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0693400" cy="7562850"/>
  <p:notesSz cx="10693400" cy="7562850"/>
  <p:embeddedFontLst>
    <p:embeddedFont>
      <p:font typeface="Arial Unicode MS" panose="020B0604020202020204" pitchFamily="34" charset="-128"/>
      <p:regular r:id="rId65"/>
    </p:embeddedFont>
    <p:embeddedFont>
      <p:font typeface="Batang" panose="02030600000101010101" pitchFamily="18" charset="-127"/>
      <p:regular r:id="rId66"/>
    </p:embeddedFont>
    <p:embeddedFont>
      <p:font typeface="Kakao OTF Regular" panose="020B0600000101010101" pitchFamily="34" charset="-127"/>
      <p:regular r:id="rId67"/>
    </p:embeddedFont>
    <p:embeddedFont>
      <p:font typeface="Malgun Gothic" panose="020B0503020000020004" pitchFamily="34" charset="-127"/>
      <p:regular r:id="rId68"/>
      <p:bold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Cambria" panose="02040503050406030204" pitchFamily="18" charset="0"/>
      <p:regular r:id="rId74"/>
      <p:bold r:id="rId75"/>
      <p:italic r:id="rId76"/>
      <p:boldItalic r:id="rId77"/>
    </p:embeddedFont>
    <p:embeddedFont>
      <p:font typeface="MT Extra" pitchFamily="2" charset="0"/>
      <p:regular r:id="rId78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6"/>
    <p:restoredTop sz="94720"/>
  </p:normalViewPr>
  <p:slideViewPr>
    <p:cSldViewPr>
      <p:cViewPr varScale="1">
        <p:scale>
          <a:sx n="194" d="100"/>
          <a:sy n="194" d="100"/>
        </p:scale>
        <p:origin x="2720" y="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7818" y="1285648"/>
            <a:ext cx="8197762" cy="466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F9C32A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F9C32A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F9C32A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72668"/>
            <a:ext cx="10692765" cy="1605280"/>
          </a:xfrm>
          <a:custGeom>
            <a:avLst/>
            <a:gdLst/>
            <a:ahLst/>
            <a:cxnLst/>
            <a:rect l="l" t="t" r="r" b="b"/>
            <a:pathLst>
              <a:path w="10692765" h="1605280">
                <a:moveTo>
                  <a:pt x="10692384" y="1604772"/>
                </a:moveTo>
                <a:lnTo>
                  <a:pt x="0" y="1604772"/>
                </a:lnTo>
                <a:lnTo>
                  <a:pt x="0" y="0"/>
                </a:lnTo>
                <a:lnTo>
                  <a:pt x="10692384" y="0"/>
                </a:lnTo>
                <a:lnTo>
                  <a:pt x="10692384" y="1604772"/>
                </a:lnTo>
                <a:close/>
              </a:path>
            </a:pathLst>
          </a:custGeom>
          <a:solidFill>
            <a:srgbClr val="676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72668"/>
            <a:ext cx="10692765" cy="6014085"/>
          </a:xfrm>
          <a:custGeom>
            <a:avLst/>
            <a:gdLst/>
            <a:ahLst/>
            <a:cxnLst/>
            <a:rect l="l" t="t" r="r" b="b"/>
            <a:pathLst>
              <a:path w="10692765" h="6014084">
                <a:moveTo>
                  <a:pt x="10692384" y="6013703"/>
                </a:moveTo>
                <a:lnTo>
                  <a:pt x="0" y="6013703"/>
                </a:lnTo>
                <a:lnTo>
                  <a:pt x="0" y="0"/>
                </a:lnTo>
                <a:lnTo>
                  <a:pt x="10692384" y="0"/>
                </a:lnTo>
                <a:lnTo>
                  <a:pt x="10692384" y="6013703"/>
                </a:lnTo>
                <a:close/>
              </a:path>
            </a:pathLst>
          </a:custGeom>
          <a:solidFill>
            <a:srgbClr val="FDFDF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0980" y="1152144"/>
            <a:ext cx="1013460" cy="68122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42315" y="1193291"/>
            <a:ext cx="149860" cy="146685"/>
          </a:xfrm>
          <a:custGeom>
            <a:avLst/>
            <a:gdLst/>
            <a:ahLst/>
            <a:cxnLst/>
            <a:rect l="l" t="t" r="r" b="b"/>
            <a:pathLst>
              <a:path w="149860" h="146684">
                <a:moveTo>
                  <a:pt x="74675" y="146303"/>
                </a:moveTo>
                <a:lnTo>
                  <a:pt x="0" y="0"/>
                </a:lnTo>
                <a:lnTo>
                  <a:pt x="149351" y="0"/>
                </a:lnTo>
                <a:lnTo>
                  <a:pt x="74675" y="146303"/>
                </a:lnTo>
                <a:close/>
              </a:path>
            </a:pathLst>
          </a:custGeom>
          <a:solidFill>
            <a:srgbClr val="7C54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5468" y="1169669"/>
            <a:ext cx="821436" cy="56768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8948" y="2305171"/>
            <a:ext cx="9615503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F9C32A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64157" y="2295905"/>
            <a:ext cx="4281170" cy="4326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97.jpg"/><Relationship Id="rId4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44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g"/><Relationship Id="rId4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107.png"/><Relationship Id="rId4" Type="http://schemas.openxmlformats.org/officeDocument/2006/relationships/image" Target="../media/image10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.png"/><Relationship Id="rId7" Type="http://schemas.openxmlformats.org/officeDocument/2006/relationships/image" Target="../media/image1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jpg"/><Relationship Id="rId11" Type="http://schemas.openxmlformats.org/officeDocument/2006/relationships/image" Target="../media/image44.jpg"/><Relationship Id="rId5" Type="http://schemas.openxmlformats.org/officeDocument/2006/relationships/image" Target="../media/image95.pn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44.jp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95.png"/><Relationship Id="rId7" Type="http://schemas.openxmlformats.org/officeDocument/2006/relationships/image" Target="../media/image12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jp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7" Type="http://schemas.openxmlformats.org/officeDocument/2006/relationships/image" Target="../media/image44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9.jpg"/><Relationship Id="rId4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95.png"/><Relationship Id="rId21" Type="http://schemas.openxmlformats.org/officeDocument/2006/relationships/image" Target="../media/image149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image" Target="../media/image131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24" Type="http://schemas.openxmlformats.org/officeDocument/2006/relationships/image" Target="../media/image152.jp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23" Type="http://schemas.openxmlformats.org/officeDocument/2006/relationships/image" Target="../media/image151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Relationship Id="rId22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155.png"/><Relationship Id="rId4" Type="http://schemas.openxmlformats.org/officeDocument/2006/relationships/image" Target="../media/image15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g"/><Relationship Id="rId4" Type="http://schemas.openxmlformats.org/officeDocument/2006/relationships/image" Target="../media/image1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95.png"/><Relationship Id="rId4" Type="http://schemas.openxmlformats.org/officeDocument/2006/relationships/image" Target="../media/image1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44.jp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" Type="http://schemas.openxmlformats.org/officeDocument/2006/relationships/image" Target="../media/image171.png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19" Type="http://schemas.openxmlformats.org/officeDocument/2006/relationships/image" Target="../media/image44.jp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2" Type="http://schemas.openxmlformats.org/officeDocument/2006/relationships/image" Target="../media/image171.png"/><Relationship Id="rId16" Type="http://schemas.openxmlformats.org/officeDocument/2006/relationships/image" Target="../media/image2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44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g"/><Relationship Id="rId4" Type="http://schemas.openxmlformats.org/officeDocument/2006/relationships/image" Target="../media/image207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17" Type="http://schemas.openxmlformats.org/officeDocument/2006/relationships/image" Target="../media/image44.jpg"/><Relationship Id="rId2" Type="http://schemas.openxmlformats.org/officeDocument/2006/relationships/image" Target="../media/image171.png"/><Relationship Id="rId16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5" Type="http://schemas.openxmlformats.org/officeDocument/2006/relationships/image" Target="../media/image22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71.png"/><Relationship Id="rId7" Type="http://schemas.openxmlformats.org/officeDocument/2006/relationships/image" Target="../media/image226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Relationship Id="rId9" Type="http://schemas.openxmlformats.org/officeDocument/2006/relationships/image" Target="../media/image4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g"/><Relationship Id="rId4" Type="http://schemas.openxmlformats.org/officeDocument/2006/relationships/image" Target="../media/image229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30.png"/><Relationship Id="rId7" Type="http://schemas.openxmlformats.org/officeDocument/2006/relationships/image" Target="../media/image44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239.jpg"/><Relationship Id="rId4" Type="http://schemas.openxmlformats.org/officeDocument/2006/relationships/image" Target="../media/image2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2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37" Type="http://schemas.openxmlformats.org/officeDocument/2006/relationships/image" Target="../media/image44.jp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8" Type="http://schemas.openxmlformats.org/officeDocument/2006/relationships/image" Target="../media/image15.png"/><Relationship Id="rId3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252.png"/><Relationship Id="rId7" Type="http://schemas.openxmlformats.org/officeDocument/2006/relationships/image" Target="../media/image257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jp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10" Type="http://schemas.openxmlformats.org/officeDocument/2006/relationships/image" Target="../media/image44.jpg"/><Relationship Id="rId4" Type="http://schemas.openxmlformats.org/officeDocument/2006/relationships/image" Target="../media/image260.png"/><Relationship Id="rId9" Type="http://schemas.openxmlformats.org/officeDocument/2006/relationships/image" Target="../media/image25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266.png"/><Relationship Id="rId7" Type="http://schemas.openxmlformats.org/officeDocument/2006/relationships/image" Target="../media/image252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271.png"/><Relationship Id="rId7" Type="http://schemas.openxmlformats.org/officeDocument/2006/relationships/image" Target="../media/image25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.png"/><Relationship Id="rId7" Type="http://schemas.openxmlformats.org/officeDocument/2006/relationships/image" Target="../media/image278.png"/><Relationship Id="rId12" Type="http://schemas.openxmlformats.org/officeDocument/2006/relationships/image" Target="../media/image4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7.png"/><Relationship Id="rId11" Type="http://schemas.openxmlformats.org/officeDocument/2006/relationships/image" Target="../media/image252.png"/><Relationship Id="rId5" Type="http://schemas.openxmlformats.org/officeDocument/2006/relationships/image" Target="../media/image276.png"/><Relationship Id="rId10" Type="http://schemas.openxmlformats.org/officeDocument/2006/relationships/image" Target="../media/image281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Relationship Id="rId9" Type="http://schemas.openxmlformats.org/officeDocument/2006/relationships/image" Target="../media/image4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252.png"/><Relationship Id="rId4" Type="http://schemas.openxmlformats.org/officeDocument/2006/relationships/image" Target="../media/image2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29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7.png"/><Relationship Id="rId7" Type="http://schemas.openxmlformats.org/officeDocument/2006/relationships/image" Target="../media/image300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10" Type="http://schemas.openxmlformats.org/officeDocument/2006/relationships/image" Target="../media/image44.jpg"/><Relationship Id="rId4" Type="http://schemas.openxmlformats.org/officeDocument/2006/relationships/image" Target="../media/image252.png"/><Relationship Id="rId9" Type="http://schemas.openxmlformats.org/officeDocument/2006/relationships/image" Target="../media/image30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4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4.png"/><Relationship Id="rId7" Type="http://schemas.openxmlformats.org/officeDocument/2006/relationships/image" Target="../media/image307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252.png"/><Relationship Id="rId9" Type="http://schemas.openxmlformats.org/officeDocument/2006/relationships/image" Target="../media/image44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252.png"/><Relationship Id="rId7" Type="http://schemas.openxmlformats.org/officeDocument/2006/relationships/image" Target="../media/image313.png"/><Relationship Id="rId12" Type="http://schemas.openxmlformats.org/officeDocument/2006/relationships/image" Target="../media/image44.jp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11" Type="http://schemas.openxmlformats.org/officeDocument/2006/relationships/image" Target="../media/image317.png"/><Relationship Id="rId5" Type="http://schemas.openxmlformats.org/officeDocument/2006/relationships/image" Target="../media/image311.png"/><Relationship Id="rId10" Type="http://schemas.openxmlformats.org/officeDocument/2006/relationships/image" Target="../media/image316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2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44.jp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2.png"/><Relationship Id="rId7" Type="http://schemas.openxmlformats.org/officeDocument/2006/relationships/image" Target="../media/image3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10" Type="http://schemas.openxmlformats.org/officeDocument/2006/relationships/image" Target="../media/image44.jpg"/><Relationship Id="rId4" Type="http://schemas.openxmlformats.org/officeDocument/2006/relationships/image" Target="../media/image324.png"/><Relationship Id="rId9" Type="http://schemas.openxmlformats.org/officeDocument/2006/relationships/image" Target="../media/image3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3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7" Type="http://schemas.openxmlformats.org/officeDocument/2006/relationships/image" Target="../media/image44.jp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44.jp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32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354.png"/><Relationship Id="rId12" Type="http://schemas.openxmlformats.org/officeDocument/2006/relationships/image" Target="../media/image359.png"/><Relationship Id="rId2" Type="http://schemas.openxmlformats.org/officeDocument/2006/relationships/image" Target="../media/image3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5" Type="http://schemas.openxmlformats.org/officeDocument/2006/relationships/image" Target="../media/image352.png"/><Relationship Id="rId10" Type="http://schemas.openxmlformats.org/officeDocument/2006/relationships/image" Target="../media/image357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jpg"/><Relationship Id="rId2" Type="http://schemas.openxmlformats.org/officeDocument/2006/relationships/image" Target="../media/image3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44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image" Target="../media/image11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4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668"/>
            <a:ext cx="10692384" cy="601370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02224" y="4136999"/>
            <a:ext cx="208597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400" dirty="0">
                <a:solidFill>
                  <a:srgbClr val="3D2A1A"/>
                </a:solidFill>
                <a:latin typeface="Malgun Gothic"/>
                <a:cs typeface="Malgun Gothic"/>
              </a:rPr>
              <a:t>신뢰성</a:t>
            </a:r>
            <a:r>
              <a:rPr sz="3500" b="1" spc="-600" dirty="0">
                <a:solidFill>
                  <a:srgbClr val="3D2A1A"/>
                </a:solidFill>
                <a:latin typeface="Malgun Gothic"/>
                <a:cs typeface="Malgun Gothic"/>
              </a:rPr>
              <a:t> </a:t>
            </a:r>
            <a:r>
              <a:rPr sz="3500" b="1" spc="-395" dirty="0">
                <a:solidFill>
                  <a:srgbClr val="3D2A1A"/>
                </a:solidFill>
                <a:latin typeface="Malgun Gothic"/>
                <a:cs typeface="Malgun Gothic"/>
              </a:rPr>
              <a:t>예측</a:t>
            </a:r>
            <a:endParaRPr sz="35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772668"/>
            <a:ext cx="6797040" cy="3035935"/>
            <a:chOff x="0" y="772668"/>
            <a:chExt cx="6797040" cy="3035935"/>
          </a:xfrm>
        </p:grpSpPr>
        <p:sp>
          <p:nvSpPr>
            <p:cNvPr id="5" name="object 5"/>
            <p:cNvSpPr/>
            <p:nvPr/>
          </p:nvSpPr>
          <p:spPr>
            <a:xfrm>
              <a:off x="4139171" y="2398775"/>
              <a:ext cx="2658110" cy="1409700"/>
            </a:xfrm>
            <a:custGeom>
              <a:avLst/>
              <a:gdLst/>
              <a:ahLst/>
              <a:cxnLst/>
              <a:rect l="l" t="t" r="r" b="b"/>
              <a:pathLst>
                <a:path w="2658109" h="1409700">
                  <a:moveTo>
                    <a:pt x="373380" y="0"/>
                  </a:moveTo>
                  <a:lnTo>
                    <a:pt x="0" y="0"/>
                  </a:lnTo>
                  <a:lnTo>
                    <a:pt x="0" y="166370"/>
                  </a:lnTo>
                  <a:lnTo>
                    <a:pt x="0" y="1243330"/>
                  </a:lnTo>
                  <a:lnTo>
                    <a:pt x="0" y="1409700"/>
                  </a:lnTo>
                  <a:lnTo>
                    <a:pt x="373380" y="1409700"/>
                  </a:lnTo>
                  <a:lnTo>
                    <a:pt x="373380" y="1243330"/>
                  </a:lnTo>
                  <a:lnTo>
                    <a:pt x="199644" y="1243330"/>
                  </a:lnTo>
                  <a:lnTo>
                    <a:pt x="199644" y="166370"/>
                  </a:lnTo>
                  <a:lnTo>
                    <a:pt x="373380" y="166370"/>
                  </a:lnTo>
                  <a:lnTo>
                    <a:pt x="373380" y="0"/>
                  </a:lnTo>
                  <a:close/>
                </a:path>
                <a:path w="2658109" h="1409700">
                  <a:moveTo>
                    <a:pt x="768743" y="356082"/>
                  </a:moveTo>
                  <a:lnTo>
                    <a:pt x="668007" y="356082"/>
                  </a:lnTo>
                  <a:lnTo>
                    <a:pt x="453148" y="475551"/>
                  </a:lnTo>
                  <a:lnTo>
                    <a:pt x="508419" y="568274"/>
                  </a:lnTo>
                  <a:lnTo>
                    <a:pt x="654634" y="484466"/>
                  </a:lnTo>
                  <a:lnTo>
                    <a:pt x="654634" y="998893"/>
                  </a:lnTo>
                  <a:lnTo>
                    <a:pt x="768743" y="998893"/>
                  </a:lnTo>
                  <a:lnTo>
                    <a:pt x="768743" y="484466"/>
                  </a:lnTo>
                  <a:lnTo>
                    <a:pt x="768743" y="356082"/>
                  </a:lnTo>
                  <a:close/>
                </a:path>
                <a:path w="2658109" h="1409700">
                  <a:moveTo>
                    <a:pt x="1285836" y="356082"/>
                  </a:moveTo>
                  <a:lnTo>
                    <a:pt x="1185100" y="356082"/>
                  </a:lnTo>
                  <a:lnTo>
                    <a:pt x="970241" y="475551"/>
                  </a:lnTo>
                  <a:lnTo>
                    <a:pt x="1025512" y="568274"/>
                  </a:lnTo>
                  <a:lnTo>
                    <a:pt x="1171727" y="484466"/>
                  </a:lnTo>
                  <a:lnTo>
                    <a:pt x="1171727" y="998893"/>
                  </a:lnTo>
                  <a:lnTo>
                    <a:pt x="1285836" y="998893"/>
                  </a:lnTo>
                  <a:lnTo>
                    <a:pt x="1285836" y="484466"/>
                  </a:lnTo>
                  <a:lnTo>
                    <a:pt x="1285836" y="356082"/>
                  </a:lnTo>
                  <a:close/>
                </a:path>
                <a:path w="2658109" h="1409700">
                  <a:moveTo>
                    <a:pt x="1828787" y="323989"/>
                  </a:moveTo>
                  <a:lnTo>
                    <a:pt x="1465046" y="323989"/>
                  </a:lnTo>
                  <a:lnTo>
                    <a:pt x="1465046" y="419392"/>
                  </a:lnTo>
                  <a:lnTo>
                    <a:pt x="1716455" y="419392"/>
                  </a:lnTo>
                  <a:lnTo>
                    <a:pt x="1716455" y="457720"/>
                  </a:lnTo>
                  <a:lnTo>
                    <a:pt x="1711185" y="505701"/>
                  </a:lnTo>
                  <a:lnTo>
                    <a:pt x="1692490" y="544868"/>
                  </a:lnTo>
                  <a:lnTo>
                    <a:pt x="1650619" y="582739"/>
                  </a:lnTo>
                  <a:lnTo>
                    <a:pt x="1607159" y="609257"/>
                  </a:lnTo>
                  <a:lnTo>
                    <a:pt x="1549819" y="637895"/>
                  </a:lnTo>
                  <a:lnTo>
                    <a:pt x="1514411" y="654202"/>
                  </a:lnTo>
                  <a:lnTo>
                    <a:pt x="1474266" y="671995"/>
                  </a:lnTo>
                  <a:lnTo>
                    <a:pt x="1429385" y="691311"/>
                  </a:lnTo>
                  <a:lnTo>
                    <a:pt x="1474851" y="783132"/>
                  </a:lnTo>
                  <a:lnTo>
                    <a:pt x="1572056" y="740676"/>
                  </a:lnTo>
                  <a:lnTo>
                    <a:pt x="1626158" y="715492"/>
                  </a:lnTo>
                  <a:lnTo>
                    <a:pt x="1672742" y="691413"/>
                  </a:lnTo>
                  <a:lnTo>
                    <a:pt x="1712048" y="668159"/>
                  </a:lnTo>
                  <a:lnTo>
                    <a:pt x="1744599" y="645198"/>
                  </a:lnTo>
                  <a:lnTo>
                    <a:pt x="1781644" y="610514"/>
                  </a:lnTo>
                  <a:lnTo>
                    <a:pt x="1807057" y="573405"/>
                  </a:lnTo>
                  <a:lnTo>
                    <a:pt x="1822107" y="532612"/>
                  </a:lnTo>
                  <a:lnTo>
                    <a:pt x="1828368" y="485813"/>
                  </a:lnTo>
                  <a:lnTo>
                    <a:pt x="1828787" y="468426"/>
                  </a:lnTo>
                  <a:lnTo>
                    <a:pt x="1828787" y="323989"/>
                  </a:lnTo>
                  <a:close/>
                </a:path>
                <a:path w="2658109" h="1409700">
                  <a:moveTo>
                    <a:pt x="2082876" y="930236"/>
                  </a:moveTo>
                  <a:lnTo>
                    <a:pt x="2072601" y="880008"/>
                  </a:lnTo>
                  <a:lnTo>
                    <a:pt x="2042541" y="836968"/>
                  </a:lnTo>
                  <a:lnTo>
                    <a:pt x="1995347" y="803363"/>
                  </a:lnTo>
                  <a:lnTo>
                    <a:pt x="1972322" y="793115"/>
                  </a:lnTo>
                  <a:lnTo>
                    <a:pt x="1972322" y="937374"/>
                  </a:lnTo>
                  <a:lnTo>
                    <a:pt x="1972322" y="960551"/>
                  </a:lnTo>
                  <a:lnTo>
                    <a:pt x="1950593" y="1000112"/>
                  </a:lnTo>
                  <a:lnTo>
                    <a:pt x="1914042" y="1021956"/>
                  </a:lnTo>
                  <a:lnTo>
                    <a:pt x="1875599" y="1033208"/>
                  </a:lnTo>
                  <a:lnTo>
                    <a:pt x="1828787" y="1037221"/>
                  </a:lnTo>
                  <a:lnTo>
                    <a:pt x="1812302" y="1036777"/>
                  </a:lnTo>
                  <a:lnTo>
                    <a:pt x="1768170" y="1030097"/>
                  </a:lnTo>
                  <a:lnTo>
                    <a:pt x="1723148" y="1011821"/>
                  </a:lnTo>
                  <a:lnTo>
                    <a:pt x="1690763" y="980617"/>
                  </a:lnTo>
                  <a:lnTo>
                    <a:pt x="1685251" y="960551"/>
                  </a:lnTo>
                  <a:lnTo>
                    <a:pt x="1685251" y="937374"/>
                  </a:lnTo>
                  <a:lnTo>
                    <a:pt x="1706981" y="897813"/>
                  </a:lnTo>
                  <a:lnTo>
                    <a:pt x="1743532" y="875969"/>
                  </a:lnTo>
                  <a:lnTo>
                    <a:pt x="1781987" y="864717"/>
                  </a:lnTo>
                  <a:lnTo>
                    <a:pt x="1828787" y="860704"/>
                  </a:lnTo>
                  <a:lnTo>
                    <a:pt x="1845284" y="861148"/>
                  </a:lnTo>
                  <a:lnTo>
                    <a:pt x="1889417" y="867829"/>
                  </a:lnTo>
                  <a:lnTo>
                    <a:pt x="1934438" y="886104"/>
                  </a:lnTo>
                  <a:lnTo>
                    <a:pt x="1966810" y="917308"/>
                  </a:lnTo>
                  <a:lnTo>
                    <a:pt x="1972322" y="937374"/>
                  </a:lnTo>
                  <a:lnTo>
                    <a:pt x="1972322" y="793115"/>
                  </a:lnTo>
                  <a:lnTo>
                    <a:pt x="1932660" y="780465"/>
                  </a:lnTo>
                  <a:lnTo>
                    <a:pt x="1883283" y="771766"/>
                  </a:lnTo>
                  <a:lnTo>
                    <a:pt x="1828787" y="768870"/>
                  </a:lnTo>
                  <a:lnTo>
                    <a:pt x="1800898" y="769594"/>
                  </a:lnTo>
                  <a:lnTo>
                    <a:pt x="1748967" y="775385"/>
                  </a:lnTo>
                  <a:lnTo>
                    <a:pt x="1702358" y="786866"/>
                  </a:lnTo>
                  <a:lnTo>
                    <a:pt x="1662239" y="803363"/>
                  </a:lnTo>
                  <a:lnTo>
                    <a:pt x="1628914" y="824674"/>
                  </a:lnTo>
                  <a:lnTo>
                    <a:pt x="1592973" y="864717"/>
                  </a:lnTo>
                  <a:lnTo>
                    <a:pt x="1575841" y="912774"/>
                  </a:lnTo>
                  <a:lnTo>
                    <a:pt x="1574698" y="930236"/>
                  </a:lnTo>
                  <a:lnTo>
                    <a:pt x="1574698" y="967689"/>
                  </a:lnTo>
                  <a:lnTo>
                    <a:pt x="1584985" y="1017917"/>
                  </a:lnTo>
                  <a:lnTo>
                    <a:pt x="1615046" y="1060958"/>
                  </a:lnTo>
                  <a:lnTo>
                    <a:pt x="1662239" y="1094562"/>
                  </a:lnTo>
                  <a:lnTo>
                    <a:pt x="1702358" y="1111059"/>
                  </a:lnTo>
                  <a:lnTo>
                    <a:pt x="1748967" y="1122540"/>
                  </a:lnTo>
                  <a:lnTo>
                    <a:pt x="1800898" y="1128331"/>
                  </a:lnTo>
                  <a:lnTo>
                    <a:pt x="1828787" y="1129055"/>
                  </a:lnTo>
                  <a:lnTo>
                    <a:pt x="1856676" y="1128331"/>
                  </a:lnTo>
                  <a:lnTo>
                    <a:pt x="1908606" y="1122540"/>
                  </a:lnTo>
                  <a:lnTo>
                    <a:pt x="1955228" y="1111059"/>
                  </a:lnTo>
                  <a:lnTo>
                    <a:pt x="1995347" y="1094562"/>
                  </a:lnTo>
                  <a:lnTo>
                    <a:pt x="2028659" y="1073251"/>
                  </a:lnTo>
                  <a:lnTo>
                    <a:pt x="2061794" y="1037221"/>
                  </a:lnTo>
                  <a:lnTo>
                    <a:pt x="2078316" y="1001903"/>
                  </a:lnTo>
                  <a:lnTo>
                    <a:pt x="2082876" y="967689"/>
                  </a:lnTo>
                  <a:lnTo>
                    <a:pt x="2082876" y="930236"/>
                  </a:lnTo>
                  <a:close/>
                </a:path>
                <a:path w="2658109" h="1409700">
                  <a:moveTo>
                    <a:pt x="2188972" y="460400"/>
                  </a:moveTo>
                  <a:lnTo>
                    <a:pt x="2080209" y="460400"/>
                  </a:lnTo>
                  <a:lnTo>
                    <a:pt x="2080209" y="274955"/>
                  </a:lnTo>
                  <a:lnTo>
                    <a:pt x="1967865" y="274955"/>
                  </a:lnTo>
                  <a:lnTo>
                    <a:pt x="1967865" y="765302"/>
                  </a:lnTo>
                  <a:lnTo>
                    <a:pt x="2080209" y="765302"/>
                  </a:lnTo>
                  <a:lnTo>
                    <a:pt x="2080209" y="558469"/>
                  </a:lnTo>
                  <a:lnTo>
                    <a:pt x="2188972" y="558469"/>
                  </a:lnTo>
                  <a:lnTo>
                    <a:pt x="2188972" y="460400"/>
                  </a:lnTo>
                  <a:close/>
                </a:path>
                <a:path w="2658109" h="1409700">
                  <a:moveTo>
                    <a:pt x="2657856" y="0"/>
                  </a:moveTo>
                  <a:lnTo>
                    <a:pt x="2284476" y="0"/>
                  </a:lnTo>
                  <a:lnTo>
                    <a:pt x="2284476" y="165100"/>
                  </a:lnTo>
                  <a:lnTo>
                    <a:pt x="2458212" y="165100"/>
                  </a:lnTo>
                  <a:lnTo>
                    <a:pt x="2458212" y="1243330"/>
                  </a:lnTo>
                  <a:lnTo>
                    <a:pt x="2284476" y="1243330"/>
                  </a:lnTo>
                  <a:lnTo>
                    <a:pt x="2284476" y="1409700"/>
                  </a:lnTo>
                  <a:lnTo>
                    <a:pt x="2657856" y="1409700"/>
                  </a:lnTo>
                  <a:lnTo>
                    <a:pt x="2657856" y="1243330"/>
                  </a:lnTo>
                  <a:lnTo>
                    <a:pt x="2657856" y="165100"/>
                  </a:lnTo>
                  <a:lnTo>
                    <a:pt x="2657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72668"/>
              <a:ext cx="2699385" cy="405765"/>
            </a:xfrm>
            <a:custGeom>
              <a:avLst/>
              <a:gdLst/>
              <a:ahLst/>
              <a:cxnLst/>
              <a:rect l="l" t="t" r="r" b="b"/>
              <a:pathLst>
                <a:path w="2699385" h="405765">
                  <a:moveTo>
                    <a:pt x="2699003" y="405383"/>
                  </a:moveTo>
                  <a:lnTo>
                    <a:pt x="0" y="405383"/>
                  </a:lnTo>
                  <a:lnTo>
                    <a:pt x="0" y="0"/>
                  </a:lnTo>
                  <a:lnTo>
                    <a:pt x="2699003" y="0"/>
                  </a:lnTo>
                  <a:lnTo>
                    <a:pt x="2699003" y="405383"/>
                  </a:lnTo>
                  <a:close/>
                </a:path>
              </a:pathLst>
            </a:custGeom>
            <a:solidFill>
              <a:srgbClr val="676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72643" y="817907"/>
            <a:ext cx="9715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280" dirty="0">
                <a:solidFill>
                  <a:srgbClr val="FFFFFF"/>
                </a:solidFill>
                <a:latin typeface="Arial Unicode MS"/>
                <a:cs typeface="Arial Unicode MS"/>
              </a:rPr>
              <a:t>신뢰성공학</a:t>
            </a:r>
            <a:endParaRPr sz="175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3365" y="4806251"/>
            <a:ext cx="20358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45" dirty="0">
                <a:solidFill>
                  <a:srgbClr val="3B3838"/>
                </a:solidFill>
                <a:latin typeface="Arial Unicode MS"/>
                <a:cs typeface="Arial Unicode MS"/>
              </a:rPr>
              <a:t>통계</a:t>
            </a:r>
            <a:r>
              <a:rPr sz="1400" spc="-245" dirty="0">
                <a:solidFill>
                  <a:srgbClr val="3B3838"/>
                </a:solidFill>
                <a:latin typeface="Arial"/>
                <a:cs typeface="Arial"/>
              </a:rPr>
              <a:t>·</a:t>
            </a:r>
            <a:r>
              <a:rPr sz="1400" spc="-245" dirty="0">
                <a:solidFill>
                  <a:srgbClr val="3B3838"/>
                </a:solidFill>
                <a:latin typeface="Arial Unicode MS"/>
                <a:cs typeface="Arial Unicode MS"/>
              </a:rPr>
              <a:t>데이터과학과</a:t>
            </a:r>
            <a:r>
              <a:rPr sz="1400" spc="-225" dirty="0">
                <a:solidFill>
                  <a:srgbClr val="3B3838"/>
                </a:solidFill>
                <a:latin typeface="Arial Unicode MS"/>
                <a:cs typeface="Arial Unicode MS"/>
              </a:rPr>
              <a:t> </a:t>
            </a:r>
            <a:r>
              <a:rPr sz="1400" spc="-229" dirty="0">
                <a:solidFill>
                  <a:srgbClr val="3B3838"/>
                </a:solidFill>
                <a:latin typeface="Arial Unicode MS"/>
                <a:cs typeface="Arial Unicode MS"/>
              </a:rPr>
              <a:t>백재욱</a:t>
            </a:r>
            <a:r>
              <a:rPr sz="1400" spc="-220" dirty="0">
                <a:solidFill>
                  <a:srgbClr val="3B3838"/>
                </a:solidFill>
                <a:latin typeface="Arial Unicode MS"/>
                <a:cs typeface="Arial Unicode MS"/>
              </a:rPr>
              <a:t> </a:t>
            </a:r>
            <a:r>
              <a:rPr sz="1400" spc="-120" dirty="0">
                <a:solidFill>
                  <a:srgbClr val="3B3838"/>
                </a:solidFill>
                <a:latin typeface="Arial Unicode MS"/>
                <a:cs typeface="Arial Unicode MS"/>
              </a:rPr>
              <a:t>교수</a:t>
            </a:r>
            <a:endParaRPr sz="1400">
              <a:latin typeface="Arial Unicode MS"/>
              <a:cs typeface="Arial Unicode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344170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신뢰성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395" dirty="0">
                <a:solidFill>
                  <a:srgbClr val="674107"/>
                </a:solidFill>
                <a:latin typeface="Arial Unicode MS"/>
                <a:cs typeface="Arial Unicode MS"/>
              </a:rPr>
              <a:t>예측방법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290" dirty="0">
                <a:solidFill>
                  <a:srgbClr val="674107"/>
                </a:solidFill>
                <a:latin typeface="Arial Unicode MS"/>
                <a:cs typeface="Arial Unicode MS"/>
              </a:rPr>
              <a:t>및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400" dirty="0">
                <a:solidFill>
                  <a:srgbClr val="674107"/>
                </a:solidFill>
                <a:latin typeface="Arial Unicode MS"/>
                <a:cs typeface="Arial Unicode MS"/>
              </a:rPr>
              <a:t>절차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5139690"/>
            <a:chOff x="0" y="1364728"/>
            <a:chExt cx="10692765" cy="5139690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9337" y="2248547"/>
              <a:ext cx="2594990" cy="2584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448" y="1364728"/>
              <a:ext cx="170215" cy="2443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9985" y="6266351"/>
              <a:ext cx="3452271" cy="23775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344" y="2622803"/>
              <a:ext cx="7210043" cy="348081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70599" y="2184965"/>
            <a:ext cx="147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56651" y="4867186"/>
            <a:ext cx="8191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spc="5" dirty="0">
                <a:latin typeface="Arial"/>
                <a:cs typeface="Arial"/>
              </a:rPr>
              <a:t>I</a:t>
            </a:r>
            <a:endParaRPr sz="15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46814" y="5443185"/>
            <a:ext cx="100203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60" dirty="0">
                <a:latin typeface="Arial"/>
                <a:cs typeface="Arial"/>
              </a:rPr>
              <a:t>(</a:t>
            </a:r>
            <a:r>
              <a:rPr sz="1550" spc="-60" dirty="0">
                <a:latin typeface="Arial Unicode MS"/>
                <a:cs typeface="Arial Unicode MS"/>
              </a:rPr>
              <a:t>가상보증</a:t>
            </a:r>
            <a:r>
              <a:rPr sz="1550" spc="-60" dirty="0">
                <a:latin typeface="Arial"/>
                <a:cs typeface="Arial"/>
              </a:rPr>
              <a:t>?)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704DA3-5A57-BE92-AA1D-AF8C4200449F}"/>
              </a:ext>
            </a:extLst>
          </p:cNvPr>
          <p:cNvSpPr txBox="1"/>
          <p:nvPr/>
        </p:nvSpPr>
        <p:spPr>
          <a:xfrm>
            <a:off x="124105" y="4765189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밀리터리</a:t>
            </a:r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핸드북</a:t>
            </a:r>
            <a:endParaRPr kumimoji="1" lang="ko-Kore-KR" altLang="en-US" dirty="0">
              <a:solidFill>
                <a:srgbClr val="C0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344170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신뢰성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395" dirty="0">
                <a:solidFill>
                  <a:srgbClr val="674107"/>
                </a:solidFill>
                <a:latin typeface="Arial Unicode MS"/>
                <a:cs typeface="Arial Unicode MS"/>
              </a:rPr>
              <a:t>예측방법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290" dirty="0">
                <a:solidFill>
                  <a:srgbClr val="674107"/>
                </a:solidFill>
                <a:latin typeface="Arial Unicode MS"/>
                <a:cs typeface="Arial Unicode MS"/>
              </a:rPr>
              <a:t>및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400" dirty="0">
                <a:solidFill>
                  <a:srgbClr val="674107"/>
                </a:solidFill>
                <a:latin typeface="Arial Unicode MS"/>
                <a:cs typeface="Arial Unicode MS"/>
              </a:rPr>
              <a:t>절차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4643120"/>
            <a:chOff x="0" y="1364728"/>
            <a:chExt cx="10692765" cy="4643120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448" y="1364728"/>
              <a:ext cx="170215" cy="2443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34310" y="3188931"/>
              <a:ext cx="1367155" cy="609600"/>
            </a:xfrm>
            <a:custGeom>
              <a:avLst/>
              <a:gdLst/>
              <a:ahLst/>
              <a:cxnLst/>
              <a:rect l="l" t="t" r="r" b="b"/>
              <a:pathLst>
                <a:path w="1367155" h="609600">
                  <a:moveTo>
                    <a:pt x="22479" y="546023"/>
                  </a:moveTo>
                  <a:lnTo>
                    <a:pt x="0" y="546023"/>
                  </a:lnTo>
                  <a:lnTo>
                    <a:pt x="0" y="568274"/>
                  </a:lnTo>
                  <a:lnTo>
                    <a:pt x="22479" y="568274"/>
                  </a:lnTo>
                  <a:lnTo>
                    <a:pt x="22479" y="546023"/>
                  </a:lnTo>
                  <a:close/>
                </a:path>
                <a:path w="1367155" h="609600">
                  <a:moveTo>
                    <a:pt x="22479" y="447675"/>
                  </a:moveTo>
                  <a:lnTo>
                    <a:pt x="0" y="447675"/>
                  </a:lnTo>
                  <a:lnTo>
                    <a:pt x="0" y="469925"/>
                  </a:lnTo>
                  <a:lnTo>
                    <a:pt x="22479" y="469925"/>
                  </a:lnTo>
                  <a:lnTo>
                    <a:pt x="22479" y="447675"/>
                  </a:lnTo>
                  <a:close/>
                </a:path>
                <a:path w="1367155" h="609600">
                  <a:moveTo>
                    <a:pt x="22479" y="145300"/>
                  </a:moveTo>
                  <a:lnTo>
                    <a:pt x="0" y="145300"/>
                  </a:lnTo>
                  <a:lnTo>
                    <a:pt x="0" y="167551"/>
                  </a:lnTo>
                  <a:lnTo>
                    <a:pt x="22479" y="167551"/>
                  </a:lnTo>
                  <a:lnTo>
                    <a:pt x="22479" y="145300"/>
                  </a:lnTo>
                  <a:close/>
                </a:path>
                <a:path w="1367155" h="609600">
                  <a:moveTo>
                    <a:pt x="22479" y="46951"/>
                  </a:moveTo>
                  <a:lnTo>
                    <a:pt x="0" y="46951"/>
                  </a:lnTo>
                  <a:lnTo>
                    <a:pt x="0" y="69202"/>
                  </a:lnTo>
                  <a:lnTo>
                    <a:pt x="22479" y="69202"/>
                  </a:lnTo>
                  <a:lnTo>
                    <a:pt x="22479" y="46951"/>
                  </a:lnTo>
                  <a:close/>
                </a:path>
                <a:path w="1367155" h="609600">
                  <a:moveTo>
                    <a:pt x="209384" y="419862"/>
                  </a:moveTo>
                  <a:lnTo>
                    <a:pt x="120154" y="419862"/>
                  </a:lnTo>
                  <a:lnTo>
                    <a:pt x="120154" y="434111"/>
                  </a:lnTo>
                  <a:lnTo>
                    <a:pt x="194030" y="434111"/>
                  </a:lnTo>
                  <a:lnTo>
                    <a:pt x="194030" y="468007"/>
                  </a:lnTo>
                  <a:lnTo>
                    <a:pt x="177215" y="504774"/>
                  </a:lnTo>
                  <a:lnTo>
                    <a:pt x="140906" y="531482"/>
                  </a:lnTo>
                  <a:lnTo>
                    <a:pt x="117932" y="545134"/>
                  </a:lnTo>
                  <a:lnTo>
                    <a:pt x="126161" y="557822"/>
                  </a:lnTo>
                  <a:lnTo>
                    <a:pt x="163791" y="534568"/>
                  </a:lnTo>
                  <a:lnTo>
                    <a:pt x="198767" y="503605"/>
                  </a:lnTo>
                  <a:lnTo>
                    <a:pt x="209308" y="468007"/>
                  </a:lnTo>
                  <a:lnTo>
                    <a:pt x="209384" y="419862"/>
                  </a:lnTo>
                  <a:close/>
                </a:path>
                <a:path w="1367155" h="609600">
                  <a:moveTo>
                    <a:pt x="266788" y="7785"/>
                  </a:moveTo>
                  <a:lnTo>
                    <a:pt x="251434" y="7785"/>
                  </a:lnTo>
                  <a:lnTo>
                    <a:pt x="251434" y="38277"/>
                  </a:lnTo>
                  <a:lnTo>
                    <a:pt x="251434" y="51841"/>
                  </a:lnTo>
                  <a:lnTo>
                    <a:pt x="251434" y="81889"/>
                  </a:lnTo>
                  <a:lnTo>
                    <a:pt x="150418" y="81889"/>
                  </a:lnTo>
                  <a:lnTo>
                    <a:pt x="150418" y="51841"/>
                  </a:lnTo>
                  <a:lnTo>
                    <a:pt x="251434" y="51841"/>
                  </a:lnTo>
                  <a:lnTo>
                    <a:pt x="251434" y="38277"/>
                  </a:lnTo>
                  <a:lnTo>
                    <a:pt x="150418" y="38277"/>
                  </a:lnTo>
                  <a:lnTo>
                    <a:pt x="150418" y="7785"/>
                  </a:lnTo>
                  <a:lnTo>
                    <a:pt x="135064" y="7785"/>
                  </a:lnTo>
                  <a:lnTo>
                    <a:pt x="135064" y="95008"/>
                  </a:lnTo>
                  <a:lnTo>
                    <a:pt x="266788" y="95008"/>
                  </a:lnTo>
                  <a:lnTo>
                    <a:pt x="266788" y="81889"/>
                  </a:lnTo>
                  <a:lnTo>
                    <a:pt x="266788" y="51841"/>
                  </a:lnTo>
                  <a:lnTo>
                    <a:pt x="266788" y="38277"/>
                  </a:lnTo>
                  <a:lnTo>
                    <a:pt x="266788" y="7785"/>
                  </a:lnTo>
                  <a:close/>
                </a:path>
                <a:path w="1367155" h="609600">
                  <a:moveTo>
                    <a:pt x="274789" y="400735"/>
                  </a:moveTo>
                  <a:lnTo>
                    <a:pt x="259003" y="400735"/>
                  </a:lnTo>
                  <a:lnTo>
                    <a:pt x="259003" y="604100"/>
                  </a:lnTo>
                  <a:lnTo>
                    <a:pt x="274789" y="604100"/>
                  </a:lnTo>
                  <a:lnTo>
                    <a:pt x="274789" y="400735"/>
                  </a:lnTo>
                  <a:close/>
                </a:path>
                <a:path w="1367155" h="609600">
                  <a:moveTo>
                    <a:pt x="294373" y="122161"/>
                  </a:moveTo>
                  <a:lnTo>
                    <a:pt x="107467" y="122161"/>
                  </a:lnTo>
                  <a:lnTo>
                    <a:pt x="107467" y="135724"/>
                  </a:lnTo>
                  <a:lnTo>
                    <a:pt x="193141" y="135724"/>
                  </a:lnTo>
                  <a:lnTo>
                    <a:pt x="193141" y="203365"/>
                  </a:lnTo>
                  <a:lnTo>
                    <a:pt x="208940" y="203365"/>
                  </a:lnTo>
                  <a:lnTo>
                    <a:pt x="208940" y="135724"/>
                  </a:lnTo>
                  <a:lnTo>
                    <a:pt x="294373" y="135724"/>
                  </a:lnTo>
                  <a:lnTo>
                    <a:pt x="294373" y="122161"/>
                  </a:lnTo>
                  <a:close/>
                </a:path>
                <a:path w="1367155" h="609600">
                  <a:moveTo>
                    <a:pt x="475500" y="587857"/>
                  </a:moveTo>
                  <a:lnTo>
                    <a:pt x="355561" y="587857"/>
                  </a:lnTo>
                  <a:lnTo>
                    <a:pt x="355561" y="543356"/>
                  </a:lnTo>
                  <a:lnTo>
                    <a:pt x="339763" y="543356"/>
                  </a:lnTo>
                  <a:lnTo>
                    <a:pt x="339763" y="601649"/>
                  </a:lnTo>
                  <a:lnTo>
                    <a:pt x="475500" y="601649"/>
                  </a:lnTo>
                  <a:lnTo>
                    <a:pt x="475500" y="587857"/>
                  </a:lnTo>
                  <a:close/>
                </a:path>
                <a:path w="1367155" h="609600">
                  <a:moveTo>
                    <a:pt x="477939" y="63855"/>
                  </a:moveTo>
                  <a:lnTo>
                    <a:pt x="447903" y="63855"/>
                  </a:lnTo>
                  <a:lnTo>
                    <a:pt x="447903" y="21145"/>
                  </a:lnTo>
                  <a:lnTo>
                    <a:pt x="477050" y="21145"/>
                  </a:lnTo>
                  <a:lnTo>
                    <a:pt x="477050" y="8229"/>
                  </a:lnTo>
                  <a:lnTo>
                    <a:pt x="432333" y="8229"/>
                  </a:lnTo>
                  <a:lnTo>
                    <a:pt x="432333" y="21145"/>
                  </a:lnTo>
                  <a:lnTo>
                    <a:pt x="432333" y="63855"/>
                  </a:lnTo>
                  <a:lnTo>
                    <a:pt x="378929" y="63855"/>
                  </a:lnTo>
                  <a:lnTo>
                    <a:pt x="378929" y="21145"/>
                  </a:lnTo>
                  <a:lnTo>
                    <a:pt x="432333" y="21145"/>
                  </a:lnTo>
                  <a:lnTo>
                    <a:pt x="432333" y="8229"/>
                  </a:lnTo>
                  <a:lnTo>
                    <a:pt x="334200" y="8229"/>
                  </a:lnTo>
                  <a:lnTo>
                    <a:pt x="334200" y="21145"/>
                  </a:lnTo>
                  <a:lnTo>
                    <a:pt x="363347" y="21145"/>
                  </a:lnTo>
                  <a:lnTo>
                    <a:pt x="363347" y="63855"/>
                  </a:lnTo>
                  <a:lnTo>
                    <a:pt x="333311" y="63855"/>
                  </a:lnTo>
                  <a:lnTo>
                    <a:pt x="333311" y="76771"/>
                  </a:lnTo>
                  <a:lnTo>
                    <a:pt x="477939" y="76771"/>
                  </a:lnTo>
                  <a:lnTo>
                    <a:pt x="477939" y="63855"/>
                  </a:lnTo>
                  <a:close/>
                </a:path>
                <a:path w="1367155" h="609600">
                  <a:moveTo>
                    <a:pt x="499084" y="512648"/>
                  </a:moveTo>
                  <a:lnTo>
                    <a:pt x="413410" y="512648"/>
                  </a:lnTo>
                  <a:lnTo>
                    <a:pt x="413410" y="485952"/>
                  </a:lnTo>
                  <a:lnTo>
                    <a:pt x="471271" y="485952"/>
                  </a:lnTo>
                  <a:lnTo>
                    <a:pt x="471271" y="472605"/>
                  </a:lnTo>
                  <a:lnTo>
                    <a:pt x="471271" y="446570"/>
                  </a:lnTo>
                  <a:lnTo>
                    <a:pt x="471271" y="433666"/>
                  </a:lnTo>
                  <a:lnTo>
                    <a:pt x="471271" y="406514"/>
                  </a:lnTo>
                  <a:lnTo>
                    <a:pt x="455917" y="406514"/>
                  </a:lnTo>
                  <a:lnTo>
                    <a:pt x="455917" y="433666"/>
                  </a:lnTo>
                  <a:lnTo>
                    <a:pt x="455917" y="446570"/>
                  </a:lnTo>
                  <a:lnTo>
                    <a:pt x="455917" y="472605"/>
                  </a:lnTo>
                  <a:lnTo>
                    <a:pt x="355346" y="472605"/>
                  </a:lnTo>
                  <a:lnTo>
                    <a:pt x="355346" y="446570"/>
                  </a:lnTo>
                  <a:lnTo>
                    <a:pt x="455917" y="446570"/>
                  </a:lnTo>
                  <a:lnTo>
                    <a:pt x="455917" y="433666"/>
                  </a:lnTo>
                  <a:lnTo>
                    <a:pt x="355346" y="433666"/>
                  </a:lnTo>
                  <a:lnTo>
                    <a:pt x="355346" y="406514"/>
                  </a:lnTo>
                  <a:lnTo>
                    <a:pt x="339991" y="406514"/>
                  </a:lnTo>
                  <a:lnTo>
                    <a:pt x="339991" y="485952"/>
                  </a:lnTo>
                  <a:lnTo>
                    <a:pt x="397840" y="485952"/>
                  </a:lnTo>
                  <a:lnTo>
                    <a:pt x="397840" y="512648"/>
                  </a:lnTo>
                  <a:lnTo>
                    <a:pt x="312178" y="512648"/>
                  </a:lnTo>
                  <a:lnTo>
                    <a:pt x="312178" y="525995"/>
                  </a:lnTo>
                  <a:lnTo>
                    <a:pt x="499084" y="525995"/>
                  </a:lnTo>
                  <a:lnTo>
                    <a:pt x="499084" y="512648"/>
                  </a:lnTo>
                  <a:close/>
                </a:path>
                <a:path w="1367155" h="609600">
                  <a:moveTo>
                    <a:pt x="499084" y="95681"/>
                  </a:moveTo>
                  <a:lnTo>
                    <a:pt x="312178" y="95681"/>
                  </a:lnTo>
                  <a:lnTo>
                    <a:pt x="312178" y="109029"/>
                  </a:lnTo>
                  <a:lnTo>
                    <a:pt x="397840" y="109029"/>
                  </a:lnTo>
                  <a:lnTo>
                    <a:pt x="397840" y="135724"/>
                  </a:lnTo>
                  <a:lnTo>
                    <a:pt x="339547" y="135724"/>
                  </a:lnTo>
                  <a:lnTo>
                    <a:pt x="339547" y="202920"/>
                  </a:lnTo>
                  <a:lnTo>
                    <a:pt x="471716" y="202920"/>
                  </a:lnTo>
                  <a:lnTo>
                    <a:pt x="471716" y="188912"/>
                  </a:lnTo>
                  <a:lnTo>
                    <a:pt x="471716" y="149529"/>
                  </a:lnTo>
                  <a:lnTo>
                    <a:pt x="471716" y="135724"/>
                  </a:lnTo>
                  <a:lnTo>
                    <a:pt x="456577" y="135724"/>
                  </a:lnTo>
                  <a:lnTo>
                    <a:pt x="456577" y="149529"/>
                  </a:lnTo>
                  <a:lnTo>
                    <a:pt x="456577" y="188912"/>
                  </a:lnTo>
                  <a:lnTo>
                    <a:pt x="354672" y="188912"/>
                  </a:lnTo>
                  <a:lnTo>
                    <a:pt x="354672" y="149529"/>
                  </a:lnTo>
                  <a:lnTo>
                    <a:pt x="456577" y="149529"/>
                  </a:lnTo>
                  <a:lnTo>
                    <a:pt x="456577" y="135724"/>
                  </a:lnTo>
                  <a:lnTo>
                    <a:pt x="413410" y="135724"/>
                  </a:lnTo>
                  <a:lnTo>
                    <a:pt x="413410" y="109029"/>
                  </a:lnTo>
                  <a:lnTo>
                    <a:pt x="499084" y="109029"/>
                  </a:lnTo>
                  <a:lnTo>
                    <a:pt x="499084" y="95681"/>
                  </a:lnTo>
                  <a:close/>
                </a:path>
                <a:path w="1367155" h="609600">
                  <a:moveTo>
                    <a:pt x="636358" y="73279"/>
                  </a:moveTo>
                  <a:lnTo>
                    <a:pt x="629323" y="34455"/>
                  </a:lnTo>
                  <a:lnTo>
                    <a:pt x="621233" y="26479"/>
                  </a:lnTo>
                  <a:lnTo>
                    <a:pt x="621233" y="53251"/>
                  </a:lnTo>
                  <a:lnTo>
                    <a:pt x="621233" y="70459"/>
                  </a:lnTo>
                  <a:lnTo>
                    <a:pt x="588302" y="96342"/>
                  </a:lnTo>
                  <a:lnTo>
                    <a:pt x="578510" y="96342"/>
                  </a:lnTo>
                  <a:lnTo>
                    <a:pt x="546620" y="74358"/>
                  </a:lnTo>
                  <a:lnTo>
                    <a:pt x="545579" y="70459"/>
                  </a:lnTo>
                  <a:lnTo>
                    <a:pt x="545579" y="53251"/>
                  </a:lnTo>
                  <a:lnTo>
                    <a:pt x="578510" y="27368"/>
                  </a:lnTo>
                  <a:lnTo>
                    <a:pt x="588302" y="27368"/>
                  </a:lnTo>
                  <a:lnTo>
                    <a:pt x="620191" y="49364"/>
                  </a:lnTo>
                  <a:lnTo>
                    <a:pt x="621233" y="53251"/>
                  </a:lnTo>
                  <a:lnTo>
                    <a:pt x="621233" y="26479"/>
                  </a:lnTo>
                  <a:lnTo>
                    <a:pt x="615861" y="22174"/>
                  </a:lnTo>
                  <a:lnTo>
                    <a:pt x="610260" y="19138"/>
                  </a:lnTo>
                  <a:lnTo>
                    <a:pt x="597496" y="14681"/>
                  </a:lnTo>
                  <a:lnTo>
                    <a:pt x="590677" y="13576"/>
                  </a:lnTo>
                  <a:lnTo>
                    <a:pt x="576135" y="13576"/>
                  </a:lnTo>
                  <a:lnTo>
                    <a:pt x="541324" y="29895"/>
                  </a:lnTo>
                  <a:lnTo>
                    <a:pt x="530453" y="50431"/>
                  </a:lnTo>
                  <a:lnTo>
                    <a:pt x="530453" y="73279"/>
                  </a:lnTo>
                  <a:lnTo>
                    <a:pt x="556564" y="104584"/>
                  </a:lnTo>
                  <a:lnTo>
                    <a:pt x="576135" y="110147"/>
                  </a:lnTo>
                  <a:lnTo>
                    <a:pt x="590677" y="110147"/>
                  </a:lnTo>
                  <a:lnTo>
                    <a:pt x="597496" y="109029"/>
                  </a:lnTo>
                  <a:lnTo>
                    <a:pt x="610260" y="104584"/>
                  </a:lnTo>
                  <a:lnTo>
                    <a:pt x="615861" y="101536"/>
                  </a:lnTo>
                  <a:lnTo>
                    <a:pt x="622350" y="96342"/>
                  </a:lnTo>
                  <a:lnTo>
                    <a:pt x="625500" y="93827"/>
                  </a:lnTo>
                  <a:lnTo>
                    <a:pt x="629323" y="89306"/>
                  </a:lnTo>
                  <a:lnTo>
                    <a:pt x="634961" y="78917"/>
                  </a:lnTo>
                  <a:lnTo>
                    <a:pt x="636358" y="73279"/>
                  </a:lnTo>
                  <a:close/>
                </a:path>
                <a:path w="1367155" h="609600">
                  <a:moveTo>
                    <a:pt x="655942" y="153530"/>
                  </a:moveTo>
                  <a:lnTo>
                    <a:pt x="654608" y="139954"/>
                  </a:lnTo>
                  <a:lnTo>
                    <a:pt x="641540" y="141211"/>
                  </a:lnTo>
                  <a:lnTo>
                    <a:pt x="628129" y="142290"/>
                  </a:lnTo>
                  <a:lnTo>
                    <a:pt x="553339" y="144729"/>
                  </a:lnTo>
                  <a:lnTo>
                    <a:pt x="519772" y="144856"/>
                  </a:lnTo>
                  <a:lnTo>
                    <a:pt x="519772" y="158648"/>
                  </a:lnTo>
                  <a:lnTo>
                    <a:pt x="574014" y="158280"/>
                  </a:lnTo>
                  <a:lnTo>
                    <a:pt x="621817" y="156349"/>
                  </a:lnTo>
                  <a:lnTo>
                    <a:pt x="635444" y="155346"/>
                  </a:lnTo>
                  <a:lnTo>
                    <a:pt x="655942" y="153530"/>
                  </a:lnTo>
                  <a:close/>
                </a:path>
                <a:path w="1367155" h="609600">
                  <a:moveTo>
                    <a:pt x="685977" y="0"/>
                  </a:moveTo>
                  <a:lnTo>
                    <a:pt x="670191" y="0"/>
                  </a:lnTo>
                  <a:lnTo>
                    <a:pt x="670191" y="203365"/>
                  </a:lnTo>
                  <a:lnTo>
                    <a:pt x="685977" y="203365"/>
                  </a:lnTo>
                  <a:lnTo>
                    <a:pt x="685977" y="0"/>
                  </a:lnTo>
                  <a:close/>
                </a:path>
                <a:path w="1367155" h="609600">
                  <a:moveTo>
                    <a:pt x="729145" y="419862"/>
                  </a:moveTo>
                  <a:lnTo>
                    <a:pt x="593864" y="419862"/>
                  </a:lnTo>
                  <a:lnTo>
                    <a:pt x="593864" y="433666"/>
                  </a:lnTo>
                  <a:lnTo>
                    <a:pt x="712901" y="433666"/>
                  </a:lnTo>
                  <a:lnTo>
                    <a:pt x="712800" y="463854"/>
                  </a:lnTo>
                  <a:lnTo>
                    <a:pt x="709307" y="507047"/>
                  </a:lnTo>
                  <a:lnTo>
                    <a:pt x="704900" y="533793"/>
                  </a:lnTo>
                  <a:lnTo>
                    <a:pt x="721360" y="535787"/>
                  </a:lnTo>
                  <a:lnTo>
                    <a:pt x="727925" y="485838"/>
                  </a:lnTo>
                  <a:lnTo>
                    <a:pt x="729043" y="457441"/>
                  </a:lnTo>
                  <a:lnTo>
                    <a:pt x="729145" y="419862"/>
                  </a:lnTo>
                  <a:close/>
                </a:path>
                <a:path w="1367155" h="609600">
                  <a:moveTo>
                    <a:pt x="757186" y="561822"/>
                  </a:moveTo>
                  <a:lnTo>
                    <a:pt x="657275" y="561822"/>
                  </a:lnTo>
                  <a:lnTo>
                    <a:pt x="657275" y="483730"/>
                  </a:lnTo>
                  <a:lnTo>
                    <a:pt x="641261" y="483730"/>
                  </a:lnTo>
                  <a:lnTo>
                    <a:pt x="641261" y="561822"/>
                  </a:lnTo>
                  <a:lnTo>
                    <a:pt x="570280" y="561822"/>
                  </a:lnTo>
                  <a:lnTo>
                    <a:pt x="570280" y="575398"/>
                  </a:lnTo>
                  <a:lnTo>
                    <a:pt x="757186" y="575398"/>
                  </a:lnTo>
                  <a:lnTo>
                    <a:pt x="757186" y="561822"/>
                  </a:lnTo>
                  <a:close/>
                </a:path>
                <a:path w="1367155" h="609600">
                  <a:moveTo>
                    <a:pt x="891133" y="498856"/>
                  </a:moveTo>
                  <a:lnTo>
                    <a:pt x="858875" y="475043"/>
                  </a:lnTo>
                  <a:lnTo>
                    <a:pt x="842848" y="427215"/>
                  </a:lnTo>
                  <a:lnTo>
                    <a:pt x="886688" y="427215"/>
                  </a:lnTo>
                  <a:lnTo>
                    <a:pt x="886688" y="413639"/>
                  </a:lnTo>
                  <a:lnTo>
                    <a:pt x="781215" y="413639"/>
                  </a:lnTo>
                  <a:lnTo>
                    <a:pt x="781215" y="427215"/>
                  </a:lnTo>
                  <a:lnTo>
                    <a:pt x="827049" y="427215"/>
                  </a:lnTo>
                  <a:lnTo>
                    <a:pt x="827049" y="447090"/>
                  </a:lnTo>
                  <a:lnTo>
                    <a:pt x="802132" y="485241"/>
                  </a:lnTo>
                  <a:lnTo>
                    <a:pt x="775436" y="505536"/>
                  </a:lnTo>
                  <a:lnTo>
                    <a:pt x="784999" y="516661"/>
                  </a:lnTo>
                  <a:lnTo>
                    <a:pt x="816216" y="492175"/>
                  </a:lnTo>
                  <a:lnTo>
                    <a:pt x="818146" y="490397"/>
                  </a:lnTo>
                  <a:lnTo>
                    <a:pt x="822896" y="486244"/>
                  </a:lnTo>
                  <a:lnTo>
                    <a:pt x="826871" y="482460"/>
                  </a:lnTo>
                  <a:lnTo>
                    <a:pt x="833247" y="475640"/>
                  </a:lnTo>
                  <a:lnTo>
                    <a:pt x="835063" y="473113"/>
                  </a:lnTo>
                  <a:lnTo>
                    <a:pt x="835507" y="471487"/>
                  </a:lnTo>
                  <a:lnTo>
                    <a:pt x="835723" y="471487"/>
                  </a:lnTo>
                  <a:lnTo>
                    <a:pt x="872921" y="503491"/>
                  </a:lnTo>
                  <a:lnTo>
                    <a:pt x="882015" y="509981"/>
                  </a:lnTo>
                  <a:lnTo>
                    <a:pt x="891133" y="498856"/>
                  </a:lnTo>
                  <a:close/>
                </a:path>
                <a:path w="1367155" h="609600">
                  <a:moveTo>
                    <a:pt x="933627" y="577176"/>
                  </a:moveTo>
                  <a:lnTo>
                    <a:pt x="921321" y="538391"/>
                  </a:lnTo>
                  <a:lnTo>
                    <a:pt x="918502" y="536714"/>
                  </a:lnTo>
                  <a:lnTo>
                    <a:pt x="918502" y="559600"/>
                  </a:lnTo>
                  <a:lnTo>
                    <a:pt x="918502" y="574725"/>
                  </a:lnTo>
                  <a:lnTo>
                    <a:pt x="884758" y="595490"/>
                  </a:lnTo>
                  <a:lnTo>
                    <a:pt x="879043" y="596087"/>
                  </a:lnTo>
                  <a:lnTo>
                    <a:pt x="867181" y="596087"/>
                  </a:lnTo>
                  <a:lnTo>
                    <a:pt x="828979" y="578294"/>
                  </a:lnTo>
                  <a:lnTo>
                    <a:pt x="827722" y="574725"/>
                  </a:lnTo>
                  <a:lnTo>
                    <a:pt x="827722" y="559600"/>
                  </a:lnTo>
                  <a:lnTo>
                    <a:pt x="861466" y="538835"/>
                  </a:lnTo>
                  <a:lnTo>
                    <a:pt x="867181" y="538238"/>
                  </a:lnTo>
                  <a:lnTo>
                    <a:pt x="879043" y="538238"/>
                  </a:lnTo>
                  <a:lnTo>
                    <a:pt x="917244" y="556044"/>
                  </a:lnTo>
                  <a:lnTo>
                    <a:pt x="918502" y="559600"/>
                  </a:lnTo>
                  <a:lnTo>
                    <a:pt x="918502" y="536714"/>
                  </a:lnTo>
                  <a:lnTo>
                    <a:pt x="910336" y="531863"/>
                  </a:lnTo>
                  <a:lnTo>
                    <a:pt x="903922" y="529336"/>
                  </a:lnTo>
                  <a:lnTo>
                    <a:pt x="889241" y="525780"/>
                  </a:lnTo>
                  <a:lnTo>
                    <a:pt x="881418" y="524891"/>
                  </a:lnTo>
                  <a:lnTo>
                    <a:pt x="864806" y="524891"/>
                  </a:lnTo>
                  <a:lnTo>
                    <a:pt x="824903" y="538162"/>
                  </a:lnTo>
                  <a:lnTo>
                    <a:pt x="812584" y="557009"/>
                  </a:lnTo>
                  <a:lnTo>
                    <a:pt x="812584" y="577176"/>
                  </a:lnTo>
                  <a:lnTo>
                    <a:pt x="842289" y="604989"/>
                  </a:lnTo>
                  <a:lnTo>
                    <a:pt x="864806" y="609434"/>
                  </a:lnTo>
                  <a:lnTo>
                    <a:pt x="881418" y="609434"/>
                  </a:lnTo>
                  <a:lnTo>
                    <a:pt x="889241" y="608545"/>
                  </a:lnTo>
                  <a:lnTo>
                    <a:pt x="903922" y="604989"/>
                  </a:lnTo>
                  <a:lnTo>
                    <a:pt x="910336" y="602462"/>
                  </a:lnTo>
                  <a:lnTo>
                    <a:pt x="921067" y="596087"/>
                  </a:lnTo>
                  <a:lnTo>
                    <a:pt x="921321" y="595947"/>
                  </a:lnTo>
                  <a:lnTo>
                    <a:pt x="925652" y="591934"/>
                  </a:lnTo>
                  <a:lnTo>
                    <a:pt x="932040" y="582447"/>
                  </a:lnTo>
                  <a:lnTo>
                    <a:pt x="933627" y="577176"/>
                  </a:lnTo>
                  <a:close/>
                </a:path>
                <a:path w="1367155" h="609600">
                  <a:moveTo>
                    <a:pt x="933856" y="19138"/>
                  </a:moveTo>
                  <a:lnTo>
                    <a:pt x="798576" y="19138"/>
                  </a:lnTo>
                  <a:lnTo>
                    <a:pt x="798576" y="32931"/>
                  </a:lnTo>
                  <a:lnTo>
                    <a:pt x="917613" y="32931"/>
                  </a:lnTo>
                  <a:lnTo>
                    <a:pt x="917498" y="63131"/>
                  </a:lnTo>
                  <a:lnTo>
                    <a:pt x="914019" y="106324"/>
                  </a:lnTo>
                  <a:lnTo>
                    <a:pt x="909599" y="133057"/>
                  </a:lnTo>
                  <a:lnTo>
                    <a:pt x="926071" y="135064"/>
                  </a:lnTo>
                  <a:lnTo>
                    <a:pt x="932624" y="85115"/>
                  </a:lnTo>
                  <a:lnTo>
                    <a:pt x="933742" y="56718"/>
                  </a:lnTo>
                  <a:lnTo>
                    <a:pt x="933856" y="19138"/>
                  </a:lnTo>
                  <a:close/>
                </a:path>
                <a:path w="1367155" h="609600">
                  <a:moveTo>
                    <a:pt x="961885" y="161099"/>
                  </a:moveTo>
                  <a:lnTo>
                    <a:pt x="861987" y="161099"/>
                  </a:lnTo>
                  <a:lnTo>
                    <a:pt x="861987" y="82994"/>
                  </a:lnTo>
                  <a:lnTo>
                    <a:pt x="845959" y="82994"/>
                  </a:lnTo>
                  <a:lnTo>
                    <a:pt x="845959" y="161099"/>
                  </a:lnTo>
                  <a:lnTo>
                    <a:pt x="774979" y="161099"/>
                  </a:lnTo>
                  <a:lnTo>
                    <a:pt x="774979" y="174663"/>
                  </a:lnTo>
                  <a:lnTo>
                    <a:pt x="961885" y="174663"/>
                  </a:lnTo>
                  <a:lnTo>
                    <a:pt x="961885" y="161099"/>
                  </a:lnTo>
                  <a:close/>
                </a:path>
                <a:path w="1367155" h="609600">
                  <a:moveTo>
                    <a:pt x="963663" y="452132"/>
                  </a:moveTo>
                  <a:lnTo>
                    <a:pt x="932522" y="452132"/>
                  </a:lnTo>
                  <a:lnTo>
                    <a:pt x="932522" y="400735"/>
                  </a:lnTo>
                  <a:lnTo>
                    <a:pt x="916940" y="400735"/>
                  </a:lnTo>
                  <a:lnTo>
                    <a:pt x="916940" y="520433"/>
                  </a:lnTo>
                  <a:lnTo>
                    <a:pt x="932522" y="520433"/>
                  </a:lnTo>
                  <a:lnTo>
                    <a:pt x="932522" y="465924"/>
                  </a:lnTo>
                  <a:lnTo>
                    <a:pt x="963663" y="465924"/>
                  </a:lnTo>
                  <a:lnTo>
                    <a:pt x="963663" y="452132"/>
                  </a:lnTo>
                  <a:close/>
                </a:path>
                <a:path w="1367155" h="609600">
                  <a:moveTo>
                    <a:pt x="1095832" y="98120"/>
                  </a:moveTo>
                  <a:lnTo>
                    <a:pt x="1063574" y="74320"/>
                  </a:lnTo>
                  <a:lnTo>
                    <a:pt x="1047546" y="26479"/>
                  </a:lnTo>
                  <a:lnTo>
                    <a:pt x="1091387" y="26479"/>
                  </a:lnTo>
                  <a:lnTo>
                    <a:pt x="1091387" y="12903"/>
                  </a:lnTo>
                  <a:lnTo>
                    <a:pt x="985913" y="12903"/>
                  </a:lnTo>
                  <a:lnTo>
                    <a:pt x="985913" y="26479"/>
                  </a:lnTo>
                  <a:lnTo>
                    <a:pt x="1031760" y="26479"/>
                  </a:lnTo>
                  <a:lnTo>
                    <a:pt x="1031760" y="46355"/>
                  </a:lnTo>
                  <a:lnTo>
                    <a:pt x="1006830" y="84518"/>
                  </a:lnTo>
                  <a:lnTo>
                    <a:pt x="980135" y="104800"/>
                  </a:lnTo>
                  <a:lnTo>
                    <a:pt x="989698" y="115925"/>
                  </a:lnTo>
                  <a:lnTo>
                    <a:pt x="1020927" y="91452"/>
                  </a:lnTo>
                  <a:lnTo>
                    <a:pt x="1022858" y="89674"/>
                  </a:lnTo>
                  <a:lnTo>
                    <a:pt x="1027595" y="85521"/>
                  </a:lnTo>
                  <a:lnTo>
                    <a:pt x="1031570" y="81737"/>
                  </a:lnTo>
                  <a:lnTo>
                    <a:pt x="1037945" y="74917"/>
                  </a:lnTo>
                  <a:lnTo>
                    <a:pt x="1039761" y="72390"/>
                  </a:lnTo>
                  <a:lnTo>
                    <a:pt x="1040206" y="70764"/>
                  </a:lnTo>
                  <a:lnTo>
                    <a:pt x="1040434" y="70764"/>
                  </a:lnTo>
                  <a:lnTo>
                    <a:pt x="1077633" y="102755"/>
                  </a:lnTo>
                  <a:lnTo>
                    <a:pt x="1086713" y="109245"/>
                  </a:lnTo>
                  <a:lnTo>
                    <a:pt x="1095832" y="98120"/>
                  </a:lnTo>
                  <a:close/>
                </a:path>
                <a:path w="1367155" h="609600">
                  <a:moveTo>
                    <a:pt x="1137666" y="465924"/>
                  </a:moveTo>
                  <a:lnTo>
                    <a:pt x="1018184" y="465924"/>
                  </a:lnTo>
                  <a:lnTo>
                    <a:pt x="1018184" y="449008"/>
                  </a:lnTo>
                  <a:lnTo>
                    <a:pt x="1133221" y="449008"/>
                  </a:lnTo>
                  <a:lnTo>
                    <a:pt x="1133221" y="406069"/>
                  </a:lnTo>
                  <a:lnTo>
                    <a:pt x="1002601" y="406069"/>
                  </a:lnTo>
                  <a:lnTo>
                    <a:pt x="1002601" y="419201"/>
                  </a:lnTo>
                  <a:lnTo>
                    <a:pt x="1118311" y="419201"/>
                  </a:lnTo>
                  <a:lnTo>
                    <a:pt x="1118311" y="436105"/>
                  </a:lnTo>
                  <a:lnTo>
                    <a:pt x="1003274" y="436105"/>
                  </a:lnTo>
                  <a:lnTo>
                    <a:pt x="1003274" y="479056"/>
                  </a:lnTo>
                  <a:lnTo>
                    <a:pt x="1137666" y="479056"/>
                  </a:lnTo>
                  <a:lnTo>
                    <a:pt x="1137666" y="465924"/>
                  </a:lnTo>
                  <a:close/>
                </a:path>
                <a:path w="1367155" h="609600">
                  <a:moveTo>
                    <a:pt x="1138339" y="176453"/>
                  </a:moveTo>
                  <a:lnTo>
                    <a:pt x="1126020" y="137655"/>
                  </a:lnTo>
                  <a:lnTo>
                    <a:pt x="1125778" y="137515"/>
                  </a:lnTo>
                  <a:lnTo>
                    <a:pt x="1123200" y="135991"/>
                  </a:lnTo>
                  <a:lnTo>
                    <a:pt x="1123200" y="158864"/>
                  </a:lnTo>
                  <a:lnTo>
                    <a:pt x="1123200" y="174002"/>
                  </a:lnTo>
                  <a:lnTo>
                    <a:pt x="1121943" y="177558"/>
                  </a:lnTo>
                  <a:lnTo>
                    <a:pt x="1083741" y="195364"/>
                  </a:lnTo>
                  <a:lnTo>
                    <a:pt x="1071880" y="195364"/>
                  </a:lnTo>
                  <a:lnTo>
                    <a:pt x="1033678" y="177558"/>
                  </a:lnTo>
                  <a:lnTo>
                    <a:pt x="1032421" y="174002"/>
                  </a:lnTo>
                  <a:lnTo>
                    <a:pt x="1032421" y="158864"/>
                  </a:lnTo>
                  <a:lnTo>
                    <a:pt x="1066165" y="138099"/>
                  </a:lnTo>
                  <a:lnTo>
                    <a:pt x="1071880" y="137515"/>
                  </a:lnTo>
                  <a:lnTo>
                    <a:pt x="1083741" y="137515"/>
                  </a:lnTo>
                  <a:lnTo>
                    <a:pt x="1121943" y="155308"/>
                  </a:lnTo>
                  <a:lnTo>
                    <a:pt x="1123200" y="158864"/>
                  </a:lnTo>
                  <a:lnTo>
                    <a:pt x="1123200" y="135991"/>
                  </a:lnTo>
                  <a:lnTo>
                    <a:pt x="1115047" y="131127"/>
                  </a:lnTo>
                  <a:lnTo>
                    <a:pt x="1108633" y="128612"/>
                  </a:lnTo>
                  <a:lnTo>
                    <a:pt x="1093939" y="125044"/>
                  </a:lnTo>
                  <a:lnTo>
                    <a:pt x="1086116" y="124155"/>
                  </a:lnTo>
                  <a:lnTo>
                    <a:pt x="1069505" y="124155"/>
                  </a:lnTo>
                  <a:lnTo>
                    <a:pt x="1029601" y="137439"/>
                  </a:lnTo>
                  <a:lnTo>
                    <a:pt x="1017295" y="156273"/>
                  </a:lnTo>
                  <a:lnTo>
                    <a:pt x="1017295" y="176453"/>
                  </a:lnTo>
                  <a:lnTo>
                    <a:pt x="1047000" y="204266"/>
                  </a:lnTo>
                  <a:lnTo>
                    <a:pt x="1069505" y="208711"/>
                  </a:lnTo>
                  <a:lnTo>
                    <a:pt x="1086116" y="208711"/>
                  </a:lnTo>
                  <a:lnTo>
                    <a:pt x="1125778" y="195364"/>
                  </a:lnTo>
                  <a:lnTo>
                    <a:pt x="1136738" y="181711"/>
                  </a:lnTo>
                  <a:lnTo>
                    <a:pt x="1138339" y="176453"/>
                  </a:lnTo>
                  <a:close/>
                </a:path>
                <a:path w="1367155" h="609600">
                  <a:moveTo>
                    <a:pt x="1162138" y="495300"/>
                  </a:moveTo>
                  <a:lnTo>
                    <a:pt x="1093393" y="495300"/>
                  </a:lnTo>
                  <a:lnTo>
                    <a:pt x="1093393" y="508647"/>
                  </a:lnTo>
                  <a:lnTo>
                    <a:pt x="1093393" y="530009"/>
                  </a:lnTo>
                  <a:lnTo>
                    <a:pt x="1043990" y="530009"/>
                  </a:lnTo>
                  <a:lnTo>
                    <a:pt x="1043990" y="508647"/>
                  </a:lnTo>
                  <a:lnTo>
                    <a:pt x="1093393" y="508647"/>
                  </a:lnTo>
                  <a:lnTo>
                    <a:pt x="1093393" y="495300"/>
                  </a:lnTo>
                  <a:lnTo>
                    <a:pt x="975233" y="495300"/>
                  </a:lnTo>
                  <a:lnTo>
                    <a:pt x="975233" y="508647"/>
                  </a:lnTo>
                  <a:lnTo>
                    <a:pt x="1028636" y="508647"/>
                  </a:lnTo>
                  <a:lnTo>
                    <a:pt x="1028636" y="530009"/>
                  </a:lnTo>
                  <a:lnTo>
                    <a:pt x="1001941" y="530009"/>
                  </a:lnTo>
                  <a:lnTo>
                    <a:pt x="1001941" y="543128"/>
                  </a:lnTo>
                  <a:lnTo>
                    <a:pt x="1119200" y="543128"/>
                  </a:lnTo>
                  <a:lnTo>
                    <a:pt x="1119200" y="561162"/>
                  </a:lnTo>
                  <a:lnTo>
                    <a:pt x="1003046" y="561162"/>
                  </a:lnTo>
                  <a:lnTo>
                    <a:pt x="1003046" y="605218"/>
                  </a:lnTo>
                  <a:lnTo>
                    <a:pt x="1140333" y="605218"/>
                  </a:lnTo>
                  <a:lnTo>
                    <a:pt x="1140333" y="592086"/>
                  </a:lnTo>
                  <a:lnTo>
                    <a:pt x="1018400" y="592086"/>
                  </a:lnTo>
                  <a:lnTo>
                    <a:pt x="1018400" y="574065"/>
                  </a:lnTo>
                  <a:lnTo>
                    <a:pt x="1134325" y="574065"/>
                  </a:lnTo>
                  <a:lnTo>
                    <a:pt x="1134325" y="530009"/>
                  </a:lnTo>
                  <a:lnTo>
                    <a:pt x="1108735" y="530009"/>
                  </a:lnTo>
                  <a:lnTo>
                    <a:pt x="1108735" y="508647"/>
                  </a:lnTo>
                  <a:lnTo>
                    <a:pt x="1162138" y="508647"/>
                  </a:lnTo>
                  <a:lnTo>
                    <a:pt x="1162138" y="495300"/>
                  </a:lnTo>
                  <a:close/>
                </a:path>
                <a:path w="1367155" h="609600">
                  <a:moveTo>
                    <a:pt x="1168374" y="51396"/>
                  </a:moveTo>
                  <a:lnTo>
                    <a:pt x="1137221" y="51396"/>
                  </a:lnTo>
                  <a:lnTo>
                    <a:pt x="1137221" y="0"/>
                  </a:lnTo>
                  <a:lnTo>
                    <a:pt x="1121651" y="0"/>
                  </a:lnTo>
                  <a:lnTo>
                    <a:pt x="1121651" y="119710"/>
                  </a:lnTo>
                  <a:lnTo>
                    <a:pt x="1137221" y="119710"/>
                  </a:lnTo>
                  <a:lnTo>
                    <a:pt x="1137221" y="65201"/>
                  </a:lnTo>
                  <a:lnTo>
                    <a:pt x="1168374" y="65201"/>
                  </a:lnTo>
                  <a:lnTo>
                    <a:pt x="1168374" y="51396"/>
                  </a:lnTo>
                  <a:close/>
                </a:path>
                <a:path w="1367155" h="609600">
                  <a:moveTo>
                    <a:pt x="1342364" y="65201"/>
                  </a:moveTo>
                  <a:lnTo>
                    <a:pt x="1222883" y="65201"/>
                  </a:lnTo>
                  <a:lnTo>
                    <a:pt x="1222883" y="48285"/>
                  </a:lnTo>
                  <a:lnTo>
                    <a:pt x="1337919" y="48285"/>
                  </a:lnTo>
                  <a:lnTo>
                    <a:pt x="1337919" y="5346"/>
                  </a:lnTo>
                  <a:lnTo>
                    <a:pt x="1207312" y="5346"/>
                  </a:lnTo>
                  <a:lnTo>
                    <a:pt x="1207312" y="18465"/>
                  </a:lnTo>
                  <a:lnTo>
                    <a:pt x="1323009" y="18465"/>
                  </a:lnTo>
                  <a:lnTo>
                    <a:pt x="1323009" y="35382"/>
                  </a:lnTo>
                  <a:lnTo>
                    <a:pt x="1207973" y="35382"/>
                  </a:lnTo>
                  <a:lnTo>
                    <a:pt x="1207973" y="78320"/>
                  </a:lnTo>
                  <a:lnTo>
                    <a:pt x="1342364" y="78320"/>
                  </a:lnTo>
                  <a:lnTo>
                    <a:pt x="1342364" y="65201"/>
                  </a:lnTo>
                  <a:close/>
                </a:path>
                <a:path w="1367155" h="609600">
                  <a:moveTo>
                    <a:pt x="1366850" y="94564"/>
                  </a:moveTo>
                  <a:lnTo>
                    <a:pt x="1298092" y="94564"/>
                  </a:lnTo>
                  <a:lnTo>
                    <a:pt x="1298092" y="107911"/>
                  </a:lnTo>
                  <a:lnTo>
                    <a:pt x="1298092" y="129273"/>
                  </a:lnTo>
                  <a:lnTo>
                    <a:pt x="1248702" y="129273"/>
                  </a:lnTo>
                  <a:lnTo>
                    <a:pt x="1248702" y="107911"/>
                  </a:lnTo>
                  <a:lnTo>
                    <a:pt x="1298092" y="107911"/>
                  </a:lnTo>
                  <a:lnTo>
                    <a:pt x="1298092" y="94564"/>
                  </a:lnTo>
                  <a:lnTo>
                    <a:pt x="1179944" y="94564"/>
                  </a:lnTo>
                  <a:lnTo>
                    <a:pt x="1179944" y="107911"/>
                  </a:lnTo>
                  <a:lnTo>
                    <a:pt x="1233347" y="107911"/>
                  </a:lnTo>
                  <a:lnTo>
                    <a:pt x="1233347" y="129273"/>
                  </a:lnTo>
                  <a:lnTo>
                    <a:pt x="1206639" y="129273"/>
                  </a:lnTo>
                  <a:lnTo>
                    <a:pt x="1206639" y="142405"/>
                  </a:lnTo>
                  <a:lnTo>
                    <a:pt x="1323898" y="142405"/>
                  </a:lnTo>
                  <a:lnTo>
                    <a:pt x="1323898" y="160426"/>
                  </a:lnTo>
                  <a:lnTo>
                    <a:pt x="1207757" y="160426"/>
                  </a:lnTo>
                  <a:lnTo>
                    <a:pt x="1207757" y="204482"/>
                  </a:lnTo>
                  <a:lnTo>
                    <a:pt x="1345044" y="204482"/>
                  </a:lnTo>
                  <a:lnTo>
                    <a:pt x="1345044" y="191350"/>
                  </a:lnTo>
                  <a:lnTo>
                    <a:pt x="1223111" y="191350"/>
                  </a:lnTo>
                  <a:lnTo>
                    <a:pt x="1223111" y="173329"/>
                  </a:lnTo>
                  <a:lnTo>
                    <a:pt x="1339037" y="173329"/>
                  </a:lnTo>
                  <a:lnTo>
                    <a:pt x="1339037" y="129273"/>
                  </a:lnTo>
                  <a:lnTo>
                    <a:pt x="1313446" y="129273"/>
                  </a:lnTo>
                  <a:lnTo>
                    <a:pt x="1313446" y="107911"/>
                  </a:lnTo>
                  <a:lnTo>
                    <a:pt x="1366850" y="107911"/>
                  </a:lnTo>
                  <a:lnTo>
                    <a:pt x="1366850" y="945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4320" y="3988384"/>
              <a:ext cx="1313663" cy="21071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534310" y="3970591"/>
              <a:ext cx="2665095" cy="1030605"/>
            </a:xfrm>
            <a:custGeom>
              <a:avLst/>
              <a:gdLst/>
              <a:ahLst/>
              <a:cxnLst/>
              <a:rect l="l" t="t" r="r" b="b"/>
              <a:pathLst>
                <a:path w="2665094" h="1030604">
                  <a:moveTo>
                    <a:pt x="22479" y="966774"/>
                  </a:moveTo>
                  <a:lnTo>
                    <a:pt x="0" y="966774"/>
                  </a:lnTo>
                  <a:lnTo>
                    <a:pt x="0" y="989025"/>
                  </a:lnTo>
                  <a:lnTo>
                    <a:pt x="22479" y="989025"/>
                  </a:lnTo>
                  <a:lnTo>
                    <a:pt x="22479" y="966774"/>
                  </a:lnTo>
                  <a:close/>
                </a:path>
                <a:path w="2665094" h="1030604">
                  <a:moveTo>
                    <a:pt x="22479" y="868426"/>
                  </a:moveTo>
                  <a:lnTo>
                    <a:pt x="0" y="868426"/>
                  </a:lnTo>
                  <a:lnTo>
                    <a:pt x="0" y="890676"/>
                  </a:lnTo>
                  <a:lnTo>
                    <a:pt x="22479" y="890676"/>
                  </a:lnTo>
                  <a:lnTo>
                    <a:pt x="22479" y="868426"/>
                  </a:lnTo>
                  <a:close/>
                </a:path>
                <a:path w="2665094" h="1030604">
                  <a:moveTo>
                    <a:pt x="22479" y="566051"/>
                  </a:moveTo>
                  <a:lnTo>
                    <a:pt x="0" y="566051"/>
                  </a:lnTo>
                  <a:lnTo>
                    <a:pt x="0" y="588302"/>
                  </a:lnTo>
                  <a:lnTo>
                    <a:pt x="22479" y="588302"/>
                  </a:lnTo>
                  <a:lnTo>
                    <a:pt x="22479" y="566051"/>
                  </a:lnTo>
                  <a:close/>
                </a:path>
                <a:path w="2665094" h="1030604">
                  <a:moveTo>
                    <a:pt x="22479" y="467702"/>
                  </a:moveTo>
                  <a:lnTo>
                    <a:pt x="0" y="467702"/>
                  </a:lnTo>
                  <a:lnTo>
                    <a:pt x="0" y="489953"/>
                  </a:lnTo>
                  <a:lnTo>
                    <a:pt x="22479" y="489953"/>
                  </a:lnTo>
                  <a:lnTo>
                    <a:pt x="22479" y="467702"/>
                  </a:lnTo>
                  <a:close/>
                </a:path>
                <a:path w="2665094" h="1030604">
                  <a:moveTo>
                    <a:pt x="270789" y="607885"/>
                  </a:moveTo>
                  <a:lnTo>
                    <a:pt x="150863" y="607885"/>
                  </a:lnTo>
                  <a:lnTo>
                    <a:pt x="150863" y="562038"/>
                  </a:lnTo>
                  <a:lnTo>
                    <a:pt x="135064" y="562038"/>
                  </a:lnTo>
                  <a:lnTo>
                    <a:pt x="135064" y="621677"/>
                  </a:lnTo>
                  <a:lnTo>
                    <a:pt x="270789" y="621677"/>
                  </a:lnTo>
                  <a:lnTo>
                    <a:pt x="270789" y="607885"/>
                  </a:lnTo>
                  <a:close/>
                </a:path>
                <a:path w="2665094" h="1030604">
                  <a:moveTo>
                    <a:pt x="273240" y="885342"/>
                  </a:moveTo>
                  <a:lnTo>
                    <a:pt x="243205" y="885342"/>
                  </a:lnTo>
                  <a:lnTo>
                    <a:pt x="243205" y="842619"/>
                  </a:lnTo>
                  <a:lnTo>
                    <a:pt x="272351" y="842619"/>
                  </a:lnTo>
                  <a:lnTo>
                    <a:pt x="272351" y="829716"/>
                  </a:lnTo>
                  <a:lnTo>
                    <a:pt x="227622" y="829716"/>
                  </a:lnTo>
                  <a:lnTo>
                    <a:pt x="227622" y="842619"/>
                  </a:lnTo>
                  <a:lnTo>
                    <a:pt x="227622" y="885342"/>
                  </a:lnTo>
                  <a:lnTo>
                    <a:pt x="174218" y="885342"/>
                  </a:lnTo>
                  <a:lnTo>
                    <a:pt x="174218" y="842619"/>
                  </a:lnTo>
                  <a:lnTo>
                    <a:pt x="227622" y="842619"/>
                  </a:lnTo>
                  <a:lnTo>
                    <a:pt x="227622" y="829716"/>
                  </a:lnTo>
                  <a:lnTo>
                    <a:pt x="129501" y="829716"/>
                  </a:lnTo>
                  <a:lnTo>
                    <a:pt x="129501" y="842619"/>
                  </a:lnTo>
                  <a:lnTo>
                    <a:pt x="158648" y="842619"/>
                  </a:lnTo>
                  <a:lnTo>
                    <a:pt x="158648" y="885342"/>
                  </a:lnTo>
                  <a:lnTo>
                    <a:pt x="128612" y="885342"/>
                  </a:lnTo>
                  <a:lnTo>
                    <a:pt x="128612" y="898245"/>
                  </a:lnTo>
                  <a:lnTo>
                    <a:pt x="273240" y="898245"/>
                  </a:lnTo>
                  <a:lnTo>
                    <a:pt x="273240" y="885342"/>
                  </a:lnTo>
                  <a:close/>
                </a:path>
                <a:path w="2665094" h="1030604">
                  <a:moveTo>
                    <a:pt x="294373" y="917155"/>
                  </a:moveTo>
                  <a:lnTo>
                    <a:pt x="107467" y="917155"/>
                  </a:lnTo>
                  <a:lnTo>
                    <a:pt x="107467" y="930516"/>
                  </a:lnTo>
                  <a:lnTo>
                    <a:pt x="193141" y="930516"/>
                  </a:lnTo>
                  <a:lnTo>
                    <a:pt x="193141" y="957211"/>
                  </a:lnTo>
                  <a:lnTo>
                    <a:pt x="134835" y="957211"/>
                  </a:lnTo>
                  <a:lnTo>
                    <a:pt x="134835" y="1024407"/>
                  </a:lnTo>
                  <a:lnTo>
                    <a:pt x="267004" y="1024407"/>
                  </a:lnTo>
                  <a:lnTo>
                    <a:pt x="267004" y="1010386"/>
                  </a:lnTo>
                  <a:lnTo>
                    <a:pt x="267004" y="971003"/>
                  </a:lnTo>
                  <a:lnTo>
                    <a:pt x="267004" y="957211"/>
                  </a:lnTo>
                  <a:lnTo>
                    <a:pt x="251879" y="957211"/>
                  </a:lnTo>
                  <a:lnTo>
                    <a:pt x="251879" y="971003"/>
                  </a:lnTo>
                  <a:lnTo>
                    <a:pt x="251879" y="1010386"/>
                  </a:lnTo>
                  <a:lnTo>
                    <a:pt x="149974" y="1010386"/>
                  </a:lnTo>
                  <a:lnTo>
                    <a:pt x="149974" y="971003"/>
                  </a:lnTo>
                  <a:lnTo>
                    <a:pt x="251879" y="971003"/>
                  </a:lnTo>
                  <a:lnTo>
                    <a:pt x="251879" y="957211"/>
                  </a:lnTo>
                  <a:lnTo>
                    <a:pt x="208711" y="957211"/>
                  </a:lnTo>
                  <a:lnTo>
                    <a:pt x="208711" y="930516"/>
                  </a:lnTo>
                  <a:lnTo>
                    <a:pt x="294373" y="930516"/>
                  </a:lnTo>
                  <a:lnTo>
                    <a:pt x="294373" y="917155"/>
                  </a:lnTo>
                  <a:close/>
                </a:path>
                <a:path w="2665094" h="1030604">
                  <a:moveTo>
                    <a:pt x="294373" y="531342"/>
                  </a:moveTo>
                  <a:lnTo>
                    <a:pt x="208711" y="531342"/>
                  </a:lnTo>
                  <a:lnTo>
                    <a:pt x="208711" y="507974"/>
                  </a:lnTo>
                  <a:lnTo>
                    <a:pt x="216725" y="507530"/>
                  </a:lnTo>
                  <a:lnTo>
                    <a:pt x="224180" y="506310"/>
                  </a:lnTo>
                  <a:lnTo>
                    <a:pt x="237972" y="502297"/>
                  </a:lnTo>
                  <a:lnTo>
                    <a:pt x="243903" y="499668"/>
                  </a:lnTo>
                  <a:lnTo>
                    <a:pt x="251244" y="494842"/>
                  </a:lnTo>
                  <a:lnTo>
                    <a:pt x="253847" y="493141"/>
                  </a:lnTo>
                  <a:lnTo>
                    <a:pt x="257733" y="489394"/>
                  </a:lnTo>
                  <a:lnTo>
                    <a:pt x="263372" y="480936"/>
                  </a:lnTo>
                  <a:lnTo>
                    <a:pt x="264782" y="476237"/>
                  </a:lnTo>
                  <a:lnTo>
                    <a:pt x="264693" y="456831"/>
                  </a:lnTo>
                  <a:lnTo>
                    <a:pt x="249656" y="437515"/>
                  </a:lnTo>
                  <a:lnTo>
                    <a:pt x="249656" y="460133"/>
                  </a:lnTo>
                  <a:lnTo>
                    <a:pt x="249656" y="473481"/>
                  </a:lnTo>
                  <a:lnTo>
                    <a:pt x="213639" y="494220"/>
                  </a:lnTo>
                  <a:lnTo>
                    <a:pt x="207454" y="494842"/>
                  </a:lnTo>
                  <a:lnTo>
                    <a:pt x="194398" y="494842"/>
                  </a:lnTo>
                  <a:lnTo>
                    <a:pt x="153530" y="476783"/>
                  </a:lnTo>
                  <a:lnTo>
                    <a:pt x="152196" y="473481"/>
                  </a:lnTo>
                  <a:lnTo>
                    <a:pt x="152196" y="460133"/>
                  </a:lnTo>
                  <a:lnTo>
                    <a:pt x="188201" y="439407"/>
                  </a:lnTo>
                  <a:lnTo>
                    <a:pt x="194398" y="438772"/>
                  </a:lnTo>
                  <a:lnTo>
                    <a:pt x="200926" y="438772"/>
                  </a:lnTo>
                  <a:lnTo>
                    <a:pt x="207454" y="438772"/>
                  </a:lnTo>
                  <a:lnTo>
                    <a:pt x="248323" y="456831"/>
                  </a:lnTo>
                  <a:lnTo>
                    <a:pt x="249656" y="460133"/>
                  </a:lnTo>
                  <a:lnTo>
                    <a:pt x="249656" y="437515"/>
                  </a:lnTo>
                  <a:lnTo>
                    <a:pt x="240715" y="432396"/>
                  </a:lnTo>
                  <a:lnTo>
                    <a:pt x="233972" y="429882"/>
                  </a:lnTo>
                  <a:lnTo>
                    <a:pt x="218389" y="426313"/>
                  </a:lnTo>
                  <a:lnTo>
                    <a:pt x="209969" y="425424"/>
                  </a:lnTo>
                  <a:lnTo>
                    <a:pt x="191871" y="425424"/>
                  </a:lnTo>
                  <a:lnTo>
                    <a:pt x="149707" y="438924"/>
                  </a:lnTo>
                  <a:lnTo>
                    <a:pt x="137147" y="456831"/>
                  </a:lnTo>
                  <a:lnTo>
                    <a:pt x="137236" y="476783"/>
                  </a:lnTo>
                  <a:lnTo>
                    <a:pt x="177482" y="506310"/>
                  </a:lnTo>
                  <a:lnTo>
                    <a:pt x="193141" y="507974"/>
                  </a:lnTo>
                  <a:lnTo>
                    <a:pt x="193141" y="531342"/>
                  </a:lnTo>
                  <a:lnTo>
                    <a:pt x="107467" y="531342"/>
                  </a:lnTo>
                  <a:lnTo>
                    <a:pt x="107467" y="544690"/>
                  </a:lnTo>
                  <a:lnTo>
                    <a:pt x="294373" y="544690"/>
                  </a:lnTo>
                  <a:lnTo>
                    <a:pt x="294373" y="531342"/>
                  </a:lnTo>
                  <a:close/>
                </a:path>
                <a:path w="2665094" h="1030604">
                  <a:moveTo>
                    <a:pt x="435000" y="907148"/>
                  </a:moveTo>
                  <a:lnTo>
                    <a:pt x="402958" y="885558"/>
                  </a:lnTo>
                  <a:lnTo>
                    <a:pt x="399097" y="882751"/>
                  </a:lnTo>
                  <a:lnTo>
                    <a:pt x="386270" y="843953"/>
                  </a:lnTo>
                  <a:lnTo>
                    <a:pt x="430542" y="843953"/>
                  </a:lnTo>
                  <a:lnTo>
                    <a:pt x="430542" y="830389"/>
                  </a:lnTo>
                  <a:lnTo>
                    <a:pt x="324192" y="830389"/>
                  </a:lnTo>
                  <a:lnTo>
                    <a:pt x="324192" y="843953"/>
                  </a:lnTo>
                  <a:lnTo>
                    <a:pt x="370471" y="843953"/>
                  </a:lnTo>
                  <a:lnTo>
                    <a:pt x="370471" y="858494"/>
                  </a:lnTo>
                  <a:lnTo>
                    <a:pt x="346608" y="893546"/>
                  </a:lnTo>
                  <a:lnTo>
                    <a:pt x="318401" y="913155"/>
                  </a:lnTo>
                  <a:lnTo>
                    <a:pt x="327304" y="924725"/>
                  </a:lnTo>
                  <a:lnTo>
                    <a:pt x="360603" y="900544"/>
                  </a:lnTo>
                  <a:lnTo>
                    <a:pt x="378929" y="882230"/>
                  </a:lnTo>
                  <a:lnTo>
                    <a:pt x="379145" y="882230"/>
                  </a:lnTo>
                  <a:lnTo>
                    <a:pt x="416979" y="912152"/>
                  </a:lnTo>
                  <a:lnTo>
                    <a:pt x="426326" y="918273"/>
                  </a:lnTo>
                  <a:lnTo>
                    <a:pt x="435000" y="907148"/>
                  </a:lnTo>
                  <a:close/>
                </a:path>
                <a:path w="2665094" h="1030604">
                  <a:moveTo>
                    <a:pt x="480161" y="821486"/>
                  </a:moveTo>
                  <a:lnTo>
                    <a:pt x="464591" y="821486"/>
                  </a:lnTo>
                  <a:lnTo>
                    <a:pt x="464591" y="922058"/>
                  </a:lnTo>
                  <a:lnTo>
                    <a:pt x="480161" y="922058"/>
                  </a:lnTo>
                  <a:lnTo>
                    <a:pt x="480161" y="821486"/>
                  </a:lnTo>
                  <a:close/>
                </a:path>
                <a:path w="2665094" h="1030604">
                  <a:moveTo>
                    <a:pt x="485508" y="1012164"/>
                  </a:moveTo>
                  <a:lnTo>
                    <a:pt x="371144" y="1012164"/>
                  </a:lnTo>
                  <a:lnTo>
                    <a:pt x="371144" y="986358"/>
                  </a:lnTo>
                  <a:lnTo>
                    <a:pt x="480161" y="986358"/>
                  </a:lnTo>
                  <a:lnTo>
                    <a:pt x="480161" y="934072"/>
                  </a:lnTo>
                  <a:lnTo>
                    <a:pt x="354672" y="934072"/>
                  </a:lnTo>
                  <a:lnTo>
                    <a:pt x="354672" y="947648"/>
                  </a:lnTo>
                  <a:lnTo>
                    <a:pt x="464820" y="947648"/>
                  </a:lnTo>
                  <a:lnTo>
                    <a:pt x="464820" y="973226"/>
                  </a:lnTo>
                  <a:lnTo>
                    <a:pt x="355790" y="973226"/>
                  </a:lnTo>
                  <a:lnTo>
                    <a:pt x="355790" y="1025525"/>
                  </a:lnTo>
                  <a:lnTo>
                    <a:pt x="485508" y="1025525"/>
                  </a:lnTo>
                  <a:lnTo>
                    <a:pt x="485508" y="1012164"/>
                  </a:lnTo>
                  <a:close/>
                </a:path>
                <a:path w="2665094" h="1030604">
                  <a:moveTo>
                    <a:pt x="499084" y="581850"/>
                  </a:moveTo>
                  <a:lnTo>
                    <a:pt x="413410" y="581850"/>
                  </a:lnTo>
                  <a:lnTo>
                    <a:pt x="413410" y="530225"/>
                  </a:lnTo>
                  <a:lnTo>
                    <a:pt x="474383" y="530225"/>
                  </a:lnTo>
                  <a:lnTo>
                    <a:pt x="474383" y="516648"/>
                  </a:lnTo>
                  <a:lnTo>
                    <a:pt x="354901" y="516648"/>
                  </a:lnTo>
                  <a:lnTo>
                    <a:pt x="354901" y="452132"/>
                  </a:lnTo>
                  <a:lnTo>
                    <a:pt x="472160" y="452132"/>
                  </a:lnTo>
                  <a:lnTo>
                    <a:pt x="472160" y="438556"/>
                  </a:lnTo>
                  <a:lnTo>
                    <a:pt x="339102" y="438556"/>
                  </a:lnTo>
                  <a:lnTo>
                    <a:pt x="339102" y="530225"/>
                  </a:lnTo>
                  <a:lnTo>
                    <a:pt x="397840" y="530225"/>
                  </a:lnTo>
                  <a:lnTo>
                    <a:pt x="397840" y="581850"/>
                  </a:lnTo>
                  <a:lnTo>
                    <a:pt x="312178" y="581850"/>
                  </a:lnTo>
                  <a:lnTo>
                    <a:pt x="312178" y="595414"/>
                  </a:lnTo>
                  <a:lnTo>
                    <a:pt x="499084" y="595414"/>
                  </a:lnTo>
                  <a:lnTo>
                    <a:pt x="499084" y="581850"/>
                  </a:lnTo>
                  <a:close/>
                </a:path>
                <a:path w="2665094" h="1030604">
                  <a:moveTo>
                    <a:pt x="701560" y="982573"/>
                  </a:moveTo>
                  <a:lnTo>
                    <a:pt x="615899" y="982573"/>
                  </a:lnTo>
                  <a:lnTo>
                    <a:pt x="615899" y="938517"/>
                  </a:lnTo>
                  <a:lnTo>
                    <a:pt x="673963" y="938517"/>
                  </a:lnTo>
                  <a:lnTo>
                    <a:pt x="673963" y="925398"/>
                  </a:lnTo>
                  <a:lnTo>
                    <a:pt x="673963" y="887120"/>
                  </a:lnTo>
                  <a:lnTo>
                    <a:pt x="673963" y="873544"/>
                  </a:lnTo>
                  <a:lnTo>
                    <a:pt x="673963" y="837057"/>
                  </a:lnTo>
                  <a:lnTo>
                    <a:pt x="658609" y="837057"/>
                  </a:lnTo>
                  <a:lnTo>
                    <a:pt x="658609" y="873544"/>
                  </a:lnTo>
                  <a:lnTo>
                    <a:pt x="658609" y="887120"/>
                  </a:lnTo>
                  <a:lnTo>
                    <a:pt x="658609" y="925398"/>
                  </a:lnTo>
                  <a:lnTo>
                    <a:pt x="557593" y="925398"/>
                  </a:lnTo>
                  <a:lnTo>
                    <a:pt x="557593" y="887120"/>
                  </a:lnTo>
                  <a:lnTo>
                    <a:pt x="658609" y="887120"/>
                  </a:lnTo>
                  <a:lnTo>
                    <a:pt x="658609" y="873544"/>
                  </a:lnTo>
                  <a:lnTo>
                    <a:pt x="557593" y="873544"/>
                  </a:lnTo>
                  <a:lnTo>
                    <a:pt x="557593" y="837057"/>
                  </a:lnTo>
                  <a:lnTo>
                    <a:pt x="542251" y="837057"/>
                  </a:lnTo>
                  <a:lnTo>
                    <a:pt x="542251" y="938517"/>
                  </a:lnTo>
                  <a:lnTo>
                    <a:pt x="600316" y="938517"/>
                  </a:lnTo>
                  <a:lnTo>
                    <a:pt x="600316" y="982573"/>
                  </a:lnTo>
                  <a:lnTo>
                    <a:pt x="514654" y="982573"/>
                  </a:lnTo>
                  <a:lnTo>
                    <a:pt x="514654" y="996149"/>
                  </a:lnTo>
                  <a:lnTo>
                    <a:pt x="701560" y="996149"/>
                  </a:lnTo>
                  <a:lnTo>
                    <a:pt x="701560" y="982573"/>
                  </a:lnTo>
                  <a:close/>
                </a:path>
                <a:path w="2665094" h="1030604">
                  <a:moveTo>
                    <a:pt x="701560" y="581850"/>
                  </a:moveTo>
                  <a:lnTo>
                    <a:pt x="615899" y="581850"/>
                  </a:lnTo>
                  <a:lnTo>
                    <a:pt x="615899" y="537794"/>
                  </a:lnTo>
                  <a:lnTo>
                    <a:pt x="673963" y="537794"/>
                  </a:lnTo>
                  <a:lnTo>
                    <a:pt x="673963" y="524662"/>
                  </a:lnTo>
                  <a:lnTo>
                    <a:pt x="673963" y="486397"/>
                  </a:lnTo>
                  <a:lnTo>
                    <a:pt x="673963" y="472821"/>
                  </a:lnTo>
                  <a:lnTo>
                    <a:pt x="673963" y="436333"/>
                  </a:lnTo>
                  <a:lnTo>
                    <a:pt x="658609" y="436333"/>
                  </a:lnTo>
                  <a:lnTo>
                    <a:pt x="658609" y="472821"/>
                  </a:lnTo>
                  <a:lnTo>
                    <a:pt x="658609" y="486397"/>
                  </a:lnTo>
                  <a:lnTo>
                    <a:pt x="658609" y="524662"/>
                  </a:lnTo>
                  <a:lnTo>
                    <a:pt x="557593" y="524662"/>
                  </a:lnTo>
                  <a:lnTo>
                    <a:pt x="557593" y="486397"/>
                  </a:lnTo>
                  <a:lnTo>
                    <a:pt x="658609" y="486397"/>
                  </a:lnTo>
                  <a:lnTo>
                    <a:pt x="658609" y="472821"/>
                  </a:lnTo>
                  <a:lnTo>
                    <a:pt x="557593" y="472821"/>
                  </a:lnTo>
                  <a:lnTo>
                    <a:pt x="557593" y="436333"/>
                  </a:lnTo>
                  <a:lnTo>
                    <a:pt x="542251" y="436333"/>
                  </a:lnTo>
                  <a:lnTo>
                    <a:pt x="542251" y="537794"/>
                  </a:lnTo>
                  <a:lnTo>
                    <a:pt x="600316" y="537794"/>
                  </a:lnTo>
                  <a:lnTo>
                    <a:pt x="600316" y="581850"/>
                  </a:lnTo>
                  <a:lnTo>
                    <a:pt x="514654" y="581850"/>
                  </a:lnTo>
                  <a:lnTo>
                    <a:pt x="514654" y="595414"/>
                  </a:lnTo>
                  <a:lnTo>
                    <a:pt x="701560" y="595414"/>
                  </a:lnTo>
                  <a:lnTo>
                    <a:pt x="701560" y="581850"/>
                  </a:lnTo>
                  <a:close/>
                </a:path>
                <a:path w="2665094" h="1030604">
                  <a:moveTo>
                    <a:pt x="838174" y="920940"/>
                  </a:moveTo>
                  <a:lnTo>
                    <a:pt x="805916" y="897140"/>
                  </a:lnTo>
                  <a:lnTo>
                    <a:pt x="789889" y="847966"/>
                  </a:lnTo>
                  <a:lnTo>
                    <a:pt x="833501" y="847966"/>
                  </a:lnTo>
                  <a:lnTo>
                    <a:pt x="833501" y="834390"/>
                  </a:lnTo>
                  <a:lnTo>
                    <a:pt x="728256" y="834390"/>
                  </a:lnTo>
                  <a:lnTo>
                    <a:pt x="728256" y="847966"/>
                  </a:lnTo>
                  <a:lnTo>
                    <a:pt x="774090" y="847966"/>
                  </a:lnTo>
                  <a:lnTo>
                    <a:pt x="774090" y="869175"/>
                  </a:lnTo>
                  <a:lnTo>
                    <a:pt x="749173" y="907338"/>
                  </a:lnTo>
                  <a:lnTo>
                    <a:pt x="722477" y="927620"/>
                  </a:lnTo>
                  <a:lnTo>
                    <a:pt x="732040" y="938745"/>
                  </a:lnTo>
                  <a:lnTo>
                    <a:pt x="763270" y="914273"/>
                  </a:lnTo>
                  <a:lnTo>
                    <a:pt x="765200" y="912482"/>
                  </a:lnTo>
                  <a:lnTo>
                    <a:pt x="769937" y="908329"/>
                  </a:lnTo>
                  <a:lnTo>
                    <a:pt x="773912" y="904557"/>
                  </a:lnTo>
                  <a:lnTo>
                    <a:pt x="780288" y="897724"/>
                  </a:lnTo>
                  <a:lnTo>
                    <a:pt x="782104" y="895210"/>
                  </a:lnTo>
                  <a:lnTo>
                    <a:pt x="782548" y="893572"/>
                  </a:lnTo>
                  <a:lnTo>
                    <a:pt x="782777" y="893572"/>
                  </a:lnTo>
                  <a:lnTo>
                    <a:pt x="819962" y="925576"/>
                  </a:lnTo>
                  <a:lnTo>
                    <a:pt x="829056" y="932065"/>
                  </a:lnTo>
                  <a:lnTo>
                    <a:pt x="838174" y="920940"/>
                  </a:lnTo>
                  <a:close/>
                </a:path>
                <a:path w="2665094" h="1030604">
                  <a:moveTo>
                    <a:pt x="838174" y="520217"/>
                  </a:moveTo>
                  <a:lnTo>
                    <a:pt x="805916" y="496404"/>
                  </a:lnTo>
                  <a:lnTo>
                    <a:pt x="789889" y="447230"/>
                  </a:lnTo>
                  <a:lnTo>
                    <a:pt x="833501" y="447230"/>
                  </a:lnTo>
                  <a:lnTo>
                    <a:pt x="833501" y="433654"/>
                  </a:lnTo>
                  <a:lnTo>
                    <a:pt x="728256" y="433654"/>
                  </a:lnTo>
                  <a:lnTo>
                    <a:pt x="728256" y="447230"/>
                  </a:lnTo>
                  <a:lnTo>
                    <a:pt x="774090" y="447230"/>
                  </a:lnTo>
                  <a:lnTo>
                    <a:pt x="774090" y="468439"/>
                  </a:lnTo>
                  <a:lnTo>
                    <a:pt x="749173" y="506603"/>
                  </a:lnTo>
                  <a:lnTo>
                    <a:pt x="722477" y="526884"/>
                  </a:lnTo>
                  <a:lnTo>
                    <a:pt x="732040" y="538010"/>
                  </a:lnTo>
                  <a:lnTo>
                    <a:pt x="763270" y="513537"/>
                  </a:lnTo>
                  <a:lnTo>
                    <a:pt x="765200" y="511759"/>
                  </a:lnTo>
                  <a:lnTo>
                    <a:pt x="769937" y="507606"/>
                  </a:lnTo>
                  <a:lnTo>
                    <a:pt x="773912" y="503821"/>
                  </a:lnTo>
                  <a:lnTo>
                    <a:pt x="780288" y="497001"/>
                  </a:lnTo>
                  <a:lnTo>
                    <a:pt x="782104" y="494474"/>
                  </a:lnTo>
                  <a:lnTo>
                    <a:pt x="782548" y="492848"/>
                  </a:lnTo>
                  <a:lnTo>
                    <a:pt x="782777" y="492848"/>
                  </a:lnTo>
                  <a:lnTo>
                    <a:pt x="819962" y="524852"/>
                  </a:lnTo>
                  <a:lnTo>
                    <a:pt x="829056" y="531342"/>
                  </a:lnTo>
                  <a:lnTo>
                    <a:pt x="838174" y="520217"/>
                  </a:lnTo>
                  <a:close/>
                </a:path>
                <a:path w="2665094" h="1030604">
                  <a:moveTo>
                    <a:pt x="886231" y="821486"/>
                  </a:moveTo>
                  <a:lnTo>
                    <a:pt x="870661" y="821486"/>
                  </a:lnTo>
                  <a:lnTo>
                    <a:pt x="870661" y="873544"/>
                  </a:lnTo>
                  <a:lnTo>
                    <a:pt x="828167" y="873544"/>
                  </a:lnTo>
                  <a:lnTo>
                    <a:pt x="828167" y="887349"/>
                  </a:lnTo>
                  <a:lnTo>
                    <a:pt x="870661" y="887349"/>
                  </a:lnTo>
                  <a:lnTo>
                    <a:pt x="870661" y="941412"/>
                  </a:lnTo>
                  <a:lnTo>
                    <a:pt x="886231" y="941412"/>
                  </a:lnTo>
                  <a:lnTo>
                    <a:pt x="886231" y="821486"/>
                  </a:lnTo>
                  <a:close/>
                </a:path>
                <a:path w="2665094" h="1030604">
                  <a:moveTo>
                    <a:pt x="886231" y="420751"/>
                  </a:moveTo>
                  <a:lnTo>
                    <a:pt x="870661" y="420751"/>
                  </a:lnTo>
                  <a:lnTo>
                    <a:pt x="870661" y="472821"/>
                  </a:lnTo>
                  <a:lnTo>
                    <a:pt x="828167" y="472821"/>
                  </a:lnTo>
                  <a:lnTo>
                    <a:pt x="828167" y="486613"/>
                  </a:lnTo>
                  <a:lnTo>
                    <a:pt x="870661" y="486613"/>
                  </a:lnTo>
                  <a:lnTo>
                    <a:pt x="870661" y="540677"/>
                  </a:lnTo>
                  <a:lnTo>
                    <a:pt x="886231" y="540677"/>
                  </a:lnTo>
                  <a:lnTo>
                    <a:pt x="886231" y="420751"/>
                  </a:lnTo>
                  <a:close/>
                </a:path>
                <a:path w="2665094" h="1030604">
                  <a:moveTo>
                    <a:pt x="887349" y="998156"/>
                  </a:moveTo>
                  <a:lnTo>
                    <a:pt x="874826" y="959434"/>
                  </a:lnTo>
                  <a:lnTo>
                    <a:pt x="872223" y="957910"/>
                  </a:lnTo>
                  <a:lnTo>
                    <a:pt x="872223" y="980351"/>
                  </a:lnTo>
                  <a:lnTo>
                    <a:pt x="872223" y="995921"/>
                  </a:lnTo>
                  <a:lnTo>
                    <a:pt x="837399" y="1016279"/>
                  </a:lnTo>
                  <a:lnTo>
                    <a:pt x="831646" y="1016838"/>
                  </a:lnTo>
                  <a:lnTo>
                    <a:pt x="819785" y="1016838"/>
                  </a:lnTo>
                  <a:lnTo>
                    <a:pt x="780516" y="999451"/>
                  </a:lnTo>
                  <a:lnTo>
                    <a:pt x="779208" y="995921"/>
                  </a:lnTo>
                  <a:lnTo>
                    <a:pt x="779208" y="980351"/>
                  </a:lnTo>
                  <a:lnTo>
                    <a:pt x="814031" y="959993"/>
                  </a:lnTo>
                  <a:lnTo>
                    <a:pt x="819785" y="959434"/>
                  </a:lnTo>
                  <a:lnTo>
                    <a:pt x="831646" y="959434"/>
                  </a:lnTo>
                  <a:lnTo>
                    <a:pt x="870915" y="976833"/>
                  </a:lnTo>
                  <a:lnTo>
                    <a:pt x="872223" y="980351"/>
                  </a:lnTo>
                  <a:lnTo>
                    <a:pt x="872223" y="957910"/>
                  </a:lnTo>
                  <a:lnTo>
                    <a:pt x="863473" y="952830"/>
                  </a:lnTo>
                  <a:lnTo>
                    <a:pt x="856907" y="950353"/>
                  </a:lnTo>
                  <a:lnTo>
                    <a:pt x="841921" y="946937"/>
                  </a:lnTo>
                  <a:lnTo>
                    <a:pt x="834021" y="946086"/>
                  </a:lnTo>
                  <a:lnTo>
                    <a:pt x="817410" y="946086"/>
                  </a:lnTo>
                  <a:lnTo>
                    <a:pt x="776693" y="959142"/>
                  </a:lnTo>
                  <a:lnTo>
                    <a:pt x="764082" y="977760"/>
                  </a:lnTo>
                  <a:lnTo>
                    <a:pt x="764082" y="998156"/>
                  </a:lnTo>
                  <a:lnTo>
                    <a:pt x="794524" y="1025740"/>
                  </a:lnTo>
                  <a:lnTo>
                    <a:pt x="817410" y="1030185"/>
                  </a:lnTo>
                  <a:lnTo>
                    <a:pt x="834021" y="1030185"/>
                  </a:lnTo>
                  <a:lnTo>
                    <a:pt x="841921" y="1029296"/>
                  </a:lnTo>
                  <a:lnTo>
                    <a:pt x="856907" y="1025740"/>
                  </a:lnTo>
                  <a:lnTo>
                    <a:pt x="863473" y="1023226"/>
                  </a:lnTo>
                  <a:lnTo>
                    <a:pt x="874483" y="1016838"/>
                  </a:lnTo>
                  <a:lnTo>
                    <a:pt x="874737" y="1016698"/>
                  </a:lnTo>
                  <a:lnTo>
                    <a:pt x="879195" y="1012723"/>
                  </a:lnTo>
                  <a:lnTo>
                    <a:pt x="885723" y="1003376"/>
                  </a:lnTo>
                  <a:lnTo>
                    <a:pt x="887349" y="998156"/>
                  </a:lnTo>
                  <a:close/>
                </a:path>
                <a:path w="2665094" h="1030604">
                  <a:moveTo>
                    <a:pt x="887349" y="597420"/>
                  </a:moveTo>
                  <a:lnTo>
                    <a:pt x="874826" y="558711"/>
                  </a:lnTo>
                  <a:lnTo>
                    <a:pt x="872223" y="557187"/>
                  </a:lnTo>
                  <a:lnTo>
                    <a:pt x="872223" y="579615"/>
                  </a:lnTo>
                  <a:lnTo>
                    <a:pt x="872223" y="595198"/>
                  </a:lnTo>
                  <a:lnTo>
                    <a:pt x="837399" y="615556"/>
                  </a:lnTo>
                  <a:lnTo>
                    <a:pt x="831646" y="616115"/>
                  </a:lnTo>
                  <a:lnTo>
                    <a:pt x="819785" y="616115"/>
                  </a:lnTo>
                  <a:lnTo>
                    <a:pt x="780516" y="598716"/>
                  </a:lnTo>
                  <a:lnTo>
                    <a:pt x="779208" y="595198"/>
                  </a:lnTo>
                  <a:lnTo>
                    <a:pt x="779208" y="579615"/>
                  </a:lnTo>
                  <a:lnTo>
                    <a:pt x="814031" y="559257"/>
                  </a:lnTo>
                  <a:lnTo>
                    <a:pt x="819785" y="558711"/>
                  </a:lnTo>
                  <a:lnTo>
                    <a:pt x="831646" y="558711"/>
                  </a:lnTo>
                  <a:lnTo>
                    <a:pt x="870915" y="576097"/>
                  </a:lnTo>
                  <a:lnTo>
                    <a:pt x="872223" y="579615"/>
                  </a:lnTo>
                  <a:lnTo>
                    <a:pt x="872223" y="557187"/>
                  </a:lnTo>
                  <a:lnTo>
                    <a:pt x="863473" y="552107"/>
                  </a:lnTo>
                  <a:lnTo>
                    <a:pt x="856907" y="549617"/>
                  </a:lnTo>
                  <a:lnTo>
                    <a:pt x="841921" y="546214"/>
                  </a:lnTo>
                  <a:lnTo>
                    <a:pt x="834021" y="545350"/>
                  </a:lnTo>
                  <a:lnTo>
                    <a:pt x="817410" y="545350"/>
                  </a:lnTo>
                  <a:lnTo>
                    <a:pt x="776693" y="558406"/>
                  </a:lnTo>
                  <a:lnTo>
                    <a:pt x="764082" y="577024"/>
                  </a:lnTo>
                  <a:lnTo>
                    <a:pt x="764082" y="597420"/>
                  </a:lnTo>
                  <a:lnTo>
                    <a:pt x="794524" y="625017"/>
                  </a:lnTo>
                  <a:lnTo>
                    <a:pt x="817410" y="629462"/>
                  </a:lnTo>
                  <a:lnTo>
                    <a:pt x="834021" y="629462"/>
                  </a:lnTo>
                  <a:lnTo>
                    <a:pt x="874483" y="616115"/>
                  </a:lnTo>
                  <a:lnTo>
                    <a:pt x="885723" y="602653"/>
                  </a:lnTo>
                  <a:lnTo>
                    <a:pt x="887349" y="597420"/>
                  </a:lnTo>
                  <a:close/>
                </a:path>
                <a:path w="2665094" h="1030604">
                  <a:moveTo>
                    <a:pt x="1029081" y="869619"/>
                  </a:moveTo>
                  <a:lnTo>
                    <a:pt x="1013955" y="842987"/>
                  </a:lnTo>
                  <a:lnTo>
                    <a:pt x="1013955" y="872286"/>
                  </a:lnTo>
                  <a:lnTo>
                    <a:pt x="1013955" y="891273"/>
                  </a:lnTo>
                  <a:lnTo>
                    <a:pt x="984211" y="919162"/>
                  </a:lnTo>
                  <a:lnTo>
                    <a:pt x="973823" y="919162"/>
                  </a:lnTo>
                  <a:lnTo>
                    <a:pt x="944092" y="891273"/>
                  </a:lnTo>
                  <a:lnTo>
                    <a:pt x="944092" y="872286"/>
                  </a:lnTo>
                  <a:lnTo>
                    <a:pt x="973823" y="844397"/>
                  </a:lnTo>
                  <a:lnTo>
                    <a:pt x="979017" y="844397"/>
                  </a:lnTo>
                  <a:lnTo>
                    <a:pt x="984211" y="844397"/>
                  </a:lnTo>
                  <a:lnTo>
                    <a:pt x="1013955" y="872286"/>
                  </a:lnTo>
                  <a:lnTo>
                    <a:pt x="1013955" y="842987"/>
                  </a:lnTo>
                  <a:lnTo>
                    <a:pt x="1011212" y="840282"/>
                  </a:lnTo>
                  <a:lnTo>
                    <a:pt x="1005941" y="836879"/>
                  </a:lnTo>
                  <a:lnTo>
                    <a:pt x="993482" y="831684"/>
                  </a:lnTo>
                  <a:lnTo>
                    <a:pt x="986586" y="830389"/>
                  </a:lnTo>
                  <a:lnTo>
                    <a:pt x="971461" y="830389"/>
                  </a:lnTo>
                  <a:lnTo>
                    <a:pt x="934885" y="853528"/>
                  </a:lnTo>
                  <a:lnTo>
                    <a:pt x="928954" y="869619"/>
                  </a:lnTo>
                  <a:lnTo>
                    <a:pt x="928954" y="893940"/>
                  </a:lnTo>
                  <a:lnTo>
                    <a:pt x="952093" y="926693"/>
                  </a:lnTo>
                  <a:lnTo>
                    <a:pt x="971461" y="933183"/>
                  </a:lnTo>
                  <a:lnTo>
                    <a:pt x="986586" y="933183"/>
                  </a:lnTo>
                  <a:lnTo>
                    <a:pt x="1023150" y="910043"/>
                  </a:lnTo>
                  <a:lnTo>
                    <a:pt x="1029081" y="893940"/>
                  </a:lnTo>
                  <a:lnTo>
                    <a:pt x="1029081" y="869619"/>
                  </a:lnTo>
                  <a:close/>
                </a:path>
                <a:path w="2665094" h="1030604">
                  <a:moveTo>
                    <a:pt x="1029081" y="468884"/>
                  </a:moveTo>
                  <a:lnTo>
                    <a:pt x="1013955" y="442264"/>
                  </a:lnTo>
                  <a:lnTo>
                    <a:pt x="1013955" y="471563"/>
                  </a:lnTo>
                  <a:lnTo>
                    <a:pt x="1013955" y="490550"/>
                  </a:lnTo>
                  <a:lnTo>
                    <a:pt x="984211" y="518426"/>
                  </a:lnTo>
                  <a:lnTo>
                    <a:pt x="973823" y="518426"/>
                  </a:lnTo>
                  <a:lnTo>
                    <a:pt x="944092" y="490550"/>
                  </a:lnTo>
                  <a:lnTo>
                    <a:pt x="944092" y="471563"/>
                  </a:lnTo>
                  <a:lnTo>
                    <a:pt x="973823" y="443674"/>
                  </a:lnTo>
                  <a:lnTo>
                    <a:pt x="979017" y="443674"/>
                  </a:lnTo>
                  <a:lnTo>
                    <a:pt x="984211" y="443674"/>
                  </a:lnTo>
                  <a:lnTo>
                    <a:pt x="1013955" y="471563"/>
                  </a:lnTo>
                  <a:lnTo>
                    <a:pt x="1013955" y="442264"/>
                  </a:lnTo>
                  <a:lnTo>
                    <a:pt x="1011212" y="439559"/>
                  </a:lnTo>
                  <a:lnTo>
                    <a:pt x="1005941" y="436143"/>
                  </a:lnTo>
                  <a:lnTo>
                    <a:pt x="993482" y="430949"/>
                  </a:lnTo>
                  <a:lnTo>
                    <a:pt x="986586" y="429653"/>
                  </a:lnTo>
                  <a:lnTo>
                    <a:pt x="971461" y="429653"/>
                  </a:lnTo>
                  <a:lnTo>
                    <a:pt x="934885" y="452793"/>
                  </a:lnTo>
                  <a:lnTo>
                    <a:pt x="928954" y="468884"/>
                  </a:lnTo>
                  <a:lnTo>
                    <a:pt x="928954" y="493217"/>
                  </a:lnTo>
                  <a:lnTo>
                    <a:pt x="952093" y="525957"/>
                  </a:lnTo>
                  <a:lnTo>
                    <a:pt x="971461" y="532447"/>
                  </a:lnTo>
                  <a:lnTo>
                    <a:pt x="986586" y="532447"/>
                  </a:lnTo>
                  <a:lnTo>
                    <a:pt x="993482" y="531152"/>
                  </a:lnTo>
                  <a:lnTo>
                    <a:pt x="1005941" y="525957"/>
                  </a:lnTo>
                  <a:lnTo>
                    <a:pt x="1011212" y="522554"/>
                  </a:lnTo>
                  <a:lnTo>
                    <a:pt x="1015403" y="518426"/>
                  </a:lnTo>
                  <a:lnTo>
                    <a:pt x="1019810" y="514096"/>
                  </a:lnTo>
                  <a:lnTo>
                    <a:pt x="1023150" y="509308"/>
                  </a:lnTo>
                  <a:lnTo>
                    <a:pt x="1027899" y="498627"/>
                  </a:lnTo>
                  <a:lnTo>
                    <a:pt x="1029081" y="493217"/>
                  </a:lnTo>
                  <a:lnTo>
                    <a:pt x="1029081" y="468884"/>
                  </a:lnTo>
                  <a:close/>
                </a:path>
                <a:path w="2665094" h="1030604">
                  <a:moveTo>
                    <a:pt x="1087602" y="821486"/>
                  </a:moveTo>
                  <a:lnTo>
                    <a:pt x="1072032" y="821486"/>
                  </a:lnTo>
                  <a:lnTo>
                    <a:pt x="1072032" y="967003"/>
                  </a:lnTo>
                  <a:lnTo>
                    <a:pt x="1087602" y="967003"/>
                  </a:lnTo>
                  <a:lnTo>
                    <a:pt x="1087602" y="821486"/>
                  </a:lnTo>
                  <a:close/>
                </a:path>
                <a:path w="2665094" h="1030604">
                  <a:moveTo>
                    <a:pt x="1087602" y="420751"/>
                  </a:moveTo>
                  <a:lnTo>
                    <a:pt x="1072032" y="420751"/>
                  </a:lnTo>
                  <a:lnTo>
                    <a:pt x="1072032" y="566267"/>
                  </a:lnTo>
                  <a:lnTo>
                    <a:pt x="1087602" y="566267"/>
                  </a:lnTo>
                  <a:lnTo>
                    <a:pt x="1087602" y="420751"/>
                  </a:lnTo>
                  <a:close/>
                </a:path>
                <a:path w="2665094" h="1030604">
                  <a:moveTo>
                    <a:pt x="1092720" y="1008608"/>
                  </a:moveTo>
                  <a:lnTo>
                    <a:pt x="979017" y="1008608"/>
                  </a:lnTo>
                  <a:lnTo>
                    <a:pt x="979017" y="955878"/>
                  </a:lnTo>
                  <a:lnTo>
                    <a:pt x="963218" y="955878"/>
                  </a:lnTo>
                  <a:lnTo>
                    <a:pt x="963218" y="1022400"/>
                  </a:lnTo>
                  <a:lnTo>
                    <a:pt x="1092720" y="1022400"/>
                  </a:lnTo>
                  <a:lnTo>
                    <a:pt x="1092720" y="1008608"/>
                  </a:lnTo>
                  <a:close/>
                </a:path>
                <a:path w="2665094" h="1030604">
                  <a:moveTo>
                    <a:pt x="1092720" y="607885"/>
                  </a:moveTo>
                  <a:lnTo>
                    <a:pt x="979017" y="607885"/>
                  </a:lnTo>
                  <a:lnTo>
                    <a:pt x="979017" y="555142"/>
                  </a:lnTo>
                  <a:lnTo>
                    <a:pt x="963218" y="555142"/>
                  </a:lnTo>
                  <a:lnTo>
                    <a:pt x="963218" y="621677"/>
                  </a:lnTo>
                  <a:lnTo>
                    <a:pt x="1092720" y="621677"/>
                  </a:lnTo>
                  <a:lnTo>
                    <a:pt x="1092720" y="607885"/>
                  </a:lnTo>
                  <a:close/>
                </a:path>
                <a:path w="2665094" h="1030604">
                  <a:moveTo>
                    <a:pt x="1242021" y="961440"/>
                  </a:moveTo>
                  <a:lnTo>
                    <a:pt x="1213434" y="934364"/>
                  </a:lnTo>
                  <a:lnTo>
                    <a:pt x="1203744" y="923607"/>
                  </a:lnTo>
                  <a:lnTo>
                    <a:pt x="1201039" y="920496"/>
                  </a:lnTo>
                  <a:lnTo>
                    <a:pt x="1190625" y="854189"/>
                  </a:lnTo>
                  <a:lnTo>
                    <a:pt x="1236675" y="854189"/>
                  </a:lnTo>
                  <a:lnTo>
                    <a:pt x="1236675" y="840397"/>
                  </a:lnTo>
                  <a:lnTo>
                    <a:pt x="1128102" y="840397"/>
                  </a:lnTo>
                  <a:lnTo>
                    <a:pt x="1128102" y="854189"/>
                  </a:lnTo>
                  <a:lnTo>
                    <a:pt x="1174826" y="854189"/>
                  </a:lnTo>
                  <a:lnTo>
                    <a:pt x="1174826" y="891425"/>
                  </a:lnTo>
                  <a:lnTo>
                    <a:pt x="1158798" y="928281"/>
                  </a:lnTo>
                  <a:lnTo>
                    <a:pt x="1127112" y="959891"/>
                  </a:lnTo>
                  <a:lnTo>
                    <a:pt x="1121867" y="964552"/>
                  </a:lnTo>
                  <a:lnTo>
                    <a:pt x="1132332" y="975017"/>
                  </a:lnTo>
                  <a:lnTo>
                    <a:pt x="1163104" y="945159"/>
                  </a:lnTo>
                  <a:lnTo>
                    <a:pt x="1182839" y="920496"/>
                  </a:lnTo>
                  <a:lnTo>
                    <a:pt x="1183055" y="920496"/>
                  </a:lnTo>
                  <a:lnTo>
                    <a:pt x="1196848" y="937183"/>
                  </a:lnTo>
                  <a:lnTo>
                    <a:pt x="1201305" y="941933"/>
                  </a:lnTo>
                  <a:lnTo>
                    <a:pt x="1231785" y="971892"/>
                  </a:lnTo>
                  <a:lnTo>
                    <a:pt x="1242021" y="961440"/>
                  </a:lnTo>
                  <a:close/>
                </a:path>
                <a:path w="2665094" h="1030604">
                  <a:moveTo>
                    <a:pt x="1242021" y="560705"/>
                  </a:moveTo>
                  <a:lnTo>
                    <a:pt x="1213434" y="533641"/>
                  </a:lnTo>
                  <a:lnTo>
                    <a:pt x="1203744" y="522884"/>
                  </a:lnTo>
                  <a:lnTo>
                    <a:pt x="1201039" y="519772"/>
                  </a:lnTo>
                  <a:lnTo>
                    <a:pt x="1190625" y="453466"/>
                  </a:lnTo>
                  <a:lnTo>
                    <a:pt x="1236675" y="453466"/>
                  </a:lnTo>
                  <a:lnTo>
                    <a:pt x="1236675" y="439661"/>
                  </a:lnTo>
                  <a:lnTo>
                    <a:pt x="1128102" y="439661"/>
                  </a:lnTo>
                  <a:lnTo>
                    <a:pt x="1128102" y="453466"/>
                  </a:lnTo>
                  <a:lnTo>
                    <a:pt x="1174826" y="453466"/>
                  </a:lnTo>
                  <a:lnTo>
                    <a:pt x="1174826" y="490689"/>
                  </a:lnTo>
                  <a:lnTo>
                    <a:pt x="1158798" y="527558"/>
                  </a:lnTo>
                  <a:lnTo>
                    <a:pt x="1127112" y="559168"/>
                  </a:lnTo>
                  <a:lnTo>
                    <a:pt x="1121867" y="563829"/>
                  </a:lnTo>
                  <a:lnTo>
                    <a:pt x="1132332" y="574281"/>
                  </a:lnTo>
                  <a:lnTo>
                    <a:pt x="1163104" y="544423"/>
                  </a:lnTo>
                  <a:lnTo>
                    <a:pt x="1182839" y="519772"/>
                  </a:lnTo>
                  <a:lnTo>
                    <a:pt x="1183055" y="519772"/>
                  </a:lnTo>
                  <a:lnTo>
                    <a:pt x="1196848" y="536460"/>
                  </a:lnTo>
                  <a:lnTo>
                    <a:pt x="1201305" y="541197"/>
                  </a:lnTo>
                  <a:lnTo>
                    <a:pt x="1231785" y="571169"/>
                  </a:lnTo>
                  <a:lnTo>
                    <a:pt x="1242021" y="560705"/>
                  </a:lnTo>
                  <a:close/>
                </a:path>
                <a:path w="2665094" h="1030604">
                  <a:moveTo>
                    <a:pt x="1313662" y="899134"/>
                  </a:moveTo>
                  <a:lnTo>
                    <a:pt x="1279842" y="899134"/>
                  </a:lnTo>
                  <a:lnTo>
                    <a:pt x="1279842" y="821486"/>
                  </a:lnTo>
                  <a:lnTo>
                    <a:pt x="1264043" y="821486"/>
                  </a:lnTo>
                  <a:lnTo>
                    <a:pt x="1264043" y="1024851"/>
                  </a:lnTo>
                  <a:lnTo>
                    <a:pt x="1279842" y="1024851"/>
                  </a:lnTo>
                  <a:lnTo>
                    <a:pt x="1279842" y="913155"/>
                  </a:lnTo>
                  <a:lnTo>
                    <a:pt x="1313662" y="913155"/>
                  </a:lnTo>
                  <a:lnTo>
                    <a:pt x="1313662" y="899134"/>
                  </a:lnTo>
                  <a:close/>
                </a:path>
                <a:path w="2665094" h="1030604">
                  <a:moveTo>
                    <a:pt x="1313662" y="498411"/>
                  </a:moveTo>
                  <a:lnTo>
                    <a:pt x="1279842" y="498411"/>
                  </a:lnTo>
                  <a:lnTo>
                    <a:pt x="1279842" y="420751"/>
                  </a:lnTo>
                  <a:lnTo>
                    <a:pt x="1264043" y="420751"/>
                  </a:lnTo>
                  <a:lnTo>
                    <a:pt x="1264043" y="624116"/>
                  </a:lnTo>
                  <a:lnTo>
                    <a:pt x="1279842" y="624116"/>
                  </a:lnTo>
                  <a:lnTo>
                    <a:pt x="1279842" y="512419"/>
                  </a:lnTo>
                  <a:lnTo>
                    <a:pt x="1313662" y="512419"/>
                  </a:lnTo>
                  <a:lnTo>
                    <a:pt x="1313662" y="498411"/>
                  </a:lnTo>
                  <a:close/>
                </a:path>
                <a:path w="2665094" h="1030604">
                  <a:moveTo>
                    <a:pt x="1444053" y="2667"/>
                  </a:moveTo>
                  <a:lnTo>
                    <a:pt x="1391767" y="2667"/>
                  </a:lnTo>
                  <a:lnTo>
                    <a:pt x="1391767" y="210934"/>
                  </a:lnTo>
                  <a:lnTo>
                    <a:pt x="1444053" y="210934"/>
                  </a:lnTo>
                  <a:lnTo>
                    <a:pt x="1444053" y="197142"/>
                  </a:lnTo>
                  <a:lnTo>
                    <a:pt x="1406677" y="197142"/>
                  </a:lnTo>
                  <a:lnTo>
                    <a:pt x="1406677" y="16459"/>
                  </a:lnTo>
                  <a:lnTo>
                    <a:pt x="1444053" y="16459"/>
                  </a:lnTo>
                  <a:lnTo>
                    <a:pt x="1444053" y="2667"/>
                  </a:lnTo>
                  <a:close/>
                </a:path>
                <a:path w="2665094" h="1030604">
                  <a:moveTo>
                    <a:pt x="1570659" y="48133"/>
                  </a:moveTo>
                  <a:lnTo>
                    <a:pt x="1555534" y="21501"/>
                  </a:lnTo>
                  <a:lnTo>
                    <a:pt x="1555534" y="50800"/>
                  </a:lnTo>
                  <a:lnTo>
                    <a:pt x="1555534" y="69786"/>
                  </a:lnTo>
                  <a:lnTo>
                    <a:pt x="1525790" y="97675"/>
                  </a:lnTo>
                  <a:lnTo>
                    <a:pt x="1515402" y="97675"/>
                  </a:lnTo>
                  <a:lnTo>
                    <a:pt x="1485658" y="69786"/>
                  </a:lnTo>
                  <a:lnTo>
                    <a:pt x="1485658" y="50800"/>
                  </a:lnTo>
                  <a:lnTo>
                    <a:pt x="1515402" y="22910"/>
                  </a:lnTo>
                  <a:lnTo>
                    <a:pt x="1520596" y="22910"/>
                  </a:lnTo>
                  <a:lnTo>
                    <a:pt x="1525790" y="22910"/>
                  </a:lnTo>
                  <a:lnTo>
                    <a:pt x="1555534" y="50800"/>
                  </a:lnTo>
                  <a:lnTo>
                    <a:pt x="1555534" y="21501"/>
                  </a:lnTo>
                  <a:lnTo>
                    <a:pt x="1552790" y="18796"/>
                  </a:lnTo>
                  <a:lnTo>
                    <a:pt x="1547520" y="15392"/>
                  </a:lnTo>
                  <a:lnTo>
                    <a:pt x="1535061" y="10198"/>
                  </a:lnTo>
                  <a:lnTo>
                    <a:pt x="1528165" y="8902"/>
                  </a:lnTo>
                  <a:lnTo>
                    <a:pt x="1513027" y="8902"/>
                  </a:lnTo>
                  <a:lnTo>
                    <a:pt x="1476463" y="32042"/>
                  </a:lnTo>
                  <a:lnTo>
                    <a:pt x="1470533" y="48133"/>
                  </a:lnTo>
                  <a:lnTo>
                    <a:pt x="1470533" y="72466"/>
                  </a:lnTo>
                  <a:lnTo>
                    <a:pt x="1493672" y="105206"/>
                  </a:lnTo>
                  <a:lnTo>
                    <a:pt x="1513027" y="111696"/>
                  </a:lnTo>
                  <a:lnTo>
                    <a:pt x="1528165" y="111696"/>
                  </a:lnTo>
                  <a:lnTo>
                    <a:pt x="1535061" y="110401"/>
                  </a:lnTo>
                  <a:lnTo>
                    <a:pt x="1547520" y="105206"/>
                  </a:lnTo>
                  <a:lnTo>
                    <a:pt x="1552790" y="101790"/>
                  </a:lnTo>
                  <a:lnTo>
                    <a:pt x="1556969" y="97675"/>
                  </a:lnTo>
                  <a:lnTo>
                    <a:pt x="1561388" y="93345"/>
                  </a:lnTo>
                  <a:lnTo>
                    <a:pt x="1564728" y="88557"/>
                  </a:lnTo>
                  <a:lnTo>
                    <a:pt x="1569478" y="77876"/>
                  </a:lnTo>
                  <a:lnTo>
                    <a:pt x="1570659" y="72466"/>
                  </a:lnTo>
                  <a:lnTo>
                    <a:pt x="1570659" y="48133"/>
                  </a:lnTo>
                  <a:close/>
                </a:path>
                <a:path w="2665094" h="1030604">
                  <a:moveTo>
                    <a:pt x="1629181" y="0"/>
                  </a:moveTo>
                  <a:lnTo>
                    <a:pt x="1613598" y="0"/>
                  </a:lnTo>
                  <a:lnTo>
                    <a:pt x="1613598" y="145516"/>
                  </a:lnTo>
                  <a:lnTo>
                    <a:pt x="1629181" y="145516"/>
                  </a:lnTo>
                  <a:lnTo>
                    <a:pt x="1629181" y="0"/>
                  </a:lnTo>
                  <a:close/>
                </a:path>
                <a:path w="2665094" h="1030604">
                  <a:moveTo>
                    <a:pt x="1634299" y="187121"/>
                  </a:moveTo>
                  <a:lnTo>
                    <a:pt x="1520596" y="187121"/>
                  </a:lnTo>
                  <a:lnTo>
                    <a:pt x="1520596" y="134391"/>
                  </a:lnTo>
                  <a:lnTo>
                    <a:pt x="1504797" y="134391"/>
                  </a:lnTo>
                  <a:lnTo>
                    <a:pt x="1504797" y="200914"/>
                  </a:lnTo>
                  <a:lnTo>
                    <a:pt x="1634299" y="200914"/>
                  </a:lnTo>
                  <a:lnTo>
                    <a:pt x="1634299" y="187121"/>
                  </a:lnTo>
                  <a:close/>
                </a:path>
                <a:path w="2665094" h="1030604">
                  <a:moveTo>
                    <a:pt x="1783600" y="139954"/>
                  </a:moveTo>
                  <a:lnTo>
                    <a:pt x="1755000" y="112877"/>
                  </a:lnTo>
                  <a:lnTo>
                    <a:pt x="1745322" y="102133"/>
                  </a:lnTo>
                  <a:lnTo>
                    <a:pt x="1742617" y="99009"/>
                  </a:lnTo>
                  <a:lnTo>
                    <a:pt x="1732191" y="32702"/>
                  </a:lnTo>
                  <a:lnTo>
                    <a:pt x="1778254" y="32702"/>
                  </a:lnTo>
                  <a:lnTo>
                    <a:pt x="1778254" y="18910"/>
                  </a:lnTo>
                  <a:lnTo>
                    <a:pt x="1669669" y="18910"/>
                  </a:lnTo>
                  <a:lnTo>
                    <a:pt x="1669669" y="32702"/>
                  </a:lnTo>
                  <a:lnTo>
                    <a:pt x="1716405" y="32702"/>
                  </a:lnTo>
                  <a:lnTo>
                    <a:pt x="1716405" y="69938"/>
                  </a:lnTo>
                  <a:lnTo>
                    <a:pt x="1700377" y="106794"/>
                  </a:lnTo>
                  <a:lnTo>
                    <a:pt x="1668691" y="138404"/>
                  </a:lnTo>
                  <a:lnTo>
                    <a:pt x="1663446" y="143065"/>
                  </a:lnTo>
                  <a:lnTo>
                    <a:pt x="1673898" y="153530"/>
                  </a:lnTo>
                  <a:lnTo>
                    <a:pt x="1704682" y="123672"/>
                  </a:lnTo>
                  <a:lnTo>
                    <a:pt x="1724406" y="99009"/>
                  </a:lnTo>
                  <a:lnTo>
                    <a:pt x="1724634" y="99009"/>
                  </a:lnTo>
                  <a:lnTo>
                    <a:pt x="1738426" y="115697"/>
                  </a:lnTo>
                  <a:lnTo>
                    <a:pt x="1742871" y="120446"/>
                  </a:lnTo>
                  <a:lnTo>
                    <a:pt x="1773364" y="150406"/>
                  </a:lnTo>
                  <a:lnTo>
                    <a:pt x="1783600" y="139954"/>
                  </a:lnTo>
                  <a:close/>
                </a:path>
                <a:path w="2665094" h="1030604">
                  <a:moveTo>
                    <a:pt x="1855241" y="77647"/>
                  </a:moveTo>
                  <a:lnTo>
                    <a:pt x="1821421" y="77647"/>
                  </a:lnTo>
                  <a:lnTo>
                    <a:pt x="1821421" y="0"/>
                  </a:lnTo>
                  <a:lnTo>
                    <a:pt x="1805622" y="0"/>
                  </a:lnTo>
                  <a:lnTo>
                    <a:pt x="1805622" y="203365"/>
                  </a:lnTo>
                  <a:lnTo>
                    <a:pt x="1821421" y="203365"/>
                  </a:lnTo>
                  <a:lnTo>
                    <a:pt x="1821421" y="91668"/>
                  </a:lnTo>
                  <a:lnTo>
                    <a:pt x="1855241" y="91668"/>
                  </a:lnTo>
                  <a:lnTo>
                    <a:pt x="1855241" y="77647"/>
                  </a:lnTo>
                  <a:close/>
                </a:path>
                <a:path w="2665094" h="1030604">
                  <a:moveTo>
                    <a:pt x="1975396" y="118148"/>
                  </a:moveTo>
                  <a:lnTo>
                    <a:pt x="1874824" y="118148"/>
                  </a:lnTo>
                  <a:lnTo>
                    <a:pt x="1874824" y="132613"/>
                  </a:lnTo>
                  <a:lnTo>
                    <a:pt x="1975396" y="132613"/>
                  </a:lnTo>
                  <a:lnTo>
                    <a:pt x="1975396" y="118148"/>
                  </a:lnTo>
                  <a:close/>
                </a:path>
                <a:path w="2665094" h="1030604">
                  <a:moveTo>
                    <a:pt x="1975396" y="71196"/>
                  </a:moveTo>
                  <a:lnTo>
                    <a:pt x="1874824" y="71196"/>
                  </a:lnTo>
                  <a:lnTo>
                    <a:pt x="1874824" y="85661"/>
                  </a:lnTo>
                  <a:lnTo>
                    <a:pt x="1975396" y="85661"/>
                  </a:lnTo>
                  <a:lnTo>
                    <a:pt x="1975396" y="71196"/>
                  </a:lnTo>
                  <a:close/>
                </a:path>
                <a:path w="2665094" h="1030604">
                  <a:moveTo>
                    <a:pt x="2070620" y="12230"/>
                  </a:moveTo>
                  <a:lnTo>
                    <a:pt x="2068258" y="11341"/>
                  </a:lnTo>
                  <a:lnTo>
                    <a:pt x="2065096" y="10642"/>
                  </a:lnTo>
                  <a:lnTo>
                    <a:pt x="2057234" y="9601"/>
                  </a:lnTo>
                  <a:lnTo>
                    <a:pt x="2053640" y="9347"/>
                  </a:lnTo>
                  <a:lnTo>
                    <a:pt x="2045335" y="9347"/>
                  </a:lnTo>
                  <a:lnTo>
                    <a:pt x="2019452" y="58966"/>
                  </a:lnTo>
                  <a:lnTo>
                    <a:pt x="1998980" y="58966"/>
                  </a:lnTo>
                  <a:lnTo>
                    <a:pt x="1998980" y="71869"/>
                  </a:lnTo>
                  <a:lnTo>
                    <a:pt x="2019452" y="71869"/>
                  </a:lnTo>
                  <a:lnTo>
                    <a:pt x="2019452" y="178892"/>
                  </a:lnTo>
                  <a:lnTo>
                    <a:pt x="2034578" y="178892"/>
                  </a:lnTo>
                  <a:lnTo>
                    <a:pt x="2034578" y="71869"/>
                  </a:lnTo>
                  <a:lnTo>
                    <a:pt x="2067737" y="71869"/>
                  </a:lnTo>
                  <a:lnTo>
                    <a:pt x="2067737" y="58966"/>
                  </a:lnTo>
                  <a:lnTo>
                    <a:pt x="2034578" y="58966"/>
                  </a:lnTo>
                  <a:lnTo>
                    <a:pt x="2034578" y="36334"/>
                  </a:lnTo>
                  <a:lnTo>
                    <a:pt x="2035873" y="30632"/>
                  </a:lnTo>
                  <a:lnTo>
                    <a:pt x="2041067" y="24104"/>
                  </a:lnTo>
                  <a:lnTo>
                    <a:pt x="2045411" y="22466"/>
                  </a:lnTo>
                  <a:lnTo>
                    <a:pt x="2057425" y="22466"/>
                  </a:lnTo>
                  <a:lnTo>
                    <a:pt x="2063064" y="23215"/>
                  </a:lnTo>
                  <a:lnTo>
                    <a:pt x="2068398" y="24701"/>
                  </a:lnTo>
                  <a:lnTo>
                    <a:pt x="2068804" y="22466"/>
                  </a:lnTo>
                  <a:lnTo>
                    <a:pt x="2070620" y="12230"/>
                  </a:lnTo>
                  <a:close/>
                </a:path>
                <a:path w="2665094" h="1030604">
                  <a:moveTo>
                    <a:pt x="2179205" y="95008"/>
                  </a:moveTo>
                  <a:lnTo>
                    <a:pt x="2178494" y="86398"/>
                  </a:lnTo>
                  <a:lnTo>
                    <a:pt x="2176348" y="78816"/>
                  </a:lnTo>
                  <a:lnTo>
                    <a:pt x="2172766" y="72275"/>
                  </a:lnTo>
                  <a:lnTo>
                    <a:pt x="2170976" y="70307"/>
                  </a:lnTo>
                  <a:lnTo>
                    <a:pt x="2167750" y="66751"/>
                  </a:lnTo>
                  <a:lnTo>
                    <a:pt x="2161463" y="62369"/>
                  </a:lnTo>
                  <a:lnTo>
                    <a:pt x="2154097" y="59245"/>
                  </a:lnTo>
                  <a:lnTo>
                    <a:pt x="2145614" y="57365"/>
                  </a:lnTo>
                  <a:lnTo>
                    <a:pt x="2136038" y="56730"/>
                  </a:lnTo>
                  <a:lnTo>
                    <a:pt x="2126843" y="56730"/>
                  </a:lnTo>
                  <a:lnTo>
                    <a:pt x="2118791" y="58140"/>
                  </a:lnTo>
                  <a:lnTo>
                    <a:pt x="2104999" y="63779"/>
                  </a:lnTo>
                  <a:lnTo>
                    <a:pt x="2098738" y="67119"/>
                  </a:lnTo>
                  <a:lnTo>
                    <a:pt x="2093099" y="70980"/>
                  </a:lnTo>
                  <a:lnTo>
                    <a:pt x="2100440" y="82550"/>
                  </a:lnTo>
                  <a:lnTo>
                    <a:pt x="2105634" y="78981"/>
                  </a:lnTo>
                  <a:lnTo>
                    <a:pt x="2111197" y="76060"/>
                  </a:lnTo>
                  <a:lnTo>
                    <a:pt x="2123059" y="71462"/>
                  </a:lnTo>
                  <a:lnTo>
                    <a:pt x="2129294" y="70307"/>
                  </a:lnTo>
                  <a:lnTo>
                    <a:pt x="2145169" y="70307"/>
                  </a:lnTo>
                  <a:lnTo>
                    <a:pt x="2152243" y="72644"/>
                  </a:lnTo>
                  <a:lnTo>
                    <a:pt x="2161895" y="81991"/>
                  </a:lnTo>
                  <a:lnTo>
                    <a:pt x="2164296" y="88709"/>
                  </a:lnTo>
                  <a:lnTo>
                    <a:pt x="2164296" y="108585"/>
                  </a:lnTo>
                  <a:lnTo>
                    <a:pt x="2164296" y="121259"/>
                  </a:lnTo>
                  <a:lnTo>
                    <a:pt x="2156218" y="158572"/>
                  </a:lnTo>
                  <a:lnTo>
                    <a:pt x="2133663" y="167538"/>
                  </a:lnTo>
                  <a:lnTo>
                    <a:pt x="2125802" y="167538"/>
                  </a:lnTo>
                  <a:lnTo>
                    <a:pt x="2103335" y="135953"/>
                  </a:lnTo>
                  <a:lnTo>
                    <a:pt x="2105482" y="130898"/>
                  </a:lnTo>
                  <a:lnTo>
                    <a:pt x="2114092" y="123190"/>
                  </a:lnTo>
                  <a:lnTo>
                    <a:pt x="2121065" y="121259"/>
                  </a:lnTo>
                  <a:lnTo>
                    <a:pt x="2164296" y="121259"/>
                  </a:lnTo>
                  <a:lnTo>
                    <a:pt x="2164296" y="108585"/>
                  </a:lnTo>
                  <a:lnTo>
                    <a:pt x="2130475" y="108585"/>
                  </a:lnTo>
                  <a:lnTo>
                    <a:pt x="2120658" y="109156"/>
                  </a:lnTo>
                  <a:lnTo>
                    <a:pt x="2088870" y="134518"/>
                  </a:lnTo>
                  <a:lnTo>
                    <a:pt x="2088197" y="141516"/>
                  </a:lnTo>
                  <a:lnTo>
                    <a:pt x="2088197" y="146405"/>
                  </a:lnTo>
                  <a:lnTo>
                    <a:pt x="2111171" y="178396"/>
                  </a:lnTo>
                  <a:lnTo>
                    <a:pt x="2126691" y="180670"/>
                  </a:lnTo>
                  <a:lnTo>
                    <a:pt x="2136038" y="180670"/>
                  </a:lnTo>
                  <a:lnTo>
                    <a:pt x="2161857" y="167538"/>
                  </a:lnTo>
                  <a:lnTo>
                    <a:pt x="2163114" y="166128"/>
                  </a:lnTo>
                  <a:lnTo>
                    <a:pt x="2164296" y="164211"/>
                  </a:lnTo>
                  <a:lnTo>
                    <a:pt x="2164524" y="164211"/>
                  </a:lnTo>
                  <a:lnTo>
                    <a:pt x="2164524" y="178892"/>
                  </a:lnTo>
                  <a:lnTo>
                    <a:pt x="2179205" y="178892"/>
                  </a:lnTo>
                  <a:lnTo>
                    <a:pt x="2179205" y="164211"/>
                  </a:lnTo>
                  <a:lnTo>
                    <a:pt x="2179205" y="121259"/>
                  </a:lnTo>
                  <a:lnTo>
                    <a:pt x="2179205" y="95008"/>
                  </a:lnTo>
                  <a:close/>
                </a:path>
                <a:path w="2665094" h="1030604">
                  <a:moveTo>
                    <a:pt x="2298916" y="167093"/>
                  </a:moveTo>
                  <a:lnTo>
                    <a:pt x="2298789" y="166878"/>
                  </a:lnTo>
                  <a:lnTo>
                    <a:pt x="2291791" y="155079"/>
                  </a:lnTo>
                  <a:lnTo>
                    <a:pt x="2287498" y="158343"/>
                  </a:lnTo>
                  <a:lnTo>
                    <a:pt x="2282634" y="161124"/>
                  </a:lnTo>
                  <a:lnTo>
                    <a:pt x="2271801" y="165722"/>
                  </a:lnTo>
                  <a:lnTo>
                    <a:pt x="2264943" y="166878"/>
                  </a:lnTo>
                  <a:lnTo>
                    <a:pt x="2256637" y="166878"/>
                  </a:lnTo>
                  <a:lnTo>
                    <a:pt x="2224265" y="143230"/>
                  </a:lnTo>
                  <a:lnTo>
                    <a:pt x="2221928" y="125717"/>
                  </a:lnTo>
                  <a:lnTo>
                    <a:pt x="2221928" y="110363"/>
                  </a:lnTo>
                  <a:lnTo>
                    <a:pt x="2241893" y="72948"/>
                  </a:lnTo>
                  <a:lnTo>
                    <a:pt x="2256193" y="70307"/>
                  </a:lnTo>
                  <a:lnTo>
                    <a:pt x="2261832" y="70307"/>
                  </a:lnTo>
                  <a:lnTo>
                    <a:pt x="2267242" y="71018"/>
                  </a:lnTo>
                  <a:lnTo>
                    <a:pt x="2277630" y="73837"/>
                  </a:lnTo>
                  <a:lnTo>
                    <a:pt x="2283041" y="76466"/>
                  </a:lnTo>
                  <a:lnTo>
                    <a:pt x="2288679" y="80327"/>
                  </a:lnTo>
                  <a:lnTo>
                    <a:pt x="2294534" y="70307"/>
                  </a:lnTo>
                  <a:lnTo>
                    <a:pt x="2264651" y="56730"/>
                  </a:lnTo>
                  <a:lnTo>
                    <a:pt x="2248776" y="56730"/>
                  </a:lnTo>
                  <a:lnTo>
                    <a:pt x="2212695" y="80810"/>
                  </a:lnTo>
                  <a:lnTo>
                    <a:pt x="2206574" y="125717"/>
                  </a:lnTo>
                  <a:lnTo>
                    <a:pt x="2207399" y="138099"/>
                  </a:lnTo>
                  <a:lnTo>
                    <a:pt x="2226919" y="172593"/>
                  </a:lnTo>
                  <a:lnTo>
                    <a:pt x="2256421" y="180670"/>
                  </a:lnTo>
                  <a:lnTo>
                    <a:pt x="2261755" y="180670"/>
                  </a:lnTo>
                  <a:lnTo>
                    <a:pt x="2296693" y="168732"/>
                  </a:lnTo>
                  <a:lnTo>
                    <a:pt x="2298916" y="167093"/>
                  </a:lnTo>
                  <a:close/>
                </a:path>
                <a:path w="2665094" h="1030604">
                  <a:moveTo>
                    <a:pt x="2383917" y="177114"/>
                  </a:moveTo>
                  <a:lnTo>
                    <a:pt x="2382088" y="166878"/>
                  </a:lnTo>
                  <a:lnTo>
                    <a:pt x="2381681" y="164655"/>
                  </a:lnTo>
                  <a:lnTo>
                    <a:pt x="2376347" y="166128"/>
                  </a:lnTo>
                  <a:lnTo>
                    <a:pt x="2370709" y="166878"/>
                  </a:lnTo>
                  <a:lnTo>
                    <a:pt x="2358694" y="166878"/>
                  </a:lnTo>
                  <a:lnTo>
                    <a:pt x="2354351" y="165239"/>
                  </a:lnTo>
                  <a:lnTo>
                    <a:pt x="2349169" y="158711"/>
                  </a:lnTo>
                  <a:lnTo>
                    <a:pt x="2347861" y="153009"/>
                  </a:lnTo>
                  <a:lnTo>
                    <a:pt x="2347861" y="71869"/>
                  </a:lnTo>
                  <a:lnTo>
                    <a:pt x="2381021" y="71869"/>
                  </a:lnTo>
                  <a:lnTo>
                    <a:pt x="2381021" y="58966"/>
                  </a:lnTo>
                  <a:lnTo>
                    <a:pt x="2347861" y="58966"/>
                  </a:lnTo>
                  <a:lnTo>
                    <a:pt x="2347861" y="28028"/>
                  </a:lnTo>
                  <a:lnTo>
                    <a:pt x="2332736" y="28028"/>
                  </a:lnTo>
                  <a:lnTo>
                    <a:pt x="2332736" y="58966"/>
                  </a:lnTo>
                  <a:lnTo>
                    <a:pt x="2312263" y="58966"/>
                  </a:lnTo>
                  <a:lnTo>
                    <a:pt x="2312263" y="71869"/>
                  </a:lnTo>
                  <a:lnTo>
                    <a:pt x="2332736" y="71869"/>
                  </a:lnTo>
                  <a:lnTo>
                    <a:pt x="2332850" y="153009"/>
                  </a:lnTo>
                  <a:lnTo>
                    <a:pt x="2333371" y="157492"/>
                  </a:lnTo>
                  <a:lnTo>
                    <a:pt x="2358466" y="180009"/>
                  </a:lnTo>
                  <a:lnTo>
                    <a:pt x="2366924" y="180009"/>
                  </a:lnTo>
                  <a:lnTo>
                    <a:pt x="2370518" y="179743"/>
                  </a:lnTo>
                  <a:lnTo>
                    <a:pt x="2378379" y="178701"/>
                  </a:lnTo>
                  <a:lnTo>
                    <a:pt x="2381542" y="178003"/>
                  </a:lnTo>
                  <a:lnTo>
                    <a:pt x="2383917" y="177114"/>
                  </a:lnTo>
                  <a:close/>
                </a:path>
                <a:path w="2665094" h="1030604">
                  <a:moveTo>
                    <a:pt x="2506510" y="111252"/>
                  </a:moveTo>
                  <a:lnTo>
                    <a:pt x="2493162" y="70980"/>
                  </a:lnTo>
                  <a:lnTo>
                    <a:pt x="2492108" y="70091"/>
                  </a:lnTo>
                  <a:lnTo>
                    <a:pt x="2491105" y="69240"/>
                  </a:lnTo>
                  <a:lnTo>
                    <a:pt x="2491105" y="111252"/>
                  </a:lnTo>
                  <a:lnTo>
                    <a:pt x="2491105" y="126161"/>
                  </a:lnTo>
                  <a:lnTo>
                    <a:pt x="2490571" y="135255"/>
                  </a:lnTo>
                  <a:lnTo>
                    <a:pt x="2463444" y="166674"/>
                  </a:lnTo>
                  <a:lnTo>
                    <a:pt x="2455557" y="167322"/>
                  </a:lnTo>
                  <a:lnTo>
                    <a:pt x="2447671" y="166674"/>
                  </a:lnTo>
                  <a:lnTo>
                    <a:pt x="2420543" y="135255"/>
                  </a:lnTo>
                  <a:lnTo>
                    <a:pt x="2420010" y="126161"/>
                  </a:lnTo>
                  <a:lnTo>
                    <a:pt x="2420010" y="111252"/>
                  </a:lnTo>
                  <a:lnTo>
                    <a:pt x="2434590" y="75907"/>
                  </a:lnTo>
                  <a:lnTo>
                    <a:pt x="2455557" y="70091"/>
                  </a:lnTo>
                  <a:lnTo>
                    <a:pt x="2463444" y="70739"/>
                  </a:lnTo>
                  <a:lnTo>
                    <a:pt x="2490571" y="102146"/>
                  </a:lnTo>
                  <a:lnTo>
                    <a:pt x="2491105" y="111252"/>
                  </a:lnTo>
                  <a:lnTo>
                    <a:pt x="2491105" y="69240"/>
                  </a:lnTo>
                  <a:lnTo>
                    <a:pt x="2485809" y="64744"/>
                  </a:lnTo>
                  <a:lnTo>
                    <a:pt x="2477084" y="60299"/>
                  </a:lnTo>
                  <a:lnTo>
                    <a:pt x="2467000" y="57632"/>
                  </a:lnTo>
                  <a:lnTo>
                    <a:pt x="2455557" y="56730"/>
                  </a:lnTo>
                  <a:lnTo>
                    <a:pt x="2444115" y="57619"/>
                  </a:lnTo>
                  <a:lnTo>
                    <a:pt x="2412111" y="78689"/>
                  </a:lnTo>
                  <a:lnTo>
                    <a:pt x="2404605" y="111252"/>
                  </a:lnTo>
                  <a:lnTo>
                    <a:pt x="2404605" y="126161"/>
                  </a:lnTo>
                  <a:lnTo>
                    <a:pt x="2417953" y="166433"/>
                  </a:lnTo>
                  <a:lnTo>
                    <a:pt x="2455557" y="180670"/>
                  </a:lnTo>
                  <a:lnTo>
                    <a:pt x="2467000" y="179781"/>
                  </a:lnTo>
                  <a:lnTo>
                    <a:pt x="2477084" y="177114"/>
                  </a:lnTo>
                  <a:lnTo>
                    <a:pt x="2485809" y="172656"/>
                  </a:lnTo>
                  <a:lnTo>
                    <a:pt x="2492108" y="167322"/>
                  </a:lnTo>
                  <a:lnTo>
                    <a:pt x="2493162" y="166433"/>
                  </a:lnTo>
                  <a:lnTo>
                    <a:pt x="2499004" y="158572"/>
                  </a:lnTo>
                  <a:lnTo>
                    <a:pt x="2503170" y="149237"/>
                  </a:lnTo>
                  <a:lnTo>
                    <a:pt x="2505672" y="138442"/>
                  </a:lnTo>
                  <a:lnTo>
                    <a:pt x="2506510" y="126161"/>
                  </a:lnTo>
                  <a:lnTo>
                    <a:pt x="2506510" y="111252"/>
                  </a:lnTo>
                  <a:close/>
                </a:path>
                <a:path w="2665094" h="1030604">
                  <a:moveTo>
                    <a:pt x="2601303" y="59182"/>
                  </a:moveTo>
                  <a:lnTo>
                    <a:pt x="2598775" y="58293"/>
                  </a:lnTo>
                  <a:lnTo>
                    <a:pt x="2596146" y="57658"/>
                  </a:lnTo>
                  <a:lnTo>
                    <a:pt x="2590660" y="56921"/>
                  </a:lnTo>
                  <a:lnTo>
                    <a:pt x="2587574" y="56730"/>
                  </a:lnTo>
                  <a:lnTo>
                    <a:pt x="2579560" y="56730"/>
                  </a:lnTo>
                  <a:lnTo>
                    <a:pt x="2549677" y="80098"/>
                  </a:lnTo>
                  <a:lnTo>
                    <a:pt x="2549677" y="58966"/>
                  </a:lnTo>
                  <a:lnTo>
                    <a:pt x="2534767" y="58966"/>
                  </a:lnTo>
                  <a:lnTo>
                    <a:pt x="2534767" y="178892"/>
                  </a:lnTo>
                  <a:lnTo>
                    <a:pt x="2549893" y="178892"/>
                  </a:lnTo>
                  <a:lnTo>
                    <a:pt x="2549893" y="105168"/>
                  </a:lnTo>
                  <a:lnTo>
                    <a:pt x="2550642" y="99974"/>
                  </a:lnTo>
                  <a:lnTo>
                    <a:pt x="2577261" y="72085"/>
                  </a:lnTo>
                  <a:lnTo>
                    <a:pt x="2587650" y="72085"/>
                  </a:lnTo>
                  <a:lnTo>
                    <a:pt x="2592476" y="72910"/>
                  </a:lnTo>
                  <a:lnTo>
                    <a:pt x="2596629" y="74536"/>
                  </a:lnTo>
                  <a:lnTo>
                    <a:pt x="2597366" y="72085"/>
                  </a:lnTo>
                  <a:lnTo>
                    <a:pt x="2601303" y="59182"/>
                  </a:lnTo>
                  <a:close/>
                </a:path>
                <a:path w="2665094" h="1030604">
                  <a:moveTo>
                    <a:pt x="2664485" y="2667"/>
                  </a:moveTo>
                  <a:lnTo>
                    <a:pt x="2612199" y="2667"/>
                  </a:lnTo>
                  <a:lnTo>
                    <a:pt x="2612199" y="16459"/>
                  </a:lnTo>
                  <a:lnTo>
                    <a:pt x="2649575" y="16459"/>
                  </a:lnTo>
                  <a:lnTo>
                    <a:pt x="2649575" y="197142"/>
                  </a:lnTo>
                  <a:lnTo>
                    <a:pt x="2612199" y="197142"/>
                  </a:lnTo>
                  <a:lnTo>
                    <a:pt x="2612199" y="210934"/>
                  </a:lnTo>
                  <a:lnTo>
                    <a:pt x="2664485" y="210934"/>
                  </a:lnTo>
                  <a:lnTo>
                    <a:pt x="2664485" y="2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470" y="5277459"/>
              <a:ext cx="2450439" cy="2501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2338" y="5752985"/>
              <a:ext cx="3480701" cy="25469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0668" y="2248547"/>
              <a:ext cx="1618869" cy="25869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251356" y="2642463"/>
              <a:ext cx="264160" cy="243840"/>
            </a:xfrm>
            <a:custGeom>
              <a:avLst/>
              <a:gdLst/>
              <a:ahLst/>
              <a:cxnLst/>
              <a:rect l="l" t="t" r="r" b="b"/>
              <a:pathLst>
                <a:path w="264159" h="243839">
                  <a:moveTo>
                    <a:pt x="156552" y="56273"/>
                  </a:moveTo>
                  <a:lnTo>
                    <a:pt x="137883" y="56273"/>
                  </a:lnTo>
                  <a:lnTo>
                    <a:pt x="137883" y="5067"/>
                  </a:lnTo>
                  <a:lnTo>
                    <a:pt x="156552" y="5067"/>
                  </a:lnTo>
                  <a:lnTo>
                    <a:pt x="156552" y="56273"/>
                  </a:lnTo>
                  <a:close/>
                </a:path>
                <a:path w="264159" h="243839">
                  <a:moveTo>
                    <a:pt x="52006" y="182689"/>
                  </a:moveTo>
                  <a:lnTo>
                    <a:pt x="12668" y="164553"/>
                  </a:lnTo>
                  <a:lnTo>
                    <a:pt x="791" y="128199"/>
                  </a:lnTo>
                  <a:lnTo>
                    <a:pt x="0" y="112013"/>
                  </a:lnTo>
                  <a:lnTo>
                    <a:pt x="0" y="90144"/>
                  </a:lnTo>
                  <a:lnTo>
                    <a:pt x="7125" y="47689"/>
                  </a:lnTo>
                  <a:lnTo>
                    <a:pt x="39546" y="20602"/>
                  </a:lnTo>
                  <a:lnTo>
                    <a:pt x="52006" y="19469"/>
                  </a:lnTo>
                  <a:lnTo>
                    <a:pt x="61024" y="20052"/>
                  </a:lnTo>
                  <a:lnTo>
                    <a:pt x="90200" y="36804"/>
                  </a:lnTo>
                  <a:lnTo>
                    <a:pt x="52006" y="36804"/>
                  </a:lnTo>
                  <a:lnTo>
                    <a:pt x="43688" y="37679"/>
                  </a:lnTo>
                  <a:lnTo>
                    <a:pt x="20135" y="68175"/>
                  </a:lnTo>
                  <a:lnTo>
                    <a:pt x="18218" y="112013"/>
                  </a:lnTo>
                  <a:lnTo>
                    <a:pt x="18635" y="122773"/>
                  </a:lnTo>
                  <a:lnTo>
                    <a:pt x="36604" y="161853"/>
                  </a:lnTo>
                  <a:lnTo>
                    <a:pt x="52006" y="165353"/>
                  </a:lnTo>
                  <a:lnTo>
                    <a:pt x="89769" y="165353"/>
                  </a:lnTo>
                  <a:lnTo>
                    <a:pt x="82943" y="173221"/>
                  </a:lnTo>
                  <a:lnTo>
                    <a:pt x="69208" y="180322"/>
                  </a:lnTo>
                  <a:lnTo>
                    <a:pt x="52006" y="182689"/>
                  </a:lnTo>
                  <a:close/>
                </a:path>
                <a:path w="264159" h="243839">
                  <a:moveTo>
                    <a:pt x="89769" y="165353"/>
                  </a:moveTo>
                  <a:lnTo>
                    <a:pt x="52006" y="165353"/>
                  </a:lnTo>
                  <a:lnTo>
                    <a:pt x="60324" y="164478"/>
                  </a:lnTo>
                  <a:lnTo>
                    <a:pt x="67408" y="161853"/>
                  </a:lnTo>
                  <a:lnTo>
                    <a:pt x="85377" y="122773"/>
                  </a:lnTo>
                  <a:lnTo>
                    <a:pt x="85794" y="112013"/>
                  </a:lnTo>
                  <a:lnTo>
                    <a:pt x="85794" y="90144"/>
                  </a:lnTo>
                  <a:lnTo>
                    <a:pt x="77876" y="50806"/>
                  </a:lnTo>
                  <a:lnTo>
                    <a:pt x="52006" y="36804"/>
                  </a:lnTo>
                  <a:lnTo>
                    <a:pt x="90200" y="36804"/>
                  </a:lnTo>
                  <a:lnTo>
                    <a:pt x="92811" y="40338"/>
                  </a:lnTo>
                  <a:lnTo>
                    <a:pt x="96678" y="47755"/>
                  </a:lnTo>
                  <a:lnTo>
                    <a:pt x="99745" y="56273"/>
                  </a:lnTo>
                  <a:lnTo>
                    <a:pt x="156552" y="56273"/>
                  </a:lnTo>
                  <a:lnTo>
                    <a:pt x="156552" y="72809"/>
                  </a:lnTo>
                  <a:lnTo>
                    <a:pt x="102946" y="72809"/>
                  </a:lnTo>
                  <a:lnTo>
                    <a:pt x="103301" y="75653"/>
                  </a:lnTo>
                  <a:lnTo>
                    <a:pt x="103568" y="78498"/>
                  </a:lnTo>
                  <a:lnTo>
                    <a:pt x="103924" y="84188"/>
                  </a:lnTo>
                  <a:lnTo>
                    <a:pt x="104012" y="117881"/>
                  </a:lnTo>
                  <a:lnTo>
                    <a:pt x="103746" y="123304"/>
                  </a:lnTo>
                  <a:lnTo>
                    <a:pt x="103212" y="128282"/>
                  </a:lnTo>
                  <a:lnTo>
                    <a:pt x="156552" y="128282"/>
                  </a:lnTo>
                  <a:lnTo>
                    <a:pt x="156552" y="144818"/>
                  </a:lnTo>
                  <a:lnTo>
                    <a:pt x="100012" y="144818"/>
                  </a:lnTo>
                  <a:lnTo>
                    <a:pt x="93211" y="161386"/>
                  </a:lnTo>
                  <a:lnTo>
                    <a:pt x="89769" y="165353"/>
                  </a:lnTo>
                  <a:close/>
                </a:path>
                <a:path w="264159" h="243839">
                  <a:moveTo>
                    <a:pt x="156552" y="128282"/>
                  </a:moveTo>
                  <a:lnTo>
                    <a:pt x="137883" y="128282"/>
                  </a:lnTo>
                  <a:lnTo>
                    <a:pt x="137883" y="72809"/>
                  </a:lnTo>
                  <a:lnTo>
                    <a:pt x="156552" y="72809"/>
                  </a:lnTo>
                  <a:lnTo>
                    <a:pt x="156552" y="128282"/>
                  </a:lnTo>
                  <a:close/>
                </a:path>
                <a:path w="264159" h="243839">
                  <a:moveTo>
                    <a:pt x="156552" y="231762"/>
                  </a:moveTo>
                  <a:lnTo>
                    <a:pt x="137883" y="231762"/>
                  </a:lnTo>
                  <a:lnTo>
                    <a:pt x="137883" y="144818"/>
                  </a:lnTo>
                  <a:lnTo>
                    <a:pt x="156552" y="144818"/>
                  </a:lnTo>
                  <a:lnTo>
                    <a:pt x="156552" y="231762"/>
                  </a:lnTo>
                  <a:close/>
                </a:path>
                <a:path w="264159" h="243839">
                  <a:moveTo>
                    <a:pt x="202425" y="243763"/>
                  </a:moveTo>
                  <a:lnTo>
                    <a:pt x="183756" y="243763"/>
                  </a:lnTo>
                  <a:lnTo>
                    <a:pt x="183756" y="0"/>
                  </a:lnTo>
                  <a:lnTo>
                    <a:pt x="202425" y="0"/>
                  </a:lnTo>
                  <a:lnTo>
                    <a:pt x="202425" y="243763"/>
                  </a:lnTo>
                  <a:close/>
                </a:path>
                <a:path w="264159" h="243839">
                  <a:moveTo>
                    <a:pt x="264032" y="200825"/>
                  </a:moveTo>
                  <a:lnTo>
                    <a:pt x="237096" y="200825"/>
                  </a:lnTo>
                  <a:lnTo>
                    <a:pt x="237096" y="174155"/>
                  </a:lnTo>
                  <a:lnTo>
                    <a:pt x="264032" y="174155"/>
                  </a:lnTo>
                  <a:lnTo>
                    <a:pt x="264032" y="200825"/>
                  </a:lnTo>
                  <a:close/>
                </a:path>
                <a:path w="264159" h="243839">
                  <a:moveTo>
                    <a:pt x="264032" y="82943"/>
                  </a:moveTo>
                  <a:lnTo>
                    <a:pt x="237096" y="82943"/>
                  </a:lnTo>
                  <a:lnTo>
                    <a:pt x="237096" y="56273"/>
                  </a:lnTo>
                  <a:lnTo>
                    <a:pt x="264032" y="56273"/>
                  </a:lnTo>
                  <a:lnTo>
                    <a:pt x="264032" y="82943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70599" y="2184965"/>
            <a:ext cx="147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49592A-EE67-7CEF-6C08-1EDEA7A4E8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3" y="2579837"/>
            <a:ext cx="4367108" cy="26784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A4EFF6-7611-0135-8FD6-EFA7E611BFBE}"/>
              </a:ext>
            </a:extLst>
          </p:cNvPr>
          <p:cNvSpPr txBox="1"/>
          <p:nvPr/>
        </p:nvSpPr>
        <p:spPr>
          <a:xfrm>
            <a:off x="2857689" y="1950655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밀리터리</a:t>
            </a:r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핸드북</a:t>
            </a:r>
            <a:endParaRPr kumimoji="1" lang="ko-Kore-KR" altLang="en-US" dirty="0">
              <a:solidFill>
                <a:srgbClr val="C0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344170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신뢰성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395" dirty="0">
                <a:solidFill>
                  <a:srgbClr val="674107"/>
                </a:solidFill>
                <a:latin typeface="Arial Unicode MS"/>
                <a:cs typeface="Arial Unicode MS"/>
              </a:rPr>
              <a:t>예측방법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290" dirty="0">
                <a:solidFill>
                  <a:srgbClr val="674107"/>
                </a:solidFill>
                <a:latin typeface="Arial Unicode MS"/>
                <a:cs typeface="Arial Unicode MS"/>
              </a:rPr>
              <a:t>및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400" dirty="0">
                <a:solidFill>
                  <a:srgbClr val="674107"/>
                </a:solidFill>
                <a:latin typeface="Arial Unicode MS"/>
                <a:cs typeface="Arial Unicode MS"/>
              </a:rPr>
              <a:t>절차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5368925"/>
            <a:chOff x="0" y="1364728"/>
            <a:chExt cx="10692765" cy="536892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448" y="1364728"/>
              <a:ext cx="170215" cy="2443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672" y="2133600"/>
              <a:ext cx="6586727" cy="40187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4686" y="6289169"/>
              <a:ext cx="4652304" cy="2402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391" y="6576060"/>
              <a:ext cx="976883" cy="15697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1FA141F-5F31-64AA-F2FA-5A77F2E6C58A}"/>
              </a:ext>
            </a:extLst>
          </p:cNvPr>
          <p:cNvSpPr txBox="1"/>
          <p:nvPr/>
        </p:nvSpPr>
        <p:spPr>
          <a:xfrm>
            <a:off x="4965700" y="682788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밀리터리</a:t>
            </a:r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핸드북 보다 정확하나</a:t>
            </a:r>
            <a:endParaRPr kumimoji="1" lang="en-US" altLang="ko-KR" dirty="0">
              <a:solidFill>
                <a:srgbClr val="C0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많은 정보가 필요함</a:t>
            </a:r>
            <a:endParaRPr kumimoji="1" lang="ko-Kore-KR" altLang="en-US" dirty="0">
              <a:solidFill>
                <a:srgbClr val="C0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7818" y="1285648"/>
            <a:ext cx="344170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신뢰성</a:t>
            </a:r>
            <a:r>
              <a:rPr sz="290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spc="-395" dirty="0">
                <a:solidFill>
                  <a:srgbClr val="674107"/>
                </a:solidFill>
                <a:latin typeface="Arial Unicode MS"/>
                <a:cs typeface="Arial Unicode MS"/>
              </a:rPr>
              <a:t>예측방법</a:t>
            </a:r>
            <a:r>
              <a:rPr sz="290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spc="-290" dirty="0">
                <a:solidFill>
                  <a:srgbClr val="674107"/>
                </a:solidFill>
                <a:latin typeface="Arial Unicode MS"/>
                <a:cs typeface="Arial Unicode MS"/>
              </a:rPr>
              <a:t>및</a:t>
            </a:r>
            <a:r>
              <a:rPr sz="290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spc="-400" dirty="0">
                <a:solidFill>
                  <a:srgbClr val="674107"/>
                </a:solidFill>
                <a:latin typeface="Arial Unicode MS"/>
                <a:cs typeface="Arial Unicode MS"/>
              </a:rPr>
              <a:t>절차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5368925"/>
            <a:chOff x="0" y="1364728"/>
            <a:chExt cx="10692765" cy="536892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869" y="2248547"/>
              <a:ext cx="1927974" cy="2584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448" y="1364728"/>
              <a:ext cx="170215" cy="2443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636" y="2837688"/>
              <a:ext cx="5373623" cy="268833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75095" y="5789363"/>
              <a:ext cx="2790034" cy="23775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91" y="6576060"/>
              <a:ext cx="976883" cy="15697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70599" y="2184965"/>
            <a:ext cx="147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2668"/>
            <a:ext cx="10692765" cy="6014085"/>
            <a:chOff x="0" y="772668"/>
            <a:chExt cx="10692765" cy="6014085"/>
          </a:xfrm>
        </p:grpSpPr>
        <p:sp>
          <p:nvSpPr>
            <p:cNvPr id="3" name="object 3"/>
            <p:cNvSpPr/>
            <p:nvPr/>
          </p:nvSpPr>
          <p:spPr>
            <a:xfrm>
              <a:off x="0" y="772668"/>
              <a:ext cx="10692765" cy="6014085"/>
            </a:xfrm>
            <a:custGeom>
              <a:avLst/>
              <a:gdLst/>
              <a:ahLst/>
              <a:cxnLst/>
              <a:rect l="l" t="t" r="r" b="b"/>
              <a:pathLst>
                <a:path w="10692765" h="6014084">
                  <a:moveTo>
                    <a:pt x="10692384" y="6013703"/>
                  </a:moveTo>
                  <a:lnTo>
                    <a:pt x="0" y="6013703"/>
                  </a:lnTo>
                  <a:lnTo>
                    <a:pt x="0" y="0"/>
                  </a:lnTo>
                  <a:lnTo>
                    <a:pt x="10692384" y="0"/>
                  </a:lnTo>
                  <a:lnTo>
                    <a:pt x="10692384" y="6013703"/>
                  </a:lnTo>
                  <a:close/>
                </a:path>
              </a:pathLst>
            </a:custGeom>
            <a:solidFill>
              <a:srgbClr val="FDFD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980" y="1152144"/>
              <a:ext cx="1013460" cy="6812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2315" y="1193291"/>
              <a:ext cx="149860" cy="146685"/>
            </a:xfrm>
            <a:custGeom>
              <a:avLst/>
              <a:gdLst/>
              <a:ahLst/>
              <a:cxnLst/>
              <a:rect l="l" t="t" r="r" b="b"/>
              <a:pathLst>
                <a:path w="149860" h="146684">
                  <a:moveTo>
                    <a:pt x="74675" y="146303"/>
                  </a:moveTo>
                  <a:lnTo>
                    <a:pt x="0" y="0"/>
                  </a:lnTo>
                  <a:lnTo>
                    <a:pt x="149351" y="0"/>
                  </a:lnTo>
                  <a:lnTo>
                    <a:pt x="74675" y="146303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468" y="1169669"/>
              <a:ext cx="821436" cy="56768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70599" y="1285648"/>
            <a:ext cx="3918585" cy="1245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89584">
              <a:lnSpc>
                <a:spcPct val="100000"/>
              </a:lnSpc>
              <a:spcBef>
                <a:spcPts val="90"/>
              </a:spcBef>
            </a:pPr>
            <a:r>
              <a:rPr sz="290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신뢰성</a:t>
            </a:r>
            <a:r>
              <a:rPr sz="290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spc="-395" dirty="0">
                <a:solidFill>
                  <a:srgbClr val="674107"/>
                </a:solidFill>
                <a:latin typeface="Arial Unicode MS"/>
                <a:cs typeface="Arial Unicode MS"/>
              </a:rPr>
              <a:t>예측방법</a:t>
            </a:r>
            <a:r>
              <a:rPr sz="290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spc="-290" dirty="0">
                <a:solidFill>
                  <a:srgbClr val="674107"/>
                </a:solidFill>
                <a:latin typeface="Arial Unicode MS"/>
                <a:cs typeface="Arial Unicode MS"/>
              </a:rPr>
              <a:t>및</a:t>
            </a:r>
            <a:r>
              <a:rPr sz="290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spc="-400" dirty="0">
                <a:solidFill>
                  <a:srgbClr val="674107"/>
                </a:solidFill>
                <a:latin typeface="Arial Unicode MS"/>
                <a:cs typeface="Arial Unicode MS"/>
              </a:rPr>
              <a:t>절차</a:t>
            </a:r>
            <a:endParaRPr sz="29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7448" y="1364728"/>
            <a:ext cx="7125334" cy="4431030"/>
            <a:chOff x="617448" y="1364728"/>
            <a:chExt cx="7125334" cy="443103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1776" y="2251748"/>
              <a:ext cx="3038733" cy="25789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63332" y="2752344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4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86827" y="2642463"/>
              <a:ext cx="1631314" cy="253365"/>
            </a:xfrm>
            <a:custGeom>
              <a:avLst/>
              <a:gdLst/>
              <a:ahLst/>
              <a:cxnLst/>
              <a:rect l="l" t="t" r="r" b="b"/>
              <a:pathLst>
                <a:path w="1631314" h="253364">
                  <a:moveTo>
                    <a:pt x="8534" y="73875"/>
                  </a:moveTo>
                  <a:lnTo>
                    <a:pt x="0" y="58940"/>
                  </a:lnTo>
                  <a:lnTo>
                    <a:pt x="59474" y="22136"/>
                  </a:lnTo>
                  <a:lnTo>
                    <a:pt x="73609" y="22136"/>
                  </a:lnTo>
                  <a:lnTo>
                    <a:pt x="73609" y="45605"/>
                  </a:lnTo>
                  <a:lnTo>
                    <a:pt x="54940" y="45605"/>
                  </a:lnTo>
                  <a:lnTo>
                    <a:pt x="8534" y="73875"/>
                  </a:lnTo>
                  <a:close/>
                </a:path>
                <a:path w="1631314" h="253364">
                  <a:moveTo>
                    <a:pt x="73609" y="214426"/>
                  </a:moveTo>
                  <a:lnTo>
                    <a:pt x="54940" y="214426"/>
                  </a:lnTo>
                  <a:lnTo>
                    <a:pt x="54940" y="45605"/>
                  </a:lnTo>
                  <a:lnTo>
                    <a:pt x="73609" y="45605"/>
                  </a:lnTo>
                  <a:lnTo>
                    <a:pt x="73609" y="214426"/>
                  </a:lnTo>
                  <a:close/>
                </a:path>
                <a:path w="1631314" h="253364">
                  <a:moveTo>
                    <a:pt x="139750" y="252831"/>
                  </a:moveTo>
                  <a:lnTo>
                    <a:pt x="122682" y="252831"/>
                  </a:lnTo>
                  <a:lnTo>
                    <a:pt x="132166" y="238596"/>
                  </a:lnTo>
                  <a:lnTo>
                    <a:pt x="140084" y="224161"/>
                  </a:lnTo>
                  <a:lnTo>
                    <a:pt x="154719" y="179722"/>
                  </a:lnTo>
                  <a:lnTo>
                    <a:pt x="159219" y="134416"/>
                  </a:lnTo>
                  <a:lnTo>
                    <a:pt x="159219" y="121081"/>
                  </a:lnTo>
                  <a:lnTo>
                    <a:pt x="154494" y="74250"/>
                  </a:lnTo>
                  <a:lnTo>
                    <a:pt x="139584" y="30570"/>
                  </a:lnTo>
                  <a:lnTo>
                    <a:pt x="122682" y="3200"/>
                  </a:lnTo>
                  <a:lnTo>
                    <a:pt x="139750" y="3200"/>
                  </a:lnTo>
                  <a:lnTo>
                    <a:pt x="163903" y="42255"/>
                  </a:lnTo>
                  <a:lnTo>
                    <a:pt x="176555" y="88144"/>
                  </a:lnTo>
                  <a:lnTo>
                    <a:pt x="178910" y="134416"/>
                  </a:lnTo>
                  <a:lnTo>
                    <a:pt x="178355" y="150602"/>
                  </a:lnTo>
                  <a:lnTo>
                    <a:pt x="169354" y="198958"/>
                  </a:lnTo>
                  <a:lnTo>
                    <a:pt x="149101" y="240563"/>
                  </a:lnTo>
                  <a:lnTo>
                    <a:pt x="139750" y="252831"/>
                  </a:lnTo>
                  <a:close/>
                </a:path>
                <a:path w="1631314" h="253364">
                  <a:moveTo>
                    <a:pt x="384581" y="30937"/>
                  </a:moveTo>
                  <a:lnTo>
                    <a:pt x="257098" y="30937"/>
                  </a:lnTo>
                  <a:lnTo>
                    <a:pt x="257098" y="14668"/>
                  </a:lnTo>
                  <a:lnTo>
                    <a:pt x="384581" y="14668"/>
                  </a:lnTo>
                  <a:lnTo>
                    <a:pt x="384581" y="30937"/>
                  </a:lnTo>
                  <a:close/>
                </a:path>
                <a:path w="1631314" h="253364">
                  <a:moveTo>
                    <a:pt x="261632" y="138417"/>
                  </a:moveTo>
                  <a:lnTo>
                    <a:pt x="250164" y="125082"/>
                  </a:lnTo>
                  <a:lnTo>
                    <a:pt x="256182" y="120748"/>
                  </a:lnTo>
                  <a:lnTo>
                    <a:pt x="262232" y="116281"/>
                  </a:lnTo>
                  <a:lnTo>
                    <a:pt x="296570" y="87744"/>
                  </a:lnTo>
                  <a:lnTo>
                    <a:pt x="312572" y="54762"/>
                  </a:lnTo>
                  <a:lnTo>
                    <a:pt x="312572" y="30937"/>
                  </a:lnTo>
                  <a:lnTo>
                    <a:pt x="331508" y="30937"/>
                  </a:lnTo>
                  <a:lnTo>
                    <a:pt x="335908" y="72453"/>
                  </a:lnTo>
                  <a:lnTo>
                    <a:pt x="345895" y="84010"/>
                  </a:lnTo>
                  <a:lnTo>
                    <a:pt x="322706" y="84010"/>
                  </a:lnTo>
                  <a:lnTo>
                    <a:pt x="301904" y="106679"/>
                  </a:lnTo>
                  <a:lnTo>
                    <a:pt x="299592" y="108813"/>
                  </a:lnTo>
                  <a:lnTo>
                    <a:pt x="296792" y="111213"/>
                  </a:lnTo>
                  <a:lnTo>
                    <a:pt x="279457" y="125215"/>
                  </a:lnTo>
                  <a:lnTo>
                    <a:pt x="275767" y="128060"/>
                  </a:lnTo>
                  <a:lnTo>
                    <a:pt x="268300" y="133572"/>
                  </a:lnTo>
                  <a:lnTo>
                    <a:pt x="261632" y="138417"/>
                  </a:lnTo>
                  <a:close/>
                </a:path>
                <a:path w="1631314" h="253364">
                  <a:moveTo>
                    <a:pt x="378980" y="130149"/>
                  </a:moveTo>
                  <a:lnTo>
                    <a:pt x="346976" y="106679"/>
                  </a:lnTo>
                  <a:lnTo>
                    <a:pt x="322973" y="84010"/>
                  </a:lnTo>
                  <a:lnTo>
                    <a:pt x="345895" y="84010"/>
                  </a:lnTo>
                  <a:lnTo>
                    <a:pt x="346443" y="84543"/>
                  </a:lnTo>
                  <a:lnTo>
                    <a:pt x="350710" y="88277"/>
                  </a:lnTo>
                  <a:lnTo>
                    <a:pt x="384014" y="113205"/>
                  </a:lnTo>
                  <a:lnTo>
                    <a:pt x="389915" y="117081"/>
                  </a:lnTo>
                  <a:lnTo>
                    <a:pt x="378980" y="130149"/>
                  </a:lnTo>
                  <a:close/>
                </a:path>
                <a:path w="1631314" h="253364">
                  <a:moveTo>
                    <a:pt x="444055" y="245630"/>
                  </a:moveTo>
                  <a:lnTo>
                    <a:pt x="425386" y="245630"/>
                  </a:lnTo>
                  <a:lnTo>
                    <a:pt x="425386" y="172021"/>
                  </a:lnTo>
                  <a:lnTo>
                    <a:pt x="287235" y="172021"/>
                  </a:lnTo>
                  <a:lnTo>
                    <a:pt x="287235" y="155486"/>
                  </a:lnTo>
                  <a:lnTo>
                    <a:pt x="444055" y="155486"/>
                  </a:lnTo>
                  <a:lnTo>
                    <a:pt x="444055" y="245630"/>
                  </a:lnTo>
                  <a:close/>
                </a:path>
                <a:path w="1631314" h="253364">
                  <a:moveTo>
                    <a:pt x="444055" y="141084"/>
                  </a:moveTo>
                  <a:lnTo>
                    <a:pt x="425386" y="141084"/>
                  </a:lnTo>
                  <a:lnTo>
                    <a:pt x="425386" y="0"/>
                  </a:lnTo>
                  <a:lnTo>
                    <a:pt x="444055" y="0"/>
                  </a:lnTo>
                  <a:lnTo>
                    <a:pt x="444055" y="141084"/>
                  </a:lnTo>
                  <a:close/>
                </a:path>
                <a:path w="1631314" h="253364">
                  <a:moveTo>
                    <a:pt x="675817" y="244563"/>
                  </a:moveTo>
                  <a:lnTo>
                    <a:pt x="520331" y="244563"/>
                  </a:lnTo>
                  <a:lnTo>
                    <a:pt x="520331" y="185356"/>
                  </a:lnTo>
                  <a:lnTo>
                    <a:pt x="651014" y="185356"/>
                  </a:lnTo>
                  <a:lnTo>
                    <a:pt x="651014" y="157886"/>
                  </a:lnTo>
                  <a:lnTo>
                    <a:pt x="518998" y="157886"/>
                  </a:lnTo>
                  <a:lnTo>
                    <a:pt x="518998" y="141617"/>
                  </a:lnTo>
                  <a:lnTo>
                    <a:pt x="669417" y="141617"/>
                  </a:lnTo>
                  <a:lnTo>
                    <a:pt x="669417" y="201091"/>
                  </a:lnTo>
                  <a:lnTo>
                    <a:pt x="538733" y="201091"/>
                  </a:lnTo>
                  <a:lnTo>
                    <a:pt x="538733" y="228561"/>
                  </a:lnTo>
                  <a:lnTo>
                    <a:pt x="675817" y="228561"/>
                  </a:lnTo>
                  <a:lnTo>
                    <a:pt x="675817" y="244563"/>
                  </a:lnTo>
                  <a:close/>
                </a:path>
                <a:path w="1631314" h="253364">
                  <a:moveTo>
                    <a:pt x="669417" y="127215"/>
                  </a:moveTo>
                  <a:lnTo>
                    <a:pt x="651014" y="127215"/>
                  </a:lnTo>
                  <a:lnTo>
                    <a:pt x="651014" y="81610"/>
                  </a:lnTo>
                  <a:lnTo>
                    <a:pt x="600075" y="81610"/>
                  </a:lnTo>
                  <a:lnTo>
                    <a:pt x="600075" y="65341"/>
                  </a:lnTo>
                  <a:lnTo>
                    <a:pt x="651014" y="65341"/>
                  </a:lnTo>
                  <a:lnTo>
                    <a:pt x="651014" y="40805"/>
                  </a:lnTo>
                  <a:lnTo>
                    <a:pt x="600075" y="40805"/>
                  </a:lnTo>
                  <a:lnTo>
                    <a:pt x="600075" y="24536"/>
                  </a:lnTo>
                  <a:lnTo>
                    <a:pt x="651014" y="24536"/>
                  </a:lnTo>
                  <a:lnTo>
                    <a:pt x="651014" y="0"/>
                  </a:lnTo>
                  <a:lnTo>
                    <a:pt x="669417" y="0"/>
                  </a:lnTo>
                  <a:lnTo>
                    <a:pt x="669417" y="127215"/>
                  </a:lnTo>
                  <a:close/>
                </a:path>
                <a:path w="1631314" h="253364">
                  <a:moveTo>
                    <a:pt x="482193" y="116814"/>
                  </a:moveTo>
                  <a:lnTo>
                    <a:pt x="482193" y="54673"/>
                  </a:lnTo>
                  <a:lnTo>
                    <a:pt x="563003" y="54673"/>
                  </a:lnTo>
                  <a:lnTo>
                    <a:pt x="563003" y="24536"/>
                  </a:lnTo>
                  <a:lnTo>
                    <a:pt x="482193" y="24536"/>
                  </a:lnTo>
                  <a:lnTo>
                    <a:pt x="482193" y="8267"/>
                  </a:lnTo>
                  <a:lnTo>
                    <a:pt x="581405" y="8267"/>
                  </a:lnTo>
                  <a:lnTo>
                    <a:pt x="581405" y="70408"/>
                  </a:lnTo>
                  <a:lnTo>
                    <a:pt x="500595" y="70408"/>
                  </a:lnTo>
                  <a:lnTo>
                    <a:pt x="500595" y="100545"/>
                  </a:lnTo>
                  <a:lnTo>
                    <a:pt x="613107" y="100545"/>
                  </a:lnTo>
                  <a:lnTo>
                    <a:pt x="614476" y="112280"/>
                  </a:lnTo>
                  <a:lnTo>
                    <a:pt x="568779" y="115722"/>
                  </a:lnTo>
                  <a:lnTo>
                    <a:pt x="526732" y="116681"/>
                  </a:lnTo>
                  <a:lnTo>
                    <a:pt x="482193" y="116814"/>
                  </a:lnTo>
                  <a:close/>
                </a:path>
                <a:path w="1631314" h="253364">
                  <a:moveTo>
                    <a:pt x="613107" y="100545"/>
                  </a:moveTo>
                  <a:lnTo>
                    <a:pt x="500595" y="100545"/>
                  </a:lnTo>
                  <a:lnTo>
                    <a:pt x="547668" y="100212"/>
                  </a:lnTo>
                  <a:lnTo>
                    <a:pt x="568404" y="99645"/>
                  </a:lnTo>
                  <a:lnTo>
                    <a:pt x="612609" y="96278"/>
                  </a:lnTo>
                  <a:lnTo>
                    <a:pt x="613107" y="100545"/>
                  </a:lnTo>
                  <a:close/>
                </a:path>
                <a:path w="1631314" h="253364">
                  <a:moveTo>
                    <a:pt x="854506" y="62141"/>
                  </a:moveTo>
                  <a:lnTo>
                    <a:pt x="835837" y="62141"/>
                  </a:lnTo>
                  <a:lnTo>
                    <a:pt x="835837" y="5067"/>
                  </a:lnTo>
                  <a:lnTo>
                    <a:pt x="854506" y="5067"/>
                  </a:lnTo>
                  <a:lnTo>
                    <a:pt x="854506" y="62141"/>
                  </a:lnTo>
                  <a:close/>
                </a:path>
                <a:path w="1631314" h="253364">
                  <a:moveTo>
                    <a:pt x="707555" y="190157"/>
                  </a:moveTo>
                  <a:lnTo>
                    <a:pt x="697153" y="175488"/>
                  </a:lnTo>
                  <a:lnTo>
                    <a:pt x="705771" y="169646"/>
                  </a:lnTo>
                  <a:lnTo>
                    <a:pt x="713755" y="164120"/>
                  </a:lnTo>
                  <a:lnTo>
                    <a:pt x="744701" y="140567"/>
                  </a:lnTo>
                  <a:lnTo>
                    <a:pt x="768984" y="110991"/>
                  </a:lnTo>
                  <a:lnTo>
                    <a:pt x="775030" y="41071"/>
                  </a:lnTo>
                  <a:lnTo>
                    <a:pt x="701687" y="41071"/>
                  </a:lnTo>
                  <a:lnTo>
                    <a:pt x="701687" y="24269"/>
                  </a:lnTo>
                  <a:lnTo>
                    <a:pt x="793432" y="24269"/>
                  </a:lnTo>
                  <a:lnTo>
                    <a:pt x="793432" y="62141"/>
                  </a:lnTo>
                  <a:lnTo>
                    <a:pt x="854506" y="62141"/>
                  </a:lnTo>
                  <a:lnTo>
                    <a:pt x="854506" y="78676"/>
                  </a:lnTo>
                  <a:lnTo>
                    <a:pt x="793165" y="78676"/>
                  </a:lnTo>
                  <a:lnTo>
                    <a:pt x="792707" y="87060"/>
                  </a:lnTo>
                  <a:lnTo>
                    <a:pt x="780405" y="127640"/>
                  </a:lnTo>
                  <a:lnTo>
                    <a:pt x="750360" y="159086"/>
                  </a:lnTo>
                  <a:lnTo>
                    <a:pt x="720131" y="181514"/>
                  </a:lnTo>
                  <a:lnTo>
                    <a:pt x="707555" y="190157"/>
                  </a:lnTo>
                  <a:close/>
                </a:path>
                <a:path w="1631314" h="253364">
                  <a:moveTo>
                    <a:pt x="854506" y="231762"/>
                  </a:moveTo>
                  <a:lnTo>
                    <a:pt x="835837" y="231762"/>
                  </a:lnTo>
                  <a:lnTo>
                    <a:pt x="835837" y="142151"/>
                  </a:lnTo>
                  <a:lnTo>
                    <a:pt x="793432" y="142151"/>
                  </a:lnTo>
                  <a:lnTo>
                    <a:pt x="793432" y="125615"/>
                  </a:lnTo>
                  <a:lnTo>
                    <a:pt x="835837" y="125615"/>
                  </a:lnTo>
                  <a:lnTo>
                    <a:pt x="835837" y="78676"/>
                  </a:lnTo>
                  <a:lnTo>
                    <a:pt x="854506" y="78676"/>
                  </a:lnTo>
                  <a:lnTo>
                    <a:pt x="854506" y="231762"/>
                  </a:lnTo>
                  <a:close/>
                </a:path>
                <a:path w="1631314" h="253364">
                  <a:moveTo>
                    <a:pt x="902512" y="243763"/>
                  </a:moveTo>
                  <a:lnTo>
                    <a:pt x="883843" y="243763"/>
                  </a:lnTo>
                  <a:lnTo>
                    <a:pt x="883843" y="0"/>
                  </a:lnTo>
                  <a:lnTo>
                    <a:pt x="902512" y="0"/>
                  </a:lnTo>
                  <a:lnTo>
                    <a:pt x="902512" y="243763"/>
                  </a:lnTo>
                  <a:close/>
                </a:path>
                <a:path w="1631314" h="253364">
                  <a:moveTo>
                    <a:pt x="1171879" y="243763"/>
                  </a:moveTo>
                  <a:lnTo>
                    <a:pt x="1152944" y="243763"/>
                  </a:lnTo>
                  <a:lnTo>
                    <a:pt x="1152944" y="0"/>
                  </a:lnTo>
                  <a:lnTo>
                    <a:pt x="1171879" y="0"/>
                  </a:lnTo>
                  <a:lnTo>
                    <a:pt x="1171879" y="243763"/>
                  </a:lnTo>
                  <a:close/>
                </a:path>
                <a:path w="1631314" h="253364">
                  <a:moveTo>
                    <a:pt x="985456" y="183222"/>
                  </a:moveTo>
                  <a:lnTo>
                    <a:pt x="972921" y="170154"/>
                  </a:lnTo>
                  <a:lnTo>
                    <a:pt x="979447" y="164353"/>
                  </a:lnTo>
                  <a:lnTo>
                    <a:pt x="985689" y="158686"/>
                  </a:lnTo>
                  <a:lnTo>
                    <a:pt x="1012951" y="131749"/>
                  </a:lnTo>
                  <a:lnTo>
                    <a:pt x="1035151" y="97923"/>
                  </a:lnTo>
                  <a:lnTo>
                    <a:pt x="1037196" y="81076"/>
                  </a:lnTo>
                  <a:lnTo>
                    <a:pt x="1037196" y="17602"/>
                  </a:lnTo>
                  <a:lnTo>
                    <a:pt x="1056665" y="17602"/>
                  </a:lnTo>
                  <a:lnTo>
                    <a:pt x="1056725" y="81076"/>
                  </a:lnTo>
                  <a:lnTo>
                    <a:pt x="1069422" y="116547"/>
                  </a:lnTo>
                  <a:lnTo>
                    <a:pt x="1047064" y="116547"/>
                  </a:lnTo>
                  <a:lnTo>
                    <a:pt x="1023016" y="146773"/>
                  </a:lnTo>
                  <a:lnTo>
                    <a:pt x="993368" y="176199"/>
                  </a:lnTo>
                  <a:lnTo>
                    <a:pt x="989368" y="179844"/>
                  </a:lnTo>
                  <a:lnTo>
                    <a:pt x="985456" y="183222"/>
                  </a:lnTo>
                  <a:close/>
                </a:path>
                <a:path w="1631314" h="253364">
                  <a:moveTo>
                    <a:pt x="1106805" y="179489"/>
                  </a:moveTo>
                  <a:lnTo>
                    <a:pt x="1077976" y="151427"/>
                  </a:lnTo>
                  <a:lnTo>
                    <a:pt x="1064399" y="137350"/>
                  </a:lnTo>
                  <a:lnTo>
                    <a:pt x="1060310" y="133083"/>
                  </a:lnTo>
                  <a:lnTo>
                    <a:pt x="1056620" y="128993"/>
                  </a:lnTo>
                  <a:lnTo>
                    <a:pt x="1050042" y="121170"/>
                  </a:lnTo>
                  <a:lnTo>
                    <a:pt x="1048042" y="118325"/>
                  </a:lnTo>
                  <a:lnTo>
                    <a:pt x="1047330" y="116547"/>
                  </a:lnTo>
                  <a:lnTo>
                    <a:pt x="1069422" y="116547"/>
                  </a:lnTo>
                  <a:lnTo>
                    <a:pt x="1076892" y="125098"/>
                  </a:lnTo>
                  <a:lnTo>
                    <a:pt x="1081568" y="130216"/>
                  </a:lnTo>
                  <a:lnTo>
                    <a:pt x="1111697" y="160003"/>
                  </a:lnTo>
                  <a:lnTo>
                    <a:pt x="1119073" y="166687"/>
                  </a:lnTo>
                  <a:lnTo>
                    <a:pt x="1106805" y="179489"/>
                  </a:lnTo>
                  <a:close/>
                </a:path>
                <a:path w="1631314" h="253364">
                  <a:moveTo>
                    <a:pt x="1220952" y="149351"/>
                  </a:moveTo>
                  <a:lnTo>
                    <a:pt x="1210817" y="134416"/>
                  </a:lnTo>
                  <a:lnTo>
                    <a:pt x="1219435" y="129907"/>
                  </a:lnTo>
                  <a:lnTo>
                    <a:pt x="1227686" y="125449"/>
                  </a:lnTo>
                  <a:lnTo>
                    <a:pt x="1262103" y="104946"/>
                  </a:lnTo>
                  <a:lnTo>
                    <a:pt x="1295761" y="74275"/>
                  </a:lnTo>
                  <a:lnTo>
                    <a:pt x="1299629" y="17335"/>
                  </a:lnTo>
                  <a:lnTo>
                    <a:pt x="1319098" y="17335"/>
                  </a:lnTo>
                  <a:lnTo>
                    <a:pt x="1319098" y="53962"/>
                  </a:lnTo>
                  <a:lnTo>
                    <a:pt x="1319542" y="60051"/>
                  </a:lnTo>
                  <a:lnTo>
                    <a:pt x="1333353" y="88010"/>
                  </a:lnTo>
                  <a:lnTo>
                    <a:pt x="1309230" y="88010"/>
                  </a:lnTo>
                  <a:lnTo>
                    <a:pt x="1278026" y="115214"/>
                  </a:lnTo>
                  <a:lnTo>
                    <a:pt x="1243080" y="136925"/>
                  </a:lnTo>
                  <a:lnTo>
                    <a:pt x="1228211" y="145393"/>
                  </a:lnTo>
                  <a:lnTo>
                    <a:pt x="1220952" y="149351"/>
                  </a:lnTo>
                  <a:close/>
                </a:path>
                <a:path w="1631314" h="253364">
                  <a:moveTo>
                    <a:pt x="1397241" y="148818"/>
                  </a:moveTo>
                  <a:lnTo>
                    <a:pt x="1360428" y="127549"/>
                  </a:lnTo>
                  <a:lnTo>
                    <a:pt x="1328032" y="106079"/>
                  </a:lnTo>
                  <a:lnTo>
                    <a:pt x="1309497" y="88010"/>
                  </a:lnTo>
                  <a:lnTo>
                    <a:pt x="1333353" y="88010"/>
                  </a:lnTo>
                  <a:lnTo>
                    <a:pt x="1339411" y="93167"/>
                  </a:lnTo>
                  <a:lnTo>
                    <a:pt x="1344790" y="97167"/>
                  </a:lnTo>
                  <a:lnTo>
                    <a:pt x="1382681" y="120848"/>
                  </a:lnTo>
                  <a:lnTo>
                    <a:pt x="1407109" y="134150"/>
                  </a:lnTo>
                  <a:lnTo>
                    <a:pt x="1397241" y="148818"/>
                  </a:lnTo>
                  <a:close/>
                </a:path>
                <a:path w="1631314" h="253364">
                  <a:moveTo>
                    <a:pt x="1421511" y="209359"/>
                  </a:moveTo>
                  <a:lnTo>
                    <a:pt x="1197482" y="209359"/>
                  </a:lnTo>
                  <a:lnTo>
                    <a:pt x="1197482" y="193090"/>
                  </a:lnTo>
                  <a:lnTo>
                    <a:pt x="1421511" y="193090"/>
                  </a:lnTo>
                  <a:lnTo>
                    <a:pt x="1421511" y="209359"/>
                  </a:lnTo>
                  <a:close/>
                </a:path>
                <a:path w="1631314" h="253364">
                  <a:moveTo>
                    <a:pt x="1630870" y="243497"/>
                  </a:moveTo>
                  <a:lnTo>
                    <a:pt x="1479651" y="243497"/>
                  </a:lnTo>
                  <a:lnTo>
                    <a:pt x="1479651" y="155752"/>
                  </a:lnTo>
                  <a:lnTo>
                    <a:pt x="1630870" y="155752"/>
                  </a:lnTo>
                  <a:lnTo>
                    <a:pt x="1630870" y="172554"/>
                  </a:lnTo>
                  <a:lnTo>
                    <a:pt x="1497787" y="172554"/>
                  </a:lnTo>
                  <a:lnTo>
                    <a:pt x="1497787" y="226694"/>
                  </a:lnTo>
                  <a:lnTo>
                    <a:pt x="1630870" y="226694"/>
                  </a:lnTo>
                  <a:lnTo>
                    <a:pt x="1630870" y="243497"/>
                  </a:lnTo>
                  <a:close/>
                </a:path>
                <a:path w="1631314" h="253364">
                  <a:moveTo>
                    <a:pt x="1630870" y="226694"/>
                  </a:moveTo>
                  <a:lnTo>
                    <a:pt x="1612734" y="226694"/>
                  </a:lnTo>
                  <a:lnTo>
                    <a:pt x="1612734" y="172554"/>
                  </a:lnTo>
                  <a:lnTo>
                    <a:pt x="1630870" y="172554"/>
                  </a:lnTo>
                  <a:lnTo>
                    <a:pt x="1630870" y="226694"/>
                  </a:lnTo>
                  <a:close/>
                </a:path>
                <a:path w="1631314" h="253364">
                  <a:moveTo>
                    <a:pt x="1584998" y="140817"/>
                  </a:moveTo>
                  <a:lnTo>
                    <a:pt x="1566595" y="140817"/>
                  </a:lnTo>
                  <a:lnTo>
                    <a:pt x="1566595" y="77609"/>
                  </a:lnTo>
                  <a:lnTo>
                    <a:pt x="1531124" y="77609"/>
                  </a:lnTo>
                  <a:lnTo>
                    <a:pt x="1531124" y="61074"/>
                  </a:lnTo>
                  <a:lnTo>
                    <a:pt x="1566595" y="61074"/>
                  </a:lnTo>
                  <a:lnTo>
                    <a:pt x="1566595" y="3200"/>
                  </a:lnTo>
                  <a:lnTo>
                    <a:pt x="1584998" y="3200"/>
                  </a:lnTo>
                  <a:lnTo>
                    <a:pt x="1584998" y="140817"/>
                  </a:lnTo>
                  <a:close/>
                </a:path>
                <a:path w="1631314" h="253364">
                  <a:moveTo>
                    <a:pt x="1435112" y="129082"/>
                  </a:moveTo>
                  <a:lnTo>
                    <a:pt x="1435112" y="13868"/>
                  </a:lnTo>
                  <a:lnTo>
                    <a:pt x="1527390" y="13868"/>
                  </a:lnTo>
                  <a:lnTo>
                    <a:pt x="1527390" y="30137"/>
                  </a:lnTo>
                  <a:lnTo>
                    <a:pt x="1453515" y="30137"/>
                  </a:lnTo>
                  <a:lnTo>
                    <a:pt x="1453515" y="63207"/>
                  </a:lnTo>
                  <a:lnTo>
                    <a:pt x="1515389" y="63207"/>
                  </a:lnTo>
                  <a:lnTo>
                    <a:pt x="1515389" y="79476"/>
                  </a:lnTo>
                  <a:lnTo>
                    <a:pt x="1453515" y="79476"/>
                  </a:lnTo>
                  <a:lnTo>
                    <a:pt x="1453515" y="112814"/>
                  </a:lnTo>
                  <a:lnTo>
                    <a:pt x="1539392" y="112814"/>
                  </a:lnTo>
                  <a:lnTo>
                    <a:pt x="1540992" y="124815"/>
                  </a:lnTo>
                  <a:lnTo>
                    <a:pt x="1482551" y="128749"/>
                  </a:lnTo>
                  <a:lnTo>
                    <a:pt x="1435112" y="129082"/>
                  </a:lnTo>
                  <a:close/>
                </a:path>
                <a:path w="1631314" h="253364">
                  <a:moveTo>
                    <a:pt x="1539392" y="112814"/>
                  </a:moveTo>
                  <a:lnTo>
                    <a:pt x="1462049" y="112814"/>
                  </a:lnTo>
                  <a:lnTo>
                    <a:pt x="1483874" y="112591"/>
                  </a:lnTo>
                  <a:lnTo>
                    <a:pt x="1490675" y="112414"/>
                  </a:lnTo>
                  <a:lnTo>
                    <a:pt x="1531035" y="109702"/>
                  </a:lnTo>
                  <a:lnTo>
                    <a:pt x="1538859" y="108813"/>
                  </a:lnTo>
                  <a:lnTo>
                    <a:pt x="1539392" y="112814"/>
                  </a:lnTo>
                  <a:close/>
                </a:path>
                <a:path w="1631314" h="253364">
                  <a:moveTo>
                    <a:pt x="1630870" y="141350"/>
                  </a:moveTo>
                  <a:lnTo>
                    <a:pt x="1612468" y="141350"/>
                  </a:lnTo>
                  <a:lnTo>
                    <a:pt x="1612468" y="0"/>
                  </a:lnTo>
                  <a:lnTo>
                    <a:pt x="1630870" y="0"/>
                  </a:lnTo>
                  <a:lnTo>
                    <a:pt x="1630870" y="141350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448" y="1364728"/>
              <a:ext cx="170215" cy="24430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533245" y="3882885"/>
              <a:ext cx="2550160" cy="1913255"/>
            </a:xfrm>
            <a:custGeom>
              <a:avLst/>
              <a:gdLst/>
              <a:ahLst/>
              <a:cxnLst/>
              <a:rect l="l" t="t" r="r" b="b"/>
              <a:pathLst>
                <a:path w="2550160" h="1913254">
                  <a:moveTo>
                    <a:pt x="152019" y="553935"/>
                  </a:moveTo>
                  <a:lnTo>
                    <a:pt x="119926" y="523557"/>
                  </a:lnTo>
                  <a:lnTo>
                    <a:pt x="102908" y="504863"/>
                  </a:lnTo>
                  <a:lnTo>
                    <a:pt x="102590" y="504507"/>
                  </a:lnTo>
                  <a:lnTo>
                    <a:pt x="90411" y="424586"/>
                  </a:lnTo>
                  <a:lnTo>
                    <a:pt x="145618" y="424586"/>
                  </a:lnTo>
                  <a:lnTo>
                    <a:pt x="145618" y="408051"/>
                  </a:lnTo>
                  <a:lnTo>
                    <a:pt x="15468" y="408051"/>
                  </a:lnTo>
                  <a:lnTo>
                    <a:pt x="15468" y="424586"/>
                  </a:lnTo>
                  <a:lnTo>
                    <a:pt x="71475" y="424586"/>
                  </a:lnTo>
                  <a:lnTo>
                    <a:pt x="71475" y="470014"/>
                  </a:lnTo>
                  <a:lnTo>
                    <a:pt x="56540" y="509397"/>
                  </a:lnTo>
                  <a:lnTo>
                    <a:pt x="26238" y="541020"/>
                  </a:lnTo>
                  <a:lnTo>
                    <a:pt x="8001" y="557669"/>
                  </a:lnTo>
                  <a:lnTo>
                    <a:pt x="20535" y="570204"/>
                  </a:lnTo>
                  <a:lnTo>
                    <a:pt x="50977" y="541070"/>
                  </a:lnTo>
                  <a:lnTo>
                    <a:pt x="77216" y="511619"/>
                  </a:lnTo>
                  <a:lnTo>
                    <a:pt x="81076" y="504863"/>
                  </a:lnTo>
                  <a:lnTo>
                    <a:pt x="81343" y="504863"/>
                  </a:lnTo>
                  <a:lnTo>
                    <a:pt x="97878" y="524865"/>
                  </a:lnTo>
                  <a:lnTo>
                    <a:pt x="101917" y="529132"/>
                  </a:lnTo>
                  <a:lnTo>
                    <a:pt x="133070" y="560247"/>
                  </a:lnTo>
                  <a:lnTo>
                    <a:pt x="139750" y="566470"/>
                  </a:lnTo>
                  <a:lnTo>
                    <a:pt x="152019" y="553935"/>
                  </a:lnTo>
                  <a:close/>
                </a:path>
                <a:path w="2550160" h="1913254">
                  <a:moveTo>
                    <a:pt x="160020" y="1830108"/>
                  </a:moveTo>
                  <a:lnTo>
                    <a:pt x="133261" y="1801787"/>
                  </a:lnTo>
                  <a:lnTo>
                    <a:pt x="118592" y="1783702"/>
                  </a:lnTo>
                  <a:lnTo>
                    <a:pt x="117348" y="1781962"/>
                  </a:lnTo>
                  <a:lnTo>
                    <a:pt x="107213" y="1745653"/>
                  </a:lnTo>
                  <a:lnTo>
                    <a:pt x="107213" y="1703158"/>
                  </a:lnTo>
                  <a:lnTo>
                    <a:pt x="150152" y="1703158"/>
                  </a:lnTo>
                  <a:lnTo>
                    <a:pt x="150152" y="1686623"/>
                  </a:lnTo>
                  <a:lnTo>
                    <a:pt x="43738" y="1686623"/>
                  </a:lnTo>
                  <a:lnTo>
                    <a:pt x="43738" y="1703158"/>
                  </a:lnTo>
                  <a:lnTo>
                    <a:pt x="88544" y="1703158"/>
                  </a:lnTo>
                  <a:lnTo>
                    <a:pt x="88531" y="1745653"/>
                  </a:lnTo>
                  <a:lnTo>
                    <a:pt x="76276" y="1786280"/>
                  </a:lnTo>
                  <a:lnTo>
                    <a:pt x="73075" y="1790369"/>
                  </a:lnTo>
                  <a:lnTo>
                    <a:pt x="71120" y="1793036"/>
                  </a:lnTo>
                  <a:lnTo>
                    <a:pt x="41160" y="1825218"/>
                  </a:lnTo>
                  <a:lnTo>
                    <a:pt x="33337" y="1832775"/>
                  </a:lnTo>
                  <a:lnTo>
                    <a:pt x="45872" y="1845310"/>
                  </a:lnTo>
                  <a:lnTo>
                    <a:pt x="74193" y="1815706"/>
                  </a:lnTo>
                  <a:lnTo>
                    <a:pt x="97790" y="1785124"/>
                  </a:lnTo>
                  <a:lnTo>
                    <a:pt x="98145" y="1783702"/>
                  </a:lnTo>
                  <a:lnTo>
                    <a:pt x="98412" y="1783702"/>
                  </a:lnTo>
                  <a:lnTo>
                    <a:pt x="115125" y="1806460"/>
                  </a:lnTo>
                  <a:lnTo>
                    <a:pt x="117665" y="1809305"/>
                  </a:lnTo>
                  <a:lnTo>
                    <a:pt x="123139" y="1815655"/>
                  </a:lnTo>
                  <a:lnTo>
                    <a:pt x="126111" y="1818995"/>
                  </a:lnTo>
                  <a:lnTo>
                    <a:pt x="132334" y="1825752"/>
                  </a:lnTo>
                  <a:lnTo>
                    <a:pt x="135318" y="1829041"/>
                  </a:lnTo>
                  <a:lnTo>
                    <a:pt x="141668" y="1836102"/>
                  </a:lnTo>
                  <a:lnTo>
                    <a:pt x="144653" y="1839175"/>
                  </a:lnTo>
                  <a:lnTo>
                    <a:pt x="147751" y="1842109"/>
                  </a:lnTo>
                  <a:lnTo>
                    <a:pt x="160020" y="1830108"/>
                  </a:lnTo>
                  <a:close/>
                </a:path>
                <a:path w="2550160" h="1913254">
                  <a:moveTo>
                    <a:pt x="198958" y="1667687"/>
                  </a:moveTo>
                  <a:lnTo>
                    <a:pt x="180289" y="1667687"/>
                  </a:lnTo>
                  <a:lnTo>
                    <a:pt x="180289" y="1745030"/>
                  </a:lnTo>
                  <a:lnTo>
                    <a:pt x="137083" y="1745030"/>
                  </a:lnTo>
                  <a:lnTo>
                    <a:pt x="137083" y="1762099"/>
                  </a:lnTo>
                  <a:lnTo>
                    <a:pt x="180289" y="1762099"/>
                  </a:lnTo>
                  <a:lnTo>
                    <a:pt x="180289" y="1894382"/>
                  </a:lnTo>
                  <a:lnTo>
                    <a:pt x="198958" y="1894382"/>
                  </a:lnTo>
                  <a:lnTo>
                    <a:pt x="198958" y="1667687"/>
                  </a:lnTo>
                  <a:close/>
                </a:path>
                <a:path w="2550160" h="1913254">
                  <a:moveTo>
                    <a:pt x="204025" y="385648"/>
                  </a:moveTo>
                  <a:lnTo>
                    <a:pt x="185089" y="385648"/>
                  </a:lnTo>
                  <a:lnTo>
                    <a:pt x="185089" y="629412"/>
                  </a:lnTo>
                  <a:lnTo>
                    <a:pt x="204025" y="629412"/>
                  </a:lnTo>
                  <a:lnTo>
                    <a:pt x="204025" y="385648"/>
                  </a:lnTo>
                  <a:close/>
                </a:path>
                <a:path w="2550160" h="1913254">
                  <a:moveTo>
                    <a:pt x="224028" y="127749"/>
                  </a:moveTo>
                  <a:lnTo>
                    <a:pt x="181089" y="127749"/>
                  </a:lnTo>
                  <a:lnTo>
                    <a:pt x="182829" y="118541"/>
                  </a:lnTo>
                  <a:lnTo>
                    <a:pt x="184353" y="109054"/>
                  </a:lnTo>
                  <a:lnTo>
                    <a:pt x="188556" y="66446"/>
                  </a:lnTo>
                  <a:lnTo>
                    <a:pt x="189090" y="16002"/>
                  </a:lnTo>
                  <a:lnTo>
                    <a:pt x="29337" y="16002"/>
                  </a:lnTo>
                  <a:lnTo>
                    <a:pt x="29337" y="32270"/>
                  </a:lnTo>
                  <a:lnTo>
                    <a:pt x="169887" y="32270"/>
                  </a:lnTo>
                  <a:lnTo>
                    <a:pt x="169824" y="55753"/>
                  </a:lnTo>
                  <a:lnTo>
                    <a:pt x="166573" y="99275"/>
                  </a:lnTo>
                  <a:lnTo>
                    <a:pt x="161620" y="127749"/>
                  </a:lnTo>
                  <a:lnTo>
                    <a:pt x="0" y="127749"/>
                  </a:lnTo>
                  <a:lnTo>
                    <a:pt x="0" y="144018"/>
                  </a:lnTo>
                  <a:lnTo>
                    <a:pt x="102412" y="144018"/>
                  </a:lnTo>
                  <a:lnTo>
                    <a:pt x="102412" y="243763"/>
                  </a:lnTo>
                  <a:lnTo>
                    <a:pt x="121348" y="243763"/>
                  </a:lnTo>
                  <a:lnTo>
                    <a:pt x="121348" y="144018"/>
                  </a:lnTo>
                  <a:lnTo>
                    <a:pt x="224028" y="144018"/>
                  </a:lnTo>
                  <a:lnTo>
                    <a:pt x="224028" y="127749"/>
                  </a:lnTo>
                  <a:close/>
                </a:path>
                <a:path w="2550160" h="1913254">
                  <a:moveTo>
                    <a:pt x="246430" y="1662620"/>
                  </a:moveTo>
                  <a:lnTo>
                    <a:pt x="227761" y="1662620"/>
                  </a:lnTo>
                  <a:lnTo>
                    <a:pt x="227761" y="1906384"/>
                  </a:lnTo>
                  <a:lnTo>
                    <a:pt x="246430" y="1906384"/>
                  </a:lnTo>
                  <a:lnTo>
                    <a:pt x="246430" y="1662620"/>
                  </a:lnTo>
                  <a:close/>
                </a:path>
                <a:path w="2550160" h="1913254">
                  <a:moveTo>
                    <a:pt x="384314" y="117881"/>
                  </a:moveTo>
                  <a:lnTo>
                    <a:pt x="350329" y="90932"/>
                  </a:lnTo>
                  <a:lnTo>
                    <a:pt x="339242" y="81076"/>
                  </a:lnTo>
                  <a:lnTo>
                    <a:pt x="337426" y="79260"/>
                  </a:lnTo>
                  <a:lnTo>
                    <a:pt x="325920" y="10934"/>
                  </a:lnTo>
                  <a:lnTo>
                    <a:pt x="306705" y="10934"/>
                  </a:lnTo>
                  <a:lnTo>
                    <a:pt x="306705" y="50050"/>
                  </a:lnTo>
                  <a:lnTo>
                    <a:pt x="306565" y="53746"/>
                  </a:lnTo>
                  <a:lnTo>
                    <a:pt x="288048" y="88811"/>
                  </a:lnTo>
                  <a:lnTo>
                    <a:pt x="255943" y="116916"/>
                  </a:lnTo>
                  <a:lnTo>
                    <a:pt x="244843" y="125349"/>
                  </a:lnTo>
                  <a:lnTo>
                    <a:pt x="256565" y="138950"/>
                  </a:lnTo>
                  <a:lnTo>
                    <a:pt x="291680" y="109524"/>
                  </a:lnTo>
                  <a:lnTo>
                    <a:pt x="317106" y="81076"/>
                  </a:lnTo>
                  <a:lnTo>
                    <a:pt x="317373" y="81076"/>
                  </a:lnTo>
                  <a:lnTo>
                    <a:pt x="348005" y="111175"/>
                  </a:lnTo>
                  <a:lnTo>
                    <a:pt x="373113" y="130949"/>
                  </a:lnTo>
                  <a:lnTo>
                    <a:pt x="384314" y="117881"/>
                  </a:lnTo>
                  <a:close/>
                </a:path>
                <a:path w="2550160" h="1913254">
                  <a:moveTo>
                    <a:pt x="444322" y="0"/>
                  </a:moveTo>
                  <a:lnTo>
                    <a:pt x="425665" y="0"/>
                  </a:lnTo>
                  <a:lnTo>
                    <a:pt x="425665" y="54940"/>
                  </a:lnTo>
                  <a:lnTo>
                    <a:pt x="370713" y="54940"/>
                  </a:lnTo>
                  <a:lnTo>
                    <a:pt x="370713" y="71475"/>
                  </a:lnTo>
                  <a:lnTo>
                    <a:pt x="425665" y="71475"/>
                  </a:lnTo>
                  <a:lnTo>
                    <a:pt x="425665" y="143751"/>
                  </a:lnTo>
                  <a:lnTo>
                    <a:pt x="444322" y="143751"/>
                  </a:lnTo>
                  <a:lnTo>
                    <a:pt x="444322" y="0"/>
                  </a:lnTo>
                  <a:close/>
                </a:path>
                <a:path w="2550160" h="1913254">
                  <a:moveTo>
                    <a:pt x="445668" y="211759"/>
                  </a:moveTo>
                  <a:lnTo>
                    <a:pt x="445604" y="187312"/>
                  </a:lnTo>
                  <a:lnTo>
                    <a:pt x="443712" y="181229"/>
                  </a:lnTo>
                  <a:lnTo>
                    <a:pt x="435876" y="170027"/>
                  </a:lnTo>
                  <a:lnTo>
                    <a:pt x="430644" y="165354"/>
                  </a:lnTo>
                  <a:lnTo>
                    <a:pt x="427532" y="163525"/>
                  </a:lnTo>
                  <a:lnTo>
                    <a:pt x="427532" y="190423"/>
                  </a:lnTo>
                  <a:lnTo>
                    <a:pt x="427532" y="209092"/>
                  </a:lnTo>
                  <a:lnTo>
                    <a:pt x="385787" y="233502"/>
                  </a:lnTo>
                  <a:lnTo>
                    <a:pt x="378904" y="234162"/>
                  </a:lnTo>
                  <a:lnTo>
                    <a:pt x="364667" y="234162"/>
                  </a:lnTo>
                  <a:lnTo>
                    <a:pt x="328002" y="223723"/>
                  </a:lnTo>
                  <a:lnTo>
                    <a:pt x="316052" y="209092"/>
                  </a:lnTo>
                  <a:lnTo>
                    <a:pt x="316052" y="190423"/>
                  </a:lnTo>
                  <a:lnTo>
                    <a:pt x="357784" y="166027"/>
                  </a:lnTo>
                  <a:lnTo>
                    <a:pt x="364667" y="165354"/>
                  </a:lnTo>
                  <a:lnTo>
                    <a:pt x="378904" y="165354"/>
                  </a:lnTo>
                  <a:lnTo>
                    <a:pt x="415569" y="175806"/>
                  </a:lnTo>
                  <a:lnTo>
                    <a:pt x="427532" y="190423"/>
                  </a:lnTo>
                  <a:lnTo>
                    <a:pt x="427532" y="163525"/>
                  </a:lnTo>
                  <a:lnTo>
                    <a:pt x="386359" y="150126"/>
                  </a:lnTo>
                  <a:lnTo>
                    <a:pt x="371792" y="149352"/>
                  </a:lnTo>
                  <a:lnTo>
                    <a:pt x="364413" y="149542"/>
                  </a:lnTo>
                  <a:lnTo>
                    <a:pt x="326529" y="157175"/>
                  </a:lnTo>
                  <a:lnTo>
                    <a:pt x="297916" y="187312"/>
                  </a:lnTo>
                  <a:lnTo>
                    <a:pt x="297916" y="211759"/>
                  </a:lnTo>
                  <a:lnTo>
                    <a:pt x="326529" y="241808"/>
                  </a:lnTo>
                  <a:lnTo>
                    <a:pt x="364413" y="249974"/>
                  </a:lnTo>
                  <a:lnTo>
                    <a:pt x="371792" y="250164"/>
                  </a:lnTo>
                  <a:lnTo>
                    <a:pt x="379158" y="249974"/>
                  </a:lnTo>
                  <a:lnTo>
                    <a:pt x="417029" y="241808"/>
                  </a:lnTo>
                  <a:lnTo>
                    <a:pt x="430237" y="234162"/>
                  </a:lnTo>
                  <a:lnTo>
                    <a:pt x="430555" y="233984"/>
                  </a:lnTo>
                  <a:lnTo>
                    <a:pt x="435876" y="229235"/>
                  </a:lnTo>
                  <a:lnTo>
                    <a:pt x="443712" y="218033"/>
                  </a:lnTo>
                  <a:lnTo>
                    <a:pt x="445668" y="211759"/>
                  </a:lnTo>
                  <a:close/>
                </a:path>
                <a:path w="2550160" h="1913254">
                  <a:moveTo>
                    <a:pt x="450189" y="484327"/>
                  </a:moveTo>
                  <a:lnTo>
                    <a:pt x="412419" y="468541"/>
                  </a:lnTo>
                  <a:lnTo>
                    <a:pt x="380009" y="451523"/>
                  </a:lnTo>
                  <a:lnTo>
                    <a:pt x="375158" y="448017"/>
                  </a:lnTo>
                  <a:lnTo>
                    <a:pt x="364045" y="421386"/>
                  </a:lnTo>
                  <a:lnTo>
                    <a:pt x="364045" y="394182"/>
                  </a:lnTo>
                  <a:lnTo>
                    <a:pt x="345122" y="394182"/>
                  </a:lnTo>
                  <a:lnTo>
                    <a:pt x="342671" y="434987"/>
                  </a:lnTo>
                  <a:lnTo>
                    <a:pt x="310553" y="461810"/>
                  </a:lnTo>
                  <a:lnTo>
                    <a:pt x="273278" y="478663"/>
                  </a:lnTo>
                  <a:lnTo>
                    <a:pt x="258178" y="484593"/>
                  </a:lnTo>
                  <a:lnTo>
                    <a:pt x="266433" y="499529"/>
                  </a:lnTo>
                  <a:lnTo>
                    <a:pt x="311340" y="479894"/>
                  </a:lnTo>
                  <a:lnTo>
                    <a:pt x="350596" y="456552"/>
                  </a:lnTo>
                  <a:lnTo>
                    <a:pt x="354444" y="451523"/>
                  </a:lnTo>
                  <a:lnTo>
                    <a:pt x="354711" y="451523"/>
                  </a:lnTo>
                  <a:lnTo>
                    <a:pt x="385914" y="473925"/>
                  </a:lnTo>
                  <a:lnTo>
                    <a:pt x="426364" y="492531"/>
                  </a:lnTo>
                  <a:lnTo>
                    <a:pt x="442201" y="498995"/>
                  </a:lnTo>
                  <a:lnTo>
                    <a:pt x="450189" y="484327"/>
                  </a:lnTo>
                  <a:close/>
                </a:path>
                <a:path w="2550160" h="1913254">
                  <a:moveTo>
                    <a:pt x="466737" y="525665"/>
                  </a:moveTo>
                  <a:lnTo>
                    <a:pt x="242709" y="525665"/>
                  </a:lnTo>
                  <a:lnTo>
                    <a:pt x="242709" y="541934"/>
                  </a:lnTo>
                  <a:lnTo>
                    <a:pt x="345376" y="541934"/>
                  </a:lnTo>
                  <a:lnTo>
                    <a:pt x="345376" y="629412"/>
                  </a:lnTo>
                  <a:lnTo>
                    <a:pt x="364312" y="629412"/>
                  </a:lnTo>
                  <a:lnTo>
                    <a:pt x="364312" y="541934"/>
                  </a:lnTo>
                  <a:lnTo>
                    <a:pt x="466737" y="541934"/>
                  </a:lnTo>
                  <a:lnTo>
                    <a:pt x="466737" y="525665"/>
                  </a:lnTo>
                  <a:close/>
                </a:path>
                <a:path w="2550160" h="1913254">
                  <a:moveTo>
                    <a:pt x="477926" y="1739163"/>
                  </a:moveTo>
                  <a:lnTo>
                    <a:pt x="441921" y="1739163"/>
                  </a:lnTo>
                  <a:lnTo>
                    <a:pt x="441921" y="1687957"/>
                  </a:lnTo>
                  <a:lnTo>
                    <a:pt x="476859" y="1687957"/>
                  </a:lnTo>
                  <a:lnTo>
                    <a:pt x="476859" y="1672488"/>
                  </a:lnTo>
                  <a:lnTo>
                    <a:pt x="423252" y="1672488"/>
                  </a:lnTo>
                  <a:lnTo>
                    <a:pt x="423252" y="1687957"/>
                  </a:lnTo>
                  <a:lnTo>
                    <a:pt x="423252" y="1739163"/>
                  </a:lnTo>
                  <a:lnTo>
                    <a:pt x="359244" y="1739163"/>
                  </a:lnTo>
                  <a:lnTo>
                    <a:pt x="359244" y="1687957"/>
                  </a:lnTo>
                  <a:lnTo>
                    <a:pt x="423252" y="1687957"/>
                  </a:lnTo>
                  <a:lnTo>
                    <a:pt x="423252" y="1672488"/>
                  </a:lnTo>
                  <a:lnTo>
                    <a:pt x="305638" y="1672488"/>
                  </a:lnTo>
                  <a:lnTo>
                    <a:pt x="305638" y="1687957"/>
                  </a:lnTo>
                  <a:lnTo>
                    <a:pt x="340575" y="1687957"/>
                  </a:lnTo>
                  <a:lnTo>
                    <a:pt x="340575" y="1739163"/>
                  </a:lnTo>
                  <a:lnTo>
                    <a:pt x="304571" y="1739163"/>
                  </a:lnTo>
                  <a:lnTo>
                    <a:pt x="304571" y="1754632"/>
                  </a:lnTo>
                  <a:lnTo>
                    <a:pt x="477926" y="1754632"/>
                  </a:lnTo>
                  <a:lnTo>
                    <a:pt x="477926" y="1739163"/>
                  </a:lnTo>
                  <a:close/>
                </a:path>
                <a:path w="2550160" h="1913254">
                  <a:moveTo>
                    <a:pt x="503262" y="1777301"/>
                  </a:moveTo>
                  <a:lnTo>
                    <a:pt x="279234" y="1777301"/>
                  </a:lnTo>
                  <a:lnTo>
                    <a:pt x="279234" y="1793303"/>
                  </a:lnTo>
                  <a:lnTo>
                    <a:pt x="381914" y="1793303"/>
                  </a:lnTo>
                  <a:lnTo>
                    <a:pt x="381914" y="1825307"/>
                  </a:lnTo>
                  <a:lnTo>
                    <a:pt x="312039" y="1825307"/>
                  </a:lnTo>
                  <a:lnTo>
                    <a:pt x="312039" y="1905850"/>
                  </a:lnTo>
                  <a:lnTo>
                    <a:pt x="470458" y="1905850"/>
                  </a:lnTo>
                  <a:lnTo>
                    <a:pt x="470458" y="1889048"/>
                  </a:lnTo>
                  <a:lnTo>
                    <a:pt x="470458" y="1841842"/>
                  </a:lnTo>
                  <a:lnTo>
                    <a:pt x="470458" y="1825307"/>
                  </a:lnTo>
                  <a:lnTo>
                    <a:pt x="452323" y="1825307"/>
                  </a:lnTo>
                  <a:lnTo>
                    <a:pt x="452323" y="1841842"/>
                  </a:lnTo>
                  <a:lnTo>
                    <a:pt x="452323" y="1889048"/>
                  </a:lnTo>
                  <a:lnTo>
                    <a:pt x="330174" y="1889048"/>
                  </a:lnTo>
                  <a:lnTo>
                    <a:pt x="330174" y="1841842"/>
                  </a:lnTo>
                  <a:lnTo>
                    <a:pt x="452323" y="1841842"/>
                  </a:lnTo>
                  <a:lnTo>
                    <a:pt x="452323" y="1825307"/>
                  </a:lnTo>
                  <a:lnTo>
                    <a:pt x="400583" y="1825307"/>
                  </a:lnTo>
                  <a:lnTo>
                    <a:pt x="400583" y="1793303"/>
                  </a:lnTo>
                  <a:lnTo>
                    <a:pt x="503262" y="1793303"/>
                  </a:lnTo>
                  <a:lnTo>
                    <a:pt x="503262" y="1777301"/>
                  </a:lnTo>
                  <a:close/>
                </a:path>
                <a:path w="2550160" h="1913254">
                  <a:moveTo>
                    <a:pt x="667816" y="1750453"/>
                  </a:moveTo>
                  <a:lnTo>
                    <a:pt x="659384" y="1703908"/>
                  </a:lnTo>
                  <a:lnTo>
                    <a:pt x="651014" y="1695424"/>
                  </a:lnTo>
                  <a:lnTo>
                    <a:pt x="649681" y="1694357"/>
                  </a:lnTo>
                  <a:lnTo>
                    <a:pt x="649681" y="1726450"/>
                  </a:lnTo>
                  <a:lnTo>
                    <a:pt x="649681" y="1747075"/>
                  </a:lnTo>
                  <a:lnTo>
                    <a:pt x="648436" y="1751736"/>
                  </a:lnTo>
                  <a:lnTo>
                    <a:pt x="615861" y="1777161"/>
                  </a:lnTo>
                  <a:lnTo>
                    <a:pt x="610209" y="1778101"/>
                  </a:lnTo>
                  <a:lnTo>
                    <a:pt x="598487" y="1778101"/>
                  </a:lnTo>
                  <a:lnTo>
                    <a:pt x="560247" y="1751736"/>
                  </a:lnTo>
                  <a:lnTo>
                    <a:pt x="559003" y="1747075"/>
                  </a:lnTo>
                  <a:lnTo>
                    <a:pt x="559003" y="1726450"/>
                  </a:lnTo>
                  <a:lnTo>
                    <a:pt x="592836" y="1696351"/>
                  </a:lnTo>
                  <a:lnTo>
                    <a:pt x="598487" y="1695424"/>
                  </a:lnTo>
                  <a:lnTo>
                    <a:pt x="610209" y="1695424"/>
                  </a:lnTo>
                  <a:lnTo>
                    <a:pt x="648436" y="1721777"/>
                  </a:lnTo>
                  <a:lnTo>
                    <a:pt x="649681" y="1726450"/>
                  </a:lnTo>
                  <a:lnTo>
                    <a:pt x="649681" y="1694357"/>
                  </a:lnTo>
                  <a:lnTo>
                    <a:pt x="643242" y="1689201"/>
                  </a:lnTo>
                  <a:lnTo>
                    <a:pt x="636536" y="1685556"/>
                  </a:lnTo>
                  <a:lnTo>
                    <a:pt x="621233" y="1680222"/>
                  </a:lnTo>
                  <a:lnTo>
                    <a:pt x="613054" y="1678889"/>
                  </a:lnTo>
                  <a:lnTo>
                    <a:pt x="595642" y="1678889"/>
                  </a:lnTo>
                  <a:lnTo>
                    <a:pt x="553897" y="1698447"/>
                  </a:lnTo>
                  <a:lnTo>
                    <a:pt x="540867" y="1723072"/>
                  </a:lnTo>
                  <a:lnTo>
                    <a:pt x="540867" y="1750453"/>
                  </a:lnTo>
                  <a:lnTo>
                    <a:pt x="565454" y="1784324"/>
                  </a:lnTo>
                  <a:lnTo>
                    <a:pt x="595642" y="1794637"/>
                  </a:lnTo>
                  <a:lnTo>
                    <a:pt x="613054" y="1794637"/>
                  </a:lnTo>
                  <a:lnTo>
                    <a:pt x="621233" y="1793303"/>
                  </a:lnTo>
                  <a:lnTo>
                    <a:pt x="636536" y="1787969"/>
                  </a:lnTo>
                  <a:lnTo>
                    <a:pt x="643242" y="1784324"/>
                  </a:lnTo>
                  <a:lnTo>
                    <a:pt x="651014" y="1778101"/>
                  </a:lnTo>
                  <a:lnTo>
                    <a:pt x="654799" y="1775079"/>
                  </a:lnTo>
                  <a:lnTo>
                    <a:pt x="659384" y="1769656"/>
                  </a:lnTo>
                  <a:lnTo>
                    <a:pt x="666127" y="1757210"/>
                  </a:lnTo>
                  <a:lnTo>
                    <a:pt x="667816" y="1750453"/>
                  </a:lnTo>
                  <a:close/>
                </a:path>
                <a:path w="2550160" h="1913254">
                  <a:moveTo>
                    <a:pt x="676097" y="392582"/>
                  </a:moveTo>
                  <a:lnTo>
                    <a:pt x="657694" y="392582"/>
                  </a:lnTo>
                  <a:lnTo>
                    <a:pt x="657694" y="422986"/>
                  </a:lnTo>
                  <a:lnTo>
                    <a:pt x="657694" y="438721"/>
                  </a:lnTo>
                  <a:lnTo>
                    <a:pt x="657694" y="469125"/>
                  </a:lnTo>
                  <a:lnTo>
                    <a:pt x="537146" y="469125"/>
                  </a:lnTo>
                  <a:lnTo>
                    <a:pt x="537146" y="438721"/>
                  </a:lnTo>
                  <a:lnTo>
                    <a:pt x="657694" y="438721"/>
                  </a:lnTo>
                  <a:lnTo>
                    <a:pt x="657694" y="422986"/>
                  </a:lnTo>
                  <a:lnTo>
                    <a:pt x="537146" y="422986"/>
                  </a:lnTo>
                  <a:lnTo>
                    <a:pt x="537146" y="392582"/>
                  </a:lnTo>
                  <a:lnTo>
                    <a:pt x="518744" y="392582"/>
                  </a:lnTo>
                  <a:lnTo>
                    <a:pt x="518744" y="485394"/>
                  </a:lnTo>
                  <a:lnTo>
                    <a:pt x="676097" y="485394"/>
                  </a:lnTo>
                  <a:lnTo>
                    <a:pt x="676097" y="469125"/>
                  </a:lnTo>
                  <a:lnTo>
                    <a:pt x="676097" y="438721"/>
                  </a:lnTo>
                  <a:lnTo>
                    <a:pt x="676097" y="422986"/>
                  </a:lnTo>
                  <a:lnTo>
                    <a:pt x="676097" y="392582"/>
                  </a:lnTo>
                  <a:close/>
                </a:path>
                <a:path w="2550160" h="1913254">
                  <a:moveTo>
                    <a:pt x="681431" y="609942"/>
                  </a:moveTo>
                  <a:lnTo>
                    <a:pt x="537400" y="609942"/>
                  </a:lnTo>
                  <a:lnTo>
                    <a:pt x="537400" y="557136"/>
                  </a:lnTo>
                  <a:lnTo>
                    <a:pt x="518477" y="557136"/>
                  </a:lnTo>
                  <a:lnTo>
                    <a:pt x="518477" y="626478"/>
                  </a:lnTo>
                  <a:lnTo>
                    <a:pt x="681431" y="626478"/>
                  </a:lnTo>
                  <a:lnTo>
                    <a:pt x="681431" y="609942"/>
                  </a:lnTo>
                  <a:close/>
                </a:path>
                <a:path w="2550160" h="1913254">
                  <a:moveTo>
                    <a:pt x="684085" y="76542"/>
                  </a:moveTo>
                  <a:lnTo>
                    <a:pt x="648093" y="76542"/>
                  </a:lnTo>
                  <a:lnTo>
                    <a:pt x="648093" y="25336"/>
                  </a:lnTo>
                  <a:lnTo>
                    <a:pt x="683031" y="25336"/>
                  </a:lnTo>
                  <a:lnTo>
                    <a:pt x="683031" y="9867"/>
                  </a:lnTo>
                  <a:lnTo>
                    <a:pt x="629424" y="9867"/>
                  </a:lnTo>
                  <a:lnTo>
                    <a:pt x="629424" y="25336"/>
                  </a:lnTo>
                  <a:lnTo>
                    <a:pt x="629424" y="76542"/>
                  </a:lnTo>
                  <a:lnTo>
                    <a:pt x="565416" y="76542"/>
                  </a:lnTo>
                  <a:lnTo>
                    <a:pt x="565416" y="25336"/>
                  </a:lnTo>
                  <a:lnTo>
                    <a:pt x="629424" y="25336"/>
                  </a:lnTo>
                  <a:lnTo>
                    <a:pt x="629424" y="9867"/>
                  </a:lnTo>
                  <a:lnTo>
                    <a:pt x="511810" y="9867"/>
                  </a:lnTo>
                  <a:lnTo>
                    <a:pt x="511810" y="25336"/>
                  </a:lnTo>
                  <a:lnTo>
                    <a:pt x="546747" y="25336"/>
                  </a:lnTo>
                  <a:lnTo>
                    <a:pt x="546747" y="76542"/>
                  </a:lnTo>
                  <a:lnTo>
                    <a:pt x="510730" y="76542"/>
                  </a:lnTo>
                  <a:lnTo>
                    <a:pt x="510730" y="92011"/>
                  </a:lnTo>
                  <a:lnTo>
                    <a:pt x="684085" y="92011"/>
                  </a:lnTo>
                  <a:lnTo>
                    <a:pt x="684085" y="76542"/>
                  </a:lnTo>
                  <a:close/>
                </a:path>
                <a:path w="2550160" h="1913254">
                  <a:moveTo>
                    <a:pt x="691299" y="1846643"/>
                  </a:moveTo>
                  <a:lnTo>
                    <a:pt x="689686" y="1830374"/>
                  </a:lnTo>
                  <a:lnTo>
                    <a:pt x="674027" y="1831873"/>
                  </a:lnTo>
                  <a:lnTo>
                    <a:pt x="657961" y="1833168"/>
                  </a:lnTo>
                  <a:lnTo>
                    <a:pt x="612635" y="1835340"/>
                  </a:lnTo>
                  <a:lnTo>
                    <a:pt x="568299" y="1836089"/>
                  </a:lnTo>
                  <a:lnTo>
                    <a:pt x="528066" y="1836242"/>
                  </a:lnTo>
                  <a:lnTo>
                    <a:pt x="528066" y="1852777"/>
                  </a:lnTo>
                  <a:lnTo>
                    <a:pt x="593077" y="1852333"/>
                  </a:lnTo>
                  <a:lnTo>
                    <a:pt x="632917" y="1851012"/>
                  </a:lnTo>
                  <a:lnTo>
                    <a:pt x="666711" y="1848815"/>
                  </a:lnTo>
                  <a:lnTo>
                    <a:pt x="691299" y="1846643"/>
                  </a:lnTo>
                  <a:close/>
                </a:path>
                <a:path w="2550160" h="1913254">
                  <a:moveTo>
                    <a:pt x="709434" y="513664"/>
                  </a:moveTo>
                  <a:lnTo>
                    <a:pt x="485406" y="513664"/>
                  </a:lnTo>
                  <a:lnTo>
                    <a:pt x="485406" y="529666"/>
                  </a:lnTo>
                  <a:lnTo>
                    <a:pt x="590740" y="529666"/>
                  </a:lnTo>
                  <a:lnTo>
                    <a:pt x="590740" y="578739"/>
                  </a:lnTo>
                  <a:lnTo>
                    <a:pt x="609422" y="578739"/>
                  </a:lnTo>
                  <a:lnTo>
                    <a:pt x="609422" y="529666"/>
                  </a:lnTo>
                  <a:lnTo>
                    <a:pt x="709434" y="529666"/>
                  </a:lnTo>
                  <a:lnTo>
                    <a:pt x="709434" y="513664"/>
                  </a:lnTo>
                  <a:close/>
                </a:path>
                <a:path w="2550160" h="1913254">
                  <a:moveTo>
                    <a:pt x="709434" y="114681"/>
                  </a:moveTo>
                  <a:lnTo>
                    <a:pt x="485406" y="114681"/>
                  </a:lnTo>
                  <a:lnTo>
                    <a:pt x="485406" y="130683"/>
                  </a:lnTo>
                  <a:lnTo>
                    <a:pt x="588086" y="130683"/>
                  </a:lnTo>
                  <a:lnTo>
                    <a:pt x="588086" y="162687"/>
                  </a:lnTo>
                  <a:lnTo>
                    <a:pt x="518210" y="162687"/>
                  </a:lnTo>
                  <a:lnTo>
                    <a:pt x="518210" y="243230"/>
                  </a:lnTo>
                  <a:lnTo>
                    <a:pt x="676630" y="243230"/>
                  </a:lnTo>
                  <a:lnTo>
                    <a:pt x="676630" y="226428"/>
                  </a:lnTo>
                  <a:lnTo>
                    <a:pt x="676630" y="179222"/>
                  </a:lnTo>
                  <a:lnTo>
                    <a:pt x="676630" y="162687"/>
                  </a:lnTo>
                  <a:lnTo>
                    <a:pt x="658495" y="162687"/>
                  </a:lnTo>
                  <a:lnTo>
                    <a:pt x="658495" y="179222"/>
                  </a:lnTo>
                  <a:lnTo>
                    <a:pt x="658495" y="226428"/>
                  </a:lnTo>
                  <a:lnTo>
                    <a:pt x="536346" y="226428"/>
                  </a:lnTo>
                  <a:lnTo>
                    <a:pt x="536346" y="179222"/>
                  </a:lnTo>
                  <a:lnTo>
                    <a:pt x="658495" y="179222"/>
                  </a:lnTo>
                  <a:lnTo>
                    <a:pt x="658495" y="162687"/>
                  </a:lnTo>
                  <a:lnTo>
                    <a:pt x="606755" y="162687"/>
                  </a:lnTo>
                  <a:lnTo>
                    <a:pt x="606755" y="130683"/>
                  </a:lnTo>
                  <a:lnTo>
                    <a:pt x="709434" y="130683"/>
                  </a:lnTo>
                  <a:lnTo>
                    <a:pt x="709434" y="114681"/>
                  </a:lnTo>
                  <a:close/>
                </a:path>
                <a:path w="2550160" h="1913254">
                  <a:moveTo>
                    <a:pt x="727290" y="1662620"/>
                  </a:moveTo>
                  <a:lnTo>
                    <a:pt x="708355" y="1662620"/>
                  </a:lnTo>
                  <a:lnTo>
                    <a:pt x="708355" y="1906384"/>
                  </a:lnTo>
                  <a:lnTo>
                    <a:pt x="727290" y="1906384"/>
                  </a:lnTo>
                  <a:lnTo>
                    <a:pt x="727290" y="1662620"/>
                  </a:lnTo>
                  <a:close/>
                </a:path>
                <a:path w="2550160" h="1913254">
                  <a:moveTo>
                    <a:pt x="873988" y="87833"/>
                  </a:moveTo>
                  <a:lnTo>
                    <a:pt x="865543" y="41300"/>
                  </a:lnTo>
                  <a:lnTo>
                    <a:pt x="855853" y="31750"/>
                  </a:lnTo>
                  <a:lnTo>
                    <a:pt x="855853" y="63830"/>
                  </a:lnTo>
                  <a:lnTo>
                    <a:pt x="855853" y="84455"/>
                  </a:lnTo>
                  <a:lnTo>
                    <a:pt x="822020" y="114554"/>
                  </a:lnTo>
                  <a:lnTo>
                    <a:pt x="816381" y="115481"/>
                  </a:lnTo>
                  <a:lnTo>
                    <a:pt x="804646" y="115481"/>
                  </a:lnTo>
                  <a:lnTo>
                    <a:pt x="766406" y="89128"/>
                  </a:lnTo>
                  <a:lnTo>
                    <a:pt x="765162" y="84455"/>
                  </a:lnTo>
                  <a:lnTo>
                    <a:pt x="765162" y="63830"/>
                  </a:lnTo>
                  <a:lnTo>
                    <a:pt x="798995" y="33743"/>
                  </a:lnTo>
                  <a:lnTo>
                    <a:pt x="804646" y="32804"/>
                  </a:lnTo>
                  <a:lnTo>
                    <a:pt x="816381" y="32804"/>
                  </a:lnTo>
                  <a:lnTo>
                    <a:pt x="854608" y="59169"/>
                  </a:lnTo>
                  <a:lnTo>
                    <a:pt x="855853" y="63830"/>
                  </a:lnTo>
                  <a:lnTo>
                    <a:pt x="855853" y="31750"/>
                  </a:lnTo>
                  <a:lnTo>
                    <a:pt x="849401" y="26581"/>
                  </a:lnTo>
                  <a:lnTo>
                    <a:pt x="842695" y="22936"/>
                  </a:lnTo>
                  <a:lnTo>
                    <a:pt x="827392" y="17602"/>
                  </a:lnTo>
                  <a:lnTo>
                    <a:pt x="819226" y="16268"/>
                  </a:lnTo>
                  <a:lnTo>
                    <a:pt x="801801" y="16268"/>
                  </a:lnTo>
                  <a:lnTo>
                    <a:pt x="760056" y="35826"/>
                  </a:lnTo>
                  <a:lnTo>
                    <a:pt x="747039" y="60452"/>
                  </a:lnTo>
                  <a:lnTo>
                    <a:pt x="747039" y="87833"/>
                  </a:lnTo>
                  <a:lnTo>
                    <a:pt x="771613" y="121704"/>
                  </a:lnTo>
                  <a:lnTo>
                    <a:pt x="801801" y="132016"/>
                  </a:lnTo>
                  <a:lnTo>
                    <a:pt x="819226" y="132016"/>
                  </a:lnTo>
                  <a:lnTo>
                    <a:pt x="857186" y="115481"/>
                  </a:lnTo>
                  <a:lnTo>
                    <a:pt x="872299" y="94589"/>
                  </a:lnTo>
                  <a:lnTo>
                    <a:pt x="873988" y="87833"/>
                  </a:lnTo>
                  <a:close/>
                </a:path>
                <a:path w="2550160" h="1913254">
                  <a:moveTo>
                    <a:pt x="897458" y="184023"/>
                  </a:moveTo>
                  <a:lnTo>
                    <a:pt x="895858" y="167754"/>
                  </a:lnTo>
                  <a:lnTo>
                    <a:pt x="880186" y="169265"/>
                  </a:lnTo>
                  <a:lnTo>
                    <a:pt x="864120" y="170561"/>
                  </a:lnTo>
                  <a:lnTo>
                    <a:pt x="818794" y="172732"/>
                  </a:lnTo>
                  <a:lnTo>
                    <a:pt x="774458" y="173482"/>
                  </a:lnTo>
                  <a:lnTo>
                    <a:pt x="734237" y="173621"/>
                  </a:lnTo>
                  <a:lnTo>
                    <a:pt x="734237" y="190157"/>
                  </a:lnTo>
                  <a:lnTo>
                    <a:pt x="799236" y="189725"/>
                  </a:lnTo>
                  <a:lnTo>
                    <a:pt x="839076" y="188404"/>
                  </a:lnTo>
                  <a:lnTo>
                    <a:pt x="872871" y="186207"/>
                  </a:lnTo>
                  <a:lnTo>
                    <a:pt x="897458" y="184023"/>
                  </a:lnTo>
                  <a:close/>
                </a:path>
                <a:path w="2550160" h="1913254">
                  <a:moveTo>
                    <a:pt x="933462" y="0"/>
                  </a:moveTo>
                  <a:lnTo>
                    <a:pt x="914514" y="0"/>
                  </a:lnTo>
                  <a:lnTo>
                    <a:pt x="914514" y="243763"/>
                  </a:lnTo>
                  <a:lnTo>
                    <a:pt x="933462" y="243763"/>
                  </a:lnTo>
                  <a:lnTo>
                    <a:pt x="933462" y="0"/>
                  </a:lnTo>
                  <a:close/>
                </a:path>
                <a:path w="2550160" h="1913254">
                  <a:moveTo>
                    <a:pt x="952131" y="578739"/>
                  </a:moveTo>
                  <a:lnTo>
                    <a:pt x="849452" y="578739"/>
                  </a:lnTo>
                  <a:lnTo>
                    <a:pt x="849452" y="523798"/>
                  </a:lnTo>
                  <a:lnTo>
                    <a:pt x="928662" y="523798"/>
                  </a:lnTo>
                  <a:lnTo>
                    <a:pt x="928662" y="508063"/>
                  </a:lnTo>
                  <a:lnTo>
                    <a:pt x="891057" y="508063"/>
                  </a:lnTo>
                  <a:lnTo>
                    <a:pt x="891057" y="422719"/>
                  </a:lnTo>
                  <a:lnTo>
                    <a:pt x="926261" y="422719"/>
                  </a:lnTo>
                  <a:lnTo>
                    <a:pt x="926261" y="406984"/>
                  </a:lnTo>
                  <a:lnTo>
                    <a:pt x="872388" y="406984"/>
                  </a:lnTo>
                  <a:lnTo>
                    <a:pt x="872388" y="422719"/>
                  </a:lnTo>
                  <a:lnTo>
                    <a:pt x="872388" y="508063"/>
                  </a:lnTo>
                  <a:lnTo>
                    <a:pt x="807847" y="508063"/>
                  </a:lnTo>
                  <a:lnTo>
                    <a:pt x="807847" y="422719"/>
                  </a:lnTo>
                  <a:lnTo>
                    <a:pt x="872388" y="422719"/>
                  </a:lnTo>
                  <a:lnTo>
                    <a:pt x="872388" y="406984"/>
                  </a:lnTo>
                  <a:lnTo>
                    <a:pt x="753973" y="406984"/>
                  </a:lnTo>
                  <a:lnTo>
                    <a:pt x="753973" y="422719"/>
                  </a:lnTo>
                  <a:lnTo>
                    <a:pt x="789178" y="422719"/>
                  </a:lnTo>
                  <a:lnTo>
                    <a:pt x="789178" y="508063"/>
                  </a:lnTo>
                  <a:lnTo>
                    <a:pt x="751573" y="508063"/>
                  </a:lnTo>
                  <a:lnTo>
                    <a:pt x="751573" y="523798"/>
                  </a:lnTo>
                  <a:lnTo>
                    <a:pt x="830783" y="523798"/>
                  </a:lnTo>
                  <a:lnTo>
                    <a:pt x="830783" y="578739"/>
                  </a:lnTo>
                  <a:lnTo>
                    <a:pt x="728103" y="578739"/>
                  </a:lnTo>
                  <a:lnTo>
                    <a:pt x="728103" y="595007"/>
                  </a:lnTo>
                  <a:lnTo>
                    <a:pt x="952131" y="595007"/>
                  </a:lnTo>
                  <a:lnTo>
                    <a:pt x="952131" y="578739"/>
                  </a:lnTo>
                  <a:close/>
                </a:path>
                <a:path w="2550160" h="1913254">
                  <a:moveTo>
                    <a:pt x="1024394" y="1685556"/>
                  </a:moveTo>
                  <a:lnTo>
                    <a:pt x="862253" y="1685556"/>
                  </a:lnTo>
                  <a:lnTo>
                    <a:pt x="862253" y="1702092"/>
                  </a:lnTo>
                  <a:lnTo>
                    <a:pt x="1004925" y="1702092"/>
                  </a:lnTo>
                  <a:lnTo>
                    <a:pt x="1004887" y="1730832"/>
                  </a:lnTo>
                  <a:lnTo>
                    <a:pt x="1001598" y="1782140"/>
                  </a:lnTo>
                  <a:lnTo>
                    <a:pt x="995337" y="1822107"/>
                  </a:lnTo>
                  <a:lnTo>
                    <a:pt x="1015060" y="1824507"/>
                  </a:lnTo>
                  <a:lnTo>
                    <a:pt x="1020800" y="1786458"/>
                  </a:lnTo>
                  <a:lnTo>
                    <a:pt x="1023874" y="1745691"/>
                  </a:lnTo>
                  <a:lnTo>
                    <a:pt x="1024343" y="1724228"/>
                  </a:lnTo>
                  <a:lnTo>
                    <a:pt x="1024394" y="1685556"/>
                  </a:lnTo>
                  <a:close/>
                </a:path>
                <a:path w="2550160" h="1913254">
                  <a:moveTo>
                    <a:pt x="1058011" y="1855711"/>
                  </a:moveTo>
                  <a:lnTo>
                    <a:pt x="938250" y="1855711"/>
                  </a:lnTo>
                  <a:lnTo>
                    <a:pt x="938250" y="1762099"/>
                  </a:lnTo>
                  <a:lnTo>
                    <a:pt x="919060" y="1762099"/>
                  </a:lnTo>
                  <a:lnTo>
                    <a:pt x="919060" y="1855711"/>
                  </a:lnTo>
                  <a:lnTo>
                    <a:pt x="833983" y="1855711"/>
                  </a:lnTo>
                  <a:lnTo>
                    <a:pt x="833983" y="1871980"/>
                  </a:lnTo>
                  <a:lnTo>
                    <a:pt x="1058011" y="1871980"/>
                  </a:lnTo>
                  <a:lnTo>
                    <a:pt x="1058011" y="1855711"/>
                  </a:lnTo>
                  <a:close/>
                </a:path>
                <a:path w="2550160" h="1913254">
                  <a:moveTo>
                    <a:pt x="1165491" y="465924"/>
                  </a:moveTo>
                  <a:lnTo>
                    <a:pt x="1022273" y="465924"/>
                  </a:lnTo>
                  <a:lnTo>
                    <a:pt x="1022273" y="444588"/>
                  </a:lnTo>
                  <a:lnTo>
                    <a:pt x="1160157" y="444588"/>
                  </a:lnTo>
                  <a:lnTo>
                    <a:pt x="1160157" y="392049"/>
                  </a:lnTo>
                  <a:lnTo>
                    <a:pt x="1003604" y="392049"/>
                  </a:lnTo>
                  <a:lnTo>
                    <a:pt x="1003604" y="407784"/>
                  </a:lnTo>
                  <a:lnTo>
                    <a:pt x="1142288" y="407784"/>
                  </a:lnTo>
                  <a:lnTo>
                    <a:pt x="1142288" y="429120"/>
                  </a:lnTo>
                  <a:lnTo>
                    <a:pt x="1004404" y="429120"/>
                  </a:lnTo>
                  <a:lnTo>
                    <a:pt x="1004404" y="481660"/>
                  </a:lnTo>
                  <a:lnTo>
                    <a:pt x="1165491" y="481660"/>
                  </a:lnTo>
                  <a:lnTo>
                    <a:pt x="1165491" y="465924"/>
                  </a:lnTo>
                  <a:close/>
                </a:path>
                <a:path w="2550160" h="1913254">
                  <a:moveTo>
                    <a:pt x="1168692" y="615010"/>
                  </a:moveTo>
                  <a:lnTo>
                    <a:pt x="1022540" y="615010"/>
                  </a:lnTo>
                  <a:lnTo>
                    <a:pt x="1022540" y="592607"/>
                  </a:lnTo>
                  <a:lnTo>
                    <a:pt x="1161491" y="592607"/>
                  </a:lnTo>
                  <a:lnTo>
                    <a:pt x="1161491" y="539000"/>
                  </a:lnTo>
                  <a:lnTo>
                    <a:pt x="1002804" y="539000"/>
                  </a:lnTo>
                  <a:lnTo>
                    <a:pt x="1002804" y="554736"/>
                  </a:lnTo>
                  <a:lnTo>
                    <a:pt x="1143088" y="554736"/>
                  </a:lnTo>
                  <a:lnTo>
                    <a:pt x="1143088" y="577138"/>
                  </a:lnTo>
                  <a:lnTo>
                    <a:pt x="1004138" y="577138"/>
                  </a:lnTo>
                  <a:lnTo>
                    <a:pt x="1004138" y="630745"/>
                  </a:lnTo>
                  <a:lnTo>
                    <a:pt x="1168692" y="630745"/>
                  </a:lnTo>
                  <a:lnTo>
                    <a:pt x="1168692" y="615010"/>
                  </a:lnTo>
                  <a:close/>
                </a:path>
                <a:path w="2550160" h="1913254">
                  <a:moveTo>
                    <a:pt x="1194828" y="501929"/>
                  </a:moveTo>
                  <a:lnTo>
                    <a:pt x="970800" y="501929"/>
                  </a:lnTo>
                  <a:lnTo>
                    <a:pt x="970800" y="517931"/>
                  </a:lnTo>
                  <a:lnTo>
                    <a:pt x="1194828" y="517931"/>
                  </a:lnTo>
                  <a:lnTo>
                    <a:pt x="1194828" y="501929"/>
                  </a:lnTo>
                  <a:close/>
                </a:path>
                <a:path w="2550160" h="1913254">
                  <a:moveTo>
                    <a:pt x="1218552" y="1780235"/>
                  </a:moveTo>
                  <a:lnTo>
                    <a:pt x="1184148" y="1755254"/>
                  </a:lnTo>
                  <a:lnTo>
                    <a:pt x="1160868" y="1721205"/>
                  </a:lnTo>
                  <a:lnTo>
                    <a:pt x="1160678" y="1694357"/>
                  </a:lnTo>
                  <a:lnTo>
                    <a:pt x="1213231" y="1694357"/>
                  </a:lnTo>
                  <a:lnTo>
                    <a:pt x="1213231" y="1678089"/>
                  </a:lnTo>
                  <a:lnTo>
                    <a:pt x="1086802" y="1678089"/>
                  </a:lnTo>
                  <a:lnTo>
                    <a:pt x="1086802" y="1694357"/>
                  </a:lnTo>
                  <a:lnTo>
                    <a:pt x="1141755" y="1694357"/>
                  </a:lnTo>
                  <a:lnTo>
                    <a:pt x="1141755" y="1718183"/>
                  </a:lnTo>
                  <a:lnTo>
                    <a:pt x="1120673" y="1755952"/>
                  </a:lnTo>
                  <a:lnTo>
                    <a:pt x="1085875" y="1783905"/>
                  </a:lnTo>
                  <a:lnTo>
                    <a:pt x="1079881" y="1788236"/>
                  </a:lnTo>
                  <a:lnTo>
                    <a:pt x="1091349" y="1801571"/>
                  </a:lnTo>
                  <a:lnTo>
                    <a:pt x="1125969" y="1774634"/>
                  </a:lnTo>
                  <a:lnTo>
                    <a:pt x="1131074" y="1770100"/>
                  </a:lnTo>
                  <a:lnTo>
                    <a:pt x="1136764" y="1765122"/>
                  </a:lnTo>
                  <a:lnTo>
                    <a:pt x="1141526" y="1760588"/>
                  </a:lnTo>
                  <a:lnTo>
                    <a:pt x="1149172" y="1752409"/>
                  </a:lnTo>
                  <a:lnTo>
                    <a:pt x="1151343" y="1749386"/>
                  </a:lnTo>
                  <a:lnTo>
                    <a:pt x="1151877" y="1747431"/>
                  </a:lnTo>
                  <a:lnTo>
                    <a:pt x="1152144" y="1747431"/>
                  </a:lnTo>
                  <a:lnTo>
                    <a:pt x="1180236" y="1773301"/>
                  </a:lnTo>
                  <a:lnTo>
                    <a:pt x="1207617" y="1793570"/>
                  </a:lnTo>
                  <a:lnTo>
                    <a:pt x="1218552" y="1780235"/>
                  </a:lnTo>
                  <a:close/>
                </a:path>
                <a:path w="2550160" h="1913254">
                  <a:moveTo>
                    <a:pt x="1247635" y="98679"/>
                  </a:moveTo>
                  <a:lnTo>
                    <a:pt x="1209852" y="82892"/>
                  </a:lnTo>
                  <a:lnTo>
                    <a:pt x="1177442" y="65874"/>
                  </a:lnTo>
                  <a:lnTo>
                    <a:pt x="1172591" y="62369"/>
                  </a:lnTo>
                  <a:lnTo>
                    <a:pt x="1161491" y="35737"/>
                  </a:lnTo>
                  <a:lnTo>
                    <a:pt x="1161491" y="8534"/>
                  </a:lnTo>
                  <a:lnTo>
                    <a:pt x="1142542" y="8534"/>
                  </a:lnTo>
                  <a:lnTo>
                    <a:pt x="1142542" y="35737"/>
                  </a:lnTo>
                  <a:lnTo>
                    <a:pt x="1142060" y="40805"/>
                  </a:lnTo>
                  <a:lnTo>
                    <a:pt x="1107986" y="76161"/>
                  </a:lnTo>
                  <a:lnTo>
                    <a:pt x="1070711" y="93014"/>
                  </a:lnTo>
                  <a:lnTo>
                    <a:pt x="1055611" y="98945"/>
                  </a:lnTo>
                  <a:lnTo>
                    <a:pt x="1063879" y="113880"/>
                  </a:lnTo>
                  <a:lnTo>
                    <a:pt x="1108773" y="94246"/>
                  </a:lnTo>
                  <a:lnTo>
                    <a:pt x="1148029" y="70904"/>
                  </a:lnTo>
                  <a:lnTo>
                    <a:pt x="1151890" y="65874"/>
                  </a:lnTo>
                  <a:lnTo>
                    <a:pt x="1152144" y="65874"/>
                  </a:lnTo>
                  <a:lnTo>
                    <a:pt x="1183360" y="88277"/>
                  </a:lnTo>
                  <a:lnTo>
                    <a:pt x="1223797" y="106883"/>
                  </a:lnTo>
                  <a:lnTo>
                    <a:pt x="1239634" y="113347"/>
                  </a:lnTo>
                  <a:lnTo>
                    <a:pt x="1247635" y="98679"/>
                  </a:lnTo>
                  <a:close/>
                </a:path>
                <a:path w="2550160" h="1913254">
                  <a:moveTo>
                    <a:pt x="1264170" y="140017"/>
                  </a:moveTo>
                  <a:lnTo>
                    <a:pt x="1040130" y="140017"/>
                  </a:lnTo>
                  <a:lnTo>
                    <a:pt x="1040130" y="156286"/>
                  </a:lnTo>
                  <a:lnTo>
                    <a:pt x="1142822" y="156286"/>
                  </a:lnTo>
                  <a:lnTo>
                    <a:pt x="1142822" y="243763"/>
                  </a:lnTo>
                  <a:lnTo>
                    <a:pt x="1161757" y="243763"/>
                  </a:lnTo>
                  <a:lnTo>
                    <a:pt x="1161757" y="156286"/>
                  </a:lnTo>
                  <a:lnTo>
                    <a:pt x="1264170" y="156286"/>
                  </a:lnTo>
                  <a:lnTo>
                    <a:pt x="1264170" y="140017"/>
                  </a:lnTo>
                  <a:close/>
                </a:path>
                <a:path w="2550160" h="1913254">
                  <a:moveTo>
                    <a:pt x="1269504" y="1874113"/>
                  </a:moveTo>
                  <a:lnTo>
                    <a:pt x="1259941" y="1832419"/>
                  </a:lnTo>
                  <a:lnTo>
                    <a:pt x="1251369" y="1825625"/>
                  </a:lnTo>
                  <a:lnTo>
                    <a:pt x="1251369" y="1853044"/>
                  </a:lnTo>
                  <a:lnTo>
                    <a:pt x="1251369" y="1871179"/>
                  </a:lnTo>
                  <a:lnTo>
                    <a:pt x="1210906" y="1896071"/>
                  </a:lnTo>
                  <a:lnTo>
                    <a:pt x="1204061" y="1896783"/>
                  </a:lnTo>
                  <a:lnTo>
                    <a:pt x="1189837" y="1896783"/>
                  </a:lnTo>
                  <a:lnTo>
                    <a:pt x="1150099" y="1882914"/>
                  </a:lnTo>
                  <a:lnTo>
                    <a:pt x="1142542" y="1871179"/>
                  </a:lnTo>
                  <a:lnTo>
                    <a:pt x="1142542" y="1853044"/>
                  </a:lnTo>
                  <a:lnTo>
                    <a:pt x="1182992" y="1828152"/>
                  </a:lnTo>
                  <a:lnTo>
                    <a:pt x="1189837" y="1827441"/>
                  </a:lnTo>
                  <a:lnTo>
                    <a:pt x="1204061" y="1827441"/>
                  </a:lnTo>
                  <a:lnTo>
                    <a:pt x="1243812" y="1841309"/>
                  </a:lnTo>
                  <a:lnTo>
                    <a:pt x="1251369" y="1853044"/>
                  </a:lnTo>
                  <a:lnTo>
                    <a:pt x="1251369" y="1825625"/>
                  </a:lnTo>
                  <a:lnTo>
                    <a:pt x="1211453" y="1812239"/>
                  </a:lnTo>
                  <a:lnTo>
                    <a:pt x="1196949" y="1811439"/>
                  </a:lnTo>
                  <a:lnTo>
                    <a:pt x="1189596" y="1811629"/>
                  </a:lnTo>
                  <a:lnTo>
                    <a:pt x="1152321" y="1819529"/>
                  </a:lnTo>
                  <a:lnTo>
                    <a:pt x="1124407" y="1849932"/>
                  </a:lnTo>
                  <a:lnTo>
                    <a:pt x="1124407" y="1874113"/>
                  </a:lnTo>
                  <a:lnTo>
                    <a:pt x="1152321" y="1904428"/>
                  </a:lnTo>
                  <a:lnTo>
                    <a:pt x="1189596" y="1912581"/>
                  </a:lnTo>
                  <a:lnTo>
                    <a:pt x="1196949" y="1912785"/>
                  </a:lnTo>
                  <a:lnTo>
                    <a:pt x="1204315" y="1912581"/>
                  </a:lnTo>
                  <a:lnTo>
                    <a:pt x="1241577" y="1904428"/>
                  </a:lnTo>
                  <a:lnTo>
                    <a:pt x="1267587" y="1880425"/>
                  </a:lnTo>
                  <a:lnTo>
                    <a:pt x="1269504" y="1874113"/>
                  </a:lnTo>
                  <a:close/>
                </a:path>
                <a:path w="2550160" h="1913254">
                  <a:moveTo>
                    <a:pt x="1305496" y="1724228"/>
                  </a:moveTo>
                  <a:lnTo>
                    <a:pt x="1268158" y="1724228"/>
                  </a:lnTo>
                  <a:lnTo>
                    <a:pt x="1268158" y="1662620"/>
                  </a:lnTo>
                  <a:lnTo>
                    <a:pt x="1249502" y="1662620"/>
                  </a:lnTo>
                  <a:lnTo>
                    <a:pt x="1249502" y="1806105"/>
                  </a:lnTo>
                  <a:lnTo>
                    <a:pt x="1268158" y="1806105"/>
                  </a:lnTo>
                  <a:lnTo>
                    <a:pt x="1268158" y="1740763"/>
                  </a:lnTo>
                  <a:lnTo>
                    <a:pt x="1305496" y="1740763"/>
                  </a:lnTo>
                  <a:lnTo>
                    <a:pt x="1305496" y="1724228"/>
                  </a:lnTo>
                  <a:close/>
                </a:path>
                <a:path w="2550160" h="1913254">
                  <a:moveTo>
                    <a:pt x="1359649" y="560603"/>
                  </a:moveTo>
                  <a:lnTo>
                    <a:pt x="1358328" y="547001"/>
                  </a:lnTo>
                  <a:lnTo>
                    <a:pt x="1358049" y="544068"/>
                  </a:lnTo>
                  <a:lnTo>
                    <a:pt x="1350035" y="545134"/>
                  </a:lnTo>
                  <a:lnTo>
                    <a:pt x="1342263" y="545896"/>
                  </a:lnTo>
                  <a:lnTo>
                    <a:pt x="1327150" y="546785"/>
                  </a:lnTo>
                  <a:lnTo>
                    <a:pt x="1319377" y="547001"/>
                  </a:lnTo>
                  <a:lnTo>
                    <a:pt x="1311376" y="547001"/>
                  </a:lnTo>
                  <a:lnTo>
                    <a:pt x="1311376" y="425119"/>
                  </a:lnTo>
                  <a:lnTo>
                    <a:pt x="1353248" y="425119"/>
                  </a:lnTo>
                  <a:lnTo>
                    <a:pt x="1353248" y="408051"/>
                  </a:lnTo>
                  <a:lnTo>
                    <a:pt x="1292707" y="408051"/>
                  </a:lnTo>
                  <a:lnTo>
                    <a:pt x="1292707" y="564070"/>
                  </a:lnTo>
                  <a:lnTo>
                    <a:pt x="1303909" y="564070"/>
                  </a:lnTo>
                  <a:lnTo>
                    <a:pt x="1311249" y="564019"/>
                  </a:lnTo>
                  <a:lnTo>
                    <a:pt x="1353807" y="561365"/>
                  </a:lnTo>
                  <a:lnTo>
                    <a:pt x="1359649" y="560603"/>
                  </a:lnTo>
                  <a:close/>
                </a:path>
                <a:path w="2550160" h="1913254">
                  <a:moveTo>
                    <a:pt x="1406575" y="14668"/>
                  </a:moveTo>
                  <a:lnTo>
                    <a:pt x="1388706" y="14668"/>
                  </a:lnTo>
                  <a:lnTo>
                    <a:pt x="1388706" y="31203"/>
                  </a:lnTo>
                  <a:lnTo>
                    <a:pt x="1388706" y="106946"/>
                  </a:lnTo>
                  <a:lnTo>
                    <a:pt x="1315897" y="106946"/>
                  </a:lnTo>
                  <a:lnTo>
                    <a:pt x="1315897" y="31203"/>
                  </a:lnTo>
                  <a:lnTo>
                    <a:pt x="1388706" y="31203"/>
                  </a:lnTo>
                  <a:lnTo>
                    <a:pt x="1388706" y="14668"/>
                  </a:lnTo>
                  <a:lnTo>
                    <a:pt x="1298028" y="14668"/>
                  </a:lnTo>
                  <a:lnTo>
                    <a:pt x="1298028" y="123482"/>
                  </a:lnTo>
                  <a:lnTo>
                    <a:pt x="1406575" y="123482"/>
                  </a:lnTo>
                  <a:lnTo>
                    <a:pt x="1406575" y="106946"/>
                  </a:lnTo>
                  <a:lnTo>
                    <a:pt x="1406575" y="31203"/>
                  </a:lnTo>
                  <a:lnTo>
                    <a:pt x="1406575" y="14668"/>
                  </a:lnTo>
                  <a:close/>
                </a:path>
                <a:path w="2550160" h="1913254">
                  <a:moveTo>
                    <a:pt x="1443926" y="560336"/>
                  </a:moveTo>
                  <a:lnTo>
                    <a:pt x="1442440" y="547001"/>
                  </a:lnTo>
                  <a:lnTo>
                    <a:pt x="1442059" y="543534"/>
                  </a:lnTo>
                  <a:lnTo>
                    <a:pt x="1436166" y="544296"/>
                  </a:lnTo>
                  <a:lnTo>
                    <a:pt x="1394714" y="546950"/>
                  </a:lnTo>
                  <a:lnTo>
                    <a:pt x="1386852" y="547001"/>
                  </a:lnTo>
                  <a:lnTo>
                    <a:pt x="1386852" y="425119"/>
                  </a:lnTo>
                  <a:lnTo>
                    <a:pt x="1432725" y="425119"/>
                  </a:lnTo>
                  <a:lnTo>
                    <a:pt x="1432725" y="408051"/>
                  </a:lnTo>
                  <a:lnTo>
                    <a:pt x="1368183" y="408051"/>
                  </a:lnTo>
                  <a:lnTo>
                    <a:pt x="1368183" y="564070"/>
                  </a:lnTo>
                  <a:lnTo>
                    <a:pt x="1381518" y="564070"/>
                  </a:lnTo>
                  <a:lnTo>
                    <a:pt x="1391056" y="564007"/>
                  </a:lnTo>
                  <a:lnTo>
                    <a:pt x="1432217" y="561644"/>
                  </a:lnTo>
                  <a:lnTo>
                    <a:pt x="1438465" y="560997"/>
                  </a:lnTo>
                  <a:lnTo>
                    <a:pt x="1443926" y="560336"/>
                  </a:lnTo>
                  <a:close/>
                </a:path>
                <a:path w="2550160" h="1913254">
                  <a:moveTo>
                    <a:pt x="1485519" y="0"/>
                  </a:moveTo>
                  <a:lnTo>
                    <a:pt x="1467116" y="0"/>
                  </a:lnTo>
                  <a:lnTo>
                    <a:pt x="1467116" y="37338"/>
                  </a:lnTo>
                  <a:lnTo>
                    <a:pt x="1422577" y="37338"/>
                  </a:lnTo>
                  <a:lnTo>
                    <a:pt x="1422577" y="53873"/>
                  </a:lnTo>
                  <a:lnTo>
                    <a:pt x="1467116" y="53873"/>
                  </a:lnTo>
                  <a:lnTo>
                    <a:pt x="1467116" y="85077"/>
                  </a:lnTo>
                  <a:lnTo>
                    <a:pt x="1422577" y="85077"/>
                  </a:lnTo>
                  <a:lnTo>
                    <a:pt x="1422577" y="101612"/>
                  </a:lnTo>
                  <a:lnTo>
                    <a:pt x="1467116" y="101612"/>
                  </a:lnTo>
                  <a:lnTo>
                    <a:pt x="1467116" y="143484"/>
                  </a:lnTo>
                  <a:lnTo>
                    <a:pt x="1485519" y="143484"/>
                  </a:lnTo>
                  <a:lnTo>
                    <a:pt x="1485519" y="0"/>
                  </a:lnTo>
                  <a:close/>
                </a:path>
                <a:path w="2550160" h="1913254">
                  <a:moveTo>
                    <a:pt x="1486852" y="211493"/>
                  </a:moveTo>
                  <a:lnTo>
                    <a:pt x="1477073" y="169760"/>
                  </a:lnTo>
                  <a:lnTo>
                    <a:pt x="1468716" y="163258"/>
                  </a:lnTo>
                  <a:lnTo>
                    <a:pt x="1468716" y="190157"/>
                  </a:lnTo>
                  <a:lnTo>
                    <a:pt x="1468716" y="208826"/>
                  </a:lnTo>
                  <a:lnTo>
                    <a:pt x="1426984" y="233502"/>
                  </a:lnTo>
                  <a:lnTo>
                    <a:pt x="1420088" y="234162"/>
                  </a:lnTo>
                  <a:lnTo>
                    <a:pt x="1405864" y="234162"/>
                  </a:lnTo>
                  <a:lnTo>
                    <a:pt x="1369199" y="223723"/>
                  </a:lnTo>
                  <a:lnTo>
                    <a:pt x="1357236" y="208826"/>
                  </a:lnTo>
                  <a:lnTo>
                    <a:pt x="1357236" y="190157"/>
                  </a:lnTo>
                  <a:lnTo>
                    <a:pt x="1398981" y="165493"/>
                  </a:lnTo>
                  <a:lnTo>
                    <a:pt x="1405864" y="164820"/>
                  </a:lnTo>
                  <a:lnTo>
                    <a:pt x="1420088" y="164820"/>
                  </a:lnTo>
                  <a:lnTo>
                    <a:pt x="1456766" y="175272"/>
                  </a:lnTo>
                  <a:lnTo>
                    <a:pt x="1468716" y="190157"/>
                  </a:lnTo>
                  <a:lnTo>
                    <a:pt x="1468716" y="163258"/>
                  </a:lnTo>
                  <a:lnTo>
                    <a:pt x="1427556" y="149618"/>
                  </a:lnTo>
                  <a:lnTo>
                    <a:pt x="1412976" y="148818"/>
                  </a:lnTo>
                  <a:lnTo>
                    <a:pt x="1405610" y="149021"/>
                  </a:lnTo>
                  <a:lnTo>
                    <a:pt x="1367726" y="156870"/>
                  </a:lnTo>
                  <a:lnTo>
                    <a:pt x="1339100" y="187045"/>
                  </a:lnTo>
                  <a:lnTo>
                    <a:pt x="1339100" y="211493"/>
                  </a:lnTo>
                  <a:lnTo>
                    <a:pt x="1367726" y="241808"/>
                  </a:lnTo>
                  <a:lnTo>
                    <a:pt x="1405610" y="249974"/>
                  </a:lnTo>
                  <a:lnTo>
                    <a:pt x="1412976" y="250164"/>
                  </a:lnTo>
                  <a:lnTo>
                    <a:pt x="1420355" y="249974"/>
                  </a:lnTo>
                  <a:lnTo>
                    <a:pt x="1458226" y="241808"/>
                  </a:lnTo>
                  <a:lnTo>
                    <a:pt x="1484896" y="217805"/>
                  </a:lnTo>
                  <a:lnTo>
                    <a:pt x="1486852" y="211493"/>
                  </a:lnTo>
                  <a:close/>
                </a:path>
                <a:path w="2550160" h="1913254">
                  <a:moveTo>
                    <a:pt x="1514055" y="1740763"/>
                  </a:moveTo>
                  <a:lnTo>
                    <a:pt x="1370838" y="1740763"/>
                  </a:lnTo>
                  <a:lnTo>
                    <a:pt x="1370838" y="1720494"/>
                  </a:lnTo>
                  <a:lnTo>
                    <a:pt x="1508721" y="1720494"/>
                  </a:lnTo>
                  <a:lnTo>
                    <a:pt x="1508721" y="1669021"/>
                  </a:lnTo>
                  <a:lnTo>
                    <a:pt x="1352169" y="1669021"/>
                  </a:lnTo>
                  <a:lnTo>
                    <a:pt x="1352169" y="1684756"/>
                  </a:lnTo>
                  <a:lnTo>
                    <a:pt x="1490853" y="1684756"/>
                  </a:lnTo>
                  <a:lnTo>
                    <a:pt x="1490853" y="1705025"/>
                  </a:lnTo>
                  <a:lnTo>
                    <a:pt x="1352969" y="1705025"/>
                  </a:lnTo>
                  <a:lnTo>
                    <a:pt x="1352969" y="1756498"/>
                  </a:lnTo>
                  <a:lnTo>
                    <a:pt x="1514055" y="1756498"/>
                  </a:lnTo>
                  <a:lnTo>
                    <a:pt x="1514055" y="1740763"/>
                  </a:lnTo>
                  <a:close/>
                </a:path>
                <a:path w="2550160" h="1913254">
                  <a:moveTo>
                    <a:pt x="1514335" y="475792"/>
                  </a:moveTo>
                  <a:lnTo>
                    <a:pt x="1477797" y="475792"/>
                  </a:lnTo>
                  <a:lnTo>
                    <a:pt x="1477797" y="385648"/>
                  </a:lnTo>
                  <a:lnTo>
                    <a:pt x="1458849" y="385648"/>
                  </a:lnTo>
                  <a:lnTo>
                    <a:pt x="1458849" y="629412"/>
                  </a:lnTo>
                  <a:lnTo>
                    <a:pt x="1477797" y="629412"/>
                  </a:lnTo>
                  <a:lnTo>
                    <a:pt x="1477797" y="492594"/>
                  </a:lnTo>
                  <a:lnTo>
                    <a:pt x="1514335" y="492594"/>
                  </a:lnTo>
                  <a:lnTo>
                    <a:pt x="1514335" y="475792"/>
                  </a:lnTo>
                  <a:close/>
                </a:path>
                <a:path w="2550160" h="1913254">
                  <a:moveTo>
                    <a:pt x="1543392" y="1775968"/>
                  </a:moveTo>
                  <a:lnTo>
                    <a:pt x="1460982" y="1775968"/>
                  </a:lnTo>
                  <a:lnTo>
                    <a:pt x="1460982" y="1791970"/>
                  </a:lnTo>
                  <a:lnTo>
                    <a:pt x="1460982" y="1817573"/>
                  </a:lnTo>
                  <a:lnTo>
                    <a:pt x="1401775" y="1817573"/>
                  </a:lnTo>
                  <a:lnTo>
                    <a:pt x="1401775" y="1791970"/>
                  </a:lnTo>
                  <a:lnTo>
                    <a:pt x="1460982" y="1791970"/>
                  </a:lnTo>
                  <a:lnTo>
                    <a:pt x="1460982" y="1775968"/>
                  </a:lnTo>
                  <a:lnTo>
                    <a:pt x="1319364" y="1775968"/>
                  </a:lnTo>
                  <a:lnTo>
                    <a:pt x="1319364" y="1791970"/>
                  </a:lnTo>
                  <a:lnTo>
                    <a:pt x="1383372" y="1791970"/>
                  </a:lnTo>
                  <a:lnTo>
                    <a:pt x="1383372" y="1817573"/>
                  </a:lnTo>
                  <a:lnTo>
                    <a:pt x="1351368" y="1817573"/>
                  </a:lnTo>
                  <a:lnTo>
                    <a:pt x="1351368" y="1833308"/>
                  </a:lnTo>
                  <a:lnTo>
                    <a:pt x="1491919" y="1833308"/>
                  </a:lnTo>
                  <a:lnTo>
                    <a:pt x="1491919" y="1854911"/>
                  </a:lnTo>
                  <a:lnTo>
                    <a:pt x="1352702" y="1854911"/>
                  </a:lnTo>
                  <a:lnTo>
                    <a:pt x="1352702" y="1907717"/>
                  </a:lnTo>
                  <a:lnTo>
                    <a:pt x="1517256" y="1907717"/>
                  </a:lnTo>
                  <a:lnTo>
                    <a:pt x="1517256" y="1891982"/>
                  </a:lnTo>
                  <a:lnTo>
                    <a:pt x="1371104" y="1891982"/>
                  </a:lnTo>
                  <a:lnTo>
                    <a:pt x="1371104" y="1870379"/>
                  </a:lnTo>
                  <a:lnTo>
                    <a:pt x="1510055" y="1870379"/>
                  </a:lnTo>
                  <a:lnTo>
                    <a:pt x="1510055" y="1817573"/>
                  </a:lnTo>
                  <a:lnTo>
                    <a:pt x="1479384" y="1817573"/>
                  </a:lnTo>
                  <a:lnTo>
                    <a:pt x="1479384" y="1791970"/>
                  </a:lnTo>
                  <a:lnTo>
                    <a:pt x="1543392" y="1791970"/>
                  </a:lnTo>
                  <a:lnTo>
                    <a:pt x="1543392" y="1775968"/>
                  </a:lnTo>
                  <a:close/>
                </a:path>
                <a:path w="2550160" h="1913254">
                  <a:moveTo>
                    <a:pt x="1716214" y="6934"/>
                  </a:moveTo>
                  <a:lnTo>
                    <a:pt x="1697812" y="6934"/>
                  </a:lnTo>
                  <a:lnTo>
                    <a:pt x="1697812" y="37338"/>
                  </a:lnTo>
                  <a:lnTo>
                    <a:pt x="1697812" y="53073"/>
                  </a:lnTo>
                  <a:lnTo>
                    <a:pt x="1697812" y="83477"/>
                  </a:lnTo>
                  <a:lnTo>
                    <a:pt x="1577263" y="83477"/>
                  </a:lnTo>
                  <a:lnTo>
                    <a:pt x="1577263" y="53073"/>
                  </a:lnTo>
                  <a:lnTo>
                    <a:pt x="1697812" y="53073"/>
                  </a:lnTo>
                  <a:lnTo>
                    <a:pt x="1697812" y="37338"/>
                  </a:lnTo>
                  <a:lnTo>
                    <a:pt x="1577263" y="37338"/>
                  </a:lnTo>
                  <a:lnTo>
                    <a:pt x="1577263" y="6934"/>
                  </a:lnTo>
                  <a:lnTo>
                    <a:pt x="1558861" y="6934"/>
                  </a:lnTo>
                  <a:lnTo>
                    <a:pt x="1558861" y="99745"/>
                  </a:lnTo>
                  <a:lnTo>
                    <a:pt x="1716214" y="99745"/>
                  </a:lnTo>
                  <a:lnTo>
                    <a:pt x="1716214" y="83477"/>
                  </a:lnTo>
                  <a:lnTo>
                    <a:pt x="1716214" y="53073"/>
                  </a:lnTo>
                  <a:lnTo>
                    <a:pt x="1716214" y="37338"/>
                  </a:lnTo>
                  <a:lnTo>
                    <a:pt x="1716214" y="6934"/>
                  </a:lnTo>
                  <a:close/>
                </a:path>
                <a:path w="2550160" h="1913254">
                  <a:moveTo>
                    <a:pt x="1721548" y="224294"/>
                  </a:moveTo>
                  <a:lnTo>
                    <a:pt x="1577530" y="224294"/>
                  </a:lnTo>
                  <a:lnTo>
                    <a:pt x="1577530" y="171488"/>
                  </a:lnTo>
                  <a:lnTo>
                    <a:pt x="1558594" y="171488"/>
                  </a:lnTo>
                  <a:lnTo>
                    <a:pt x="1558594" y="240830"/>
                  </a:lnTo>
                  <a:lnTo>
                    <a:pt x="1721548" y="240830"/>
                  </a:lnTo>
                  <a:lnTo>
                    <a:pt x="1721548" y="224294"/>
                  </a:lnTo>
                  <a:close/>
                </a:path>
                <a:path w="2550160" h="1913254">
                  <a:moveTo>
                    <a:pt x="1723961" y="518198"/>
                  </a:moveTo>
                  <a:lnTo>
                    <a:pt x="1579676" y="518198"/>
                  </a:lnTo>
                  <a:lnTo>
                    <a:pt x="1579676" y="478193"/>
                  </a:lnTo>
                  <a:lnTo>
                    <a:pt x="1718360" y="478193"/>
                  </a:lnTo>
                  <a:lnTo>
                    <a:pt x="1718360" y="405650"/>
                  </a:lnTo>
                  <a:lnTo>
                    <a:pt x="1560474" y="405650"/>
                  </a:lnTo>
                  <a:lnTo>
                    <a:pt x="1560474" y="421919"/>
                  </a:lnTo>
                  <a:lnTo>
                    <a:pt x="1699958" y="421919"/>
                  </a:lnTo>
                  <a:lnTo>
                    <a:pt x="1699958" y="462191"/>
                  </a:lnTo>
                  <a:lnTo>
                    <a:pt x="1561274" y="462191"/>
                  </a:lnTo>
                  <a:lnTo>
                    <a:pt x="1561274" y="534466"/>
                  </a:lnTo>
                  <a:lnTo>
                    <a:pt x="1723961" y="534466"/>
                  </a:lnTo>
                  <a:lnTo>
                    <a:pt x="1723961" y="518198"/>
                  </a:lnTo>
                  <a:close/>
                </a:path>
                <a:path w="2550160" h="1913254">
                  <a:moveTo>
                    <a:pt x="1749552" y="128016"/>
                  </a:moveTo>
                  <a:lnTo>
                    <a:pt x="1525524" y="128016"/>
                  </a:lnTo>
                  <a:lnTo>
                    <a:pt x="1525524" y="144018"/>
                  </a:lnTo>
                  <a:lnTo>
                    <a:pt x="1630870" y="144018"/>
                  </a:lnTo>
                  <a:lnTo>
                    <a:pt x="1630870" y="193090"/>
                  </a:lnTo>
                  <a:lnTo>
                    <a:pt x="1649539" y="193090"/>
                  </a:lnTo>
                  <a:lnTo>
                    <a:pt x="1649539" y="144018"/>
                  </a:lnTo>
                  <a:lnTo>
                    <a:pt x="1749552" y="144018"/>
                  </a:lnTo>
                  <a:lnTo>
                    <a:pt x="1749552" y="128016"/>
                  </a:lnTo>
                  <a:close/>
                </a:path>
                <a:path w="2550160" h="1913254">
                  <a:moveTo>
                    <a:pt x="1752231" y="578739"/>
                  </a:moveTo>
                  <a:lnTo>
                    <a:pt x="1528203" y="578739"/>
                  </a:lnTo>
                  <a:lnTo>
                    <a:pt x="1528203" y="595007"/>
                  </a:lnTo>
                  <a:lnTo>
                    <a:pt x="1752231" y="595007"/>
                  </a:lnTo>
                  <a:lnTo>
                    <a:pt x="1752231" y="578739"/>
                  </a:lnTo>
                  <a:close/>
                </a:path>
                <a:path w="2550160" h="1913254">
                  <a:moveTo>
                    <a:pt x="1963178" y="461391"/>
                  </a:moveTo>
                  <a:lnTo>
                    <a:pt x="1823961" y="461391"/>
                  </a:lnTo>
                  <a:lnTo>
                    <a:pt x="1823961" y="394982"/>
                  </a:lnTo>
                  <a:lnTo>
                    <a:pt x="1805025" y="394982"/>
                  </a:lnTo>
                  <a:lnTo>
                    <a:pt x="1805025" y="477926"/>
                  </a:lnTo>
                  <a:lnTo>
                    <a:pt x="1963178" y="477926"/>
                  </a:lnTo>
                  <a:lnTo>
                    <a:pt x="1963178" y="461391"/>
                  </a:lnTo>
                  <a:close/>
                </a:path>
                <a:path w="2550160" h="1913254">
                  <a:moveTo>
                    <a:pt x="1966658" y="609942"/>
                  </a:moveTo>
                  <a:lnTo>
                    <a:pt x="1822907" y="609942"/>
                  </a:lnTo>
                  <a:lnTo>
                    <a:pt x="1822907" y="553669"/>
                  </a:lnTo>
                  <a:lnTo>
                    <a:pt x="1803958" y="553669"/>
                  </a:lnTo>
                  <a:lnTo>
                    <a:pt x="1803958" y="626478"/>
                  </a:lnTo>
                  <a:lnTo>
                    <a:pt x="1966658" y="626478"/>
                  </a:lnTo>
                  <a:lnTo>
                    <a:pt x="1966658" y="609942"/>
                  </a:lnTo>
                  <a:close/>
                </a:path>
                <a:path w="2550160" h="1913254">
                  <a:moveTo>
                    <a:pt x="1992249" y="193090"/>
                  </a:moveTo>
                  <a:lnTo>
                    <a:pt x="1889569" y="193090"/>
                  </a:lnTo>
                  <a:lnTo>
                    <a:pt x="1889569" y="138150"/>
                  </a:lnTo>
                  <a:lnTo>
                    <a:pt x="1968779" y="138150"/>
                  </a:lnTo>
                  <a:lnTo>
                    <a:pt x="1968779" y="122415"/>
                  </a:lnTo>
                  <a:lnTo>
                    <a:pt x="1931174" y="122415"/>
                  </a:lnTo>
                  <a:lnTo>
                    <a:pt x="1931174" y="37071"/>
                  </a:lnTo>
                  <a:lnTo>
                    <a:pt x="1966379" y="37071"/>
                  </a:lnTo>
                  <a:lnTo>
                    <a:pt x="1966379" y="21336"/>
                  </a:lnTo>
                  <a:lnTo>
                    <a:pt x="1912505" y="21336"/>
                  </a:lnTo>
                  <a:lnTo>
                    <a:pt x="1912505" y="37071"/>
                  </a:lnTo>
                  <a:lnTo>
                    <a:pt x="1912505" y="122415"/>
                  </a:lnTo>
                  <a:lnTo>
                    <a:pt x="1847964" y="122415"/>
                  </a:lnTo>
                  <a:lnTo>
                    <a:pt x="1847964" y="37071"/>
                  </a:lnTo>
                  <a:lnTo>
                    <a:pt x="1912505" y="37071"/>
                  </a:lnTo>
                  <a:lnTo>
                    <a:pt x="1912505" y="21336"/>
                  </a:lnTo>
                  <a:lnTo>
                    <a:pt x="1794090" y="21336"/>
                  </a:lnTo>
                  <a:lnTo>
                    <a:pt x="1794090" y="37071"/>
                  </a:lnTo>
                  <a:lnTo>
                    <a:pt x="1829295" y="37071"/>
                  </a:lnTo>
                  <a:lnTo>
                    <a:pt x="1829295" y="122415"/>
                  </a:lnTo>
                  <a:lnTo>
                    <a:pt x="1791690" y="122415"/>
                  </a:lnTo>
                  <a:lnTo>
                    <a:pt x="1791690" y="138150"/>
                  </a:lnTo>
                  <a:lnTo>
                    <a:pt x="1870900" y="138150"/>
                  </a:lnTo>
                  <a:lnTo>
                    <a:pt x="1870900" y="193090"/>
                  </a:lnTo>
                  <a:lnTo>
                    <a:pt x="1768221" y="193090"/>
                  </a:lnTo>
                  <a:lnTo>
                    <a:pt x="1768221" y="209359"/>
                  </a:lnTo>
                  <a:lnTo>
                    <a:pt x="1992249" y="209359"/>
                  </a:lnTo>
                  <a:lnTo>
                    <a:pt x="1992249" y="193090"/>
                  </a:lnTo>
                  <a:close/>
                </a:path>
                <a:path w="2550160" h="1913254">
                  <a:moveTo>
                    <a:pt x="1994928" y="511797"/>
                  </a:moveTo>
                  <a:lnTo>
                    <a:pt x="1770900" y="511797"/>
                  </a:lnTo>
                  <a:lnTo>
                    <a:pt x="1770900" y="528066"/>
                  </a:lnTo>
                  <a:lnTo>
                    <a:pt x="1994928" y="528066"/>
                  </a:lnTo>
                  <a:lnTo>
                    <a:pt x="1994928" y="511797"/>
                  </a:lnTo>
                  <a:close/>
                </a:path>
                <a:path w="2550160" h="1913254">
                  <a:moveTo>
                    <a:pt x="2127199" y="23202"/>
                  </a:moveTo>
                  <a:lnTo>
                    <a:pt x="2020785" y="23202"/>
                  </a:lnTo>
                  <a:lnTo>
                    <a:pt x="2020785" y="40271"/>
                  </a:lnTo>
                  <a:lnTo>
                    <a:pt x="2108797" y="40271"/>
                  </a:lnTo>
                  <a:lnTo>
                    <a:pt x="2108797" y="76987"/>
                  </a:lnTo>
                  <a:lnTo>
                    <a:pt x="2098217" y="113880"/>
                  </a:lnTo>
                  <a:lnTo>
                    <a:pt x="2066836" y="142455"/>
                  </a:lnTo>
                  <a:lnTo>
                    <a:pt x="2028024" y="166839"/>
                  </a:lnTo>
                  <a:lnTo>
                    <a:pt x="2018118" y="172554"/>
                  </a:lnTo>
                  <a:lnTo>
                    <a:pt x="2027986" y="187756"/>
                  </a:lnTo>
                  <a:lnTo>
                    <a:pt x="2069528" y="162204"/>
                  </a:lnTo>
                  <a:lnTo>
                    <a:pt x="2104364" y="134835"/>
                  </a:lnTo>
                  <a:lnTo>
                    <a:pt x="2125332" y="95262"/>
                  </a:lnTo>
                  <a:lnTo>
                    <a:pt x="2127199" y="70675"/>
                  </a:lnTo>
                  <a:lnTo>
                    <a:pt x="2127199" y="23202"/>
                  </a:lnTo>
                  <a:close/>
                </a:path>
                <a:path w="2550160" h="1913254">
                  <a:moveTo>
                    <a:pt x="2203221" y="401116"/>
                  </a:moveTo>
                  <a:lnTo>
                    <a:pt x="2101062" y="401116"/>
                  </a:lnTo>
                  <a:lnTo>
                    <a:pt x="2101062" y="417652"/>
                  </a:lnTo>
                  <a:lnTo>
                    <a:pt x="2184806" y="417652"/>
                  </a:lnTo>
                  <a:lnTo>
                    <a:pt x="2184806" y="437299"/>
                  </a:lnTo>
                  <a:lnTo>
                    <a:pt x="2166543" y="476288"/>
                  </a:lnTo>
                  <a:lnTo>
                    <a:pt x="2128939" y="497535"/>
                  </a:lnTo>
                  <a:lnTo>
                    <a:pt x="2092807" y="513397"/>
                  </a:lnTo>
                  <a:lnTo>
                    <a:pt x="2100541" y="528599"/>
                  </a:lnTo>
                  <a:lnTo>
                    <a:pt x="2143188" y="509257"/>
                  </a:lnTo>
                  <a:lnTo>
                    <a:pt x="2179294" y="488353"/>
                  </a:lnTo>
                  <a:lnTo>
                    <a:pt x="2201265" y="455218"/>
                  </a:lnTo>
                  <a:lnTo>
                    <a:pt x="2203094" y="437299"/>
                  </a:lnTo>
                  <a:lnTo>
                    <a:pt x="2203221" y="401116"/>
                  </a:lnTo>
                  <a:close/>
                </a:path>
                <a:path w="2550160" h="1913254">
                  <a:moveTo>
                    <a:pt x="2239746" y="93078"/>
                  </a:moveTo>
                  <a:lnTo>
                    <a:pt x="2199208" y="93078"/>
                  </a:lnTo>
                  <a:lnTo>
                    <a:pt x="2199208" y="0"/>
                  </a:lnTo>
                  <a:lnTo>
                    <a:pt x="2180272" y="0"/>
                  </a:lnTo>
                  <a:lnTo>
                    <a:pt x="2180272" y="243763"/>
                  </a:lnTo>
                  <a:lnTo>
                    <a:pt x="2199208" y="243763"/>
                  </a:lnTo>
                  <a:lnTo>
                    <a:pt x="2199208" y="109880"/>
                  </a:lnTo>
                  <a:lnTo>
                    <a:pt x="2239746" y="109880"/>
                  </a:lnTo>
                  <a:lnTo>
                    <a:pt x="2239746" y="93078"/>
                  </a:lnTo>
                  <a:close/>
                </a:path>
                <a:path w="2550160" h="1913254">
                  <a:moveTo>
                    <a:pt x="2285085" y="385648"/>
                  </a:moveTo>
                  <a:lnTo>
                    <a:pt x="2266683" y="385648"/>
                  </a:lnTo>
                  <a:lnTo>
                    <a:pt x="2266683" y="423252"/>
                  </a:lnTo>
                  <a:lnTo>
                    <a:pt x="2218144" y="423252"/>
                  </a:lnTo>
                  <a:lnTo>
                    <a:pt x="2218144" y="439521"/>
                  </a:lnTo>
                  <a:lnTo>
                    <a:pt x="2266683" y="439521"/>
                  </a:lnTo>
                  <a:lnTo>
                    <a:pt x="2266683" y="474459"/>
                  </a:lnTo>
                  <a:lnTo>
                    <a:pt x="2214143" y="474459"/>
                  </a:lnTo>
                  <a:lnTo>
                    <a:pt x="2214143" y="490728"/>
                  </a:lnTo>
                  <a:lnTo>
                    <a:pt x="2266683" y="490728"/>
                  </a:lnTo>
                  <a:lnTo>
                    <a:pt x="2266683" y="529132"/>
                  </a:lnTo>
                  <a:lnTo>
                    <a:pt x="2285085" y="529132"/>
                  </a:lnTo>
                  <a:lnTo>
                    <a:pt x="2285085" y="385648"/>
                  </a:lnTo>
                  <a:close/>
                </a:path>
                <a:path w="2550160" h="1913254">
                  <a:moveTo>
                    <a:pt x="2286431" y="597141"/>
                  </a:moveTo>
                  <a:lnTo>
                    <a:pt x="2276652" y="555409"/>
                  </a:lnTo>
                  <a:lnTo>
                    <a:pt x="2268283" y="548906"/>
                  </a:lnTo>
                  <a:lnTo>
                    <a:pt x="2268283" y="575805"/>
                  </a:lnTo>
                  <a:lnTo>
                    <a:pt x="2268283" y="594474"/>
                  </a:lnTo>
                  <a:lnTo>
                    <a:pt x="2226551" y="619150"/>
                  </a:lnTo>
                  <a:lnTo>
                    <a:pt x="2219655" y="619810"/>
                  </a:lnTo>
                  <a:lnTo>
                    <a:pt x="2205431" y="619810"/>
                  </a:lnTo>
                  <a:lnTo>
                    <a:pt x="2168766" y="609371"/>
                  </a:lnTo>
                  <a:lnTo>
                    <a:pt x="2156815" y="594474"/>
                  </a:lnTo>
                  <a:lnTo>
                    <a:pt x="2156815" y="575805"/>
                  </a:lnTo>
                  <a:lnTo>
                    <a:pt x="2198547" y="551141"/>
                  </a:lnTo>
                  <a:lnTo>
                    <a:pt x="2205431" y="550468"/>
                  </a:lnTo>
                  <a:lnTo>
                    <a:pt x="2219655" y="550468"/>
                  </a:lnTo>
                  <a:lnTo>
                    <a:pt x="2256332" y="560920"/>
                  </a:lnTo>
                  <a:lnTo>
                    <a:pt x="2268283" y="575805"/>
                  </a:lnTo>
                  <a:lnTo>
                    <a:pt x="2268283" y="548906"/>
                  </a:lnTo>
                  <a:lnTo>
                    <a:pt x="2227122" y="535266"/>
                  </a:lnTo>
                  <a:lnTo>
                    <a:pt x="2212543" y="534466"/>
                  </a:lnTo>
                  <a:lnTo>
                    <a:pt x="2205177" y="534670"/>
                  </a:lnTo>
                  <a:lnTo>
                    <a:pt x="2167293" y="542518"/>
                  </a:lnTo>
                  <a:lnTo>
                    <a:pt x="2138667" y="572693"/>
                  </a:lnTo>
                  <a:lnTo>
                    <a:pt x="2138667" y="597141"/>
                  </a:lnTo>
                  <a:lnTo>
                    <a:pt x="2167293" y="627456"/>
                  </a:lnTo>
                  <a:lnTo>
                    <a:pt x="2205177" y="635622"/>
                  </a:lnTo>
                  <a:lnTo>
                    <a:pt x="2212543" y="635812"/>
                  </a:lnTo>
                  <a:lnTo>
                    <a:pt x="2219922" y="635622"/>
                  </a:lnTo>
                  <a:lnTo>
                    <a:pt x="2257793" y="627456"/>
                  </a:lnTo>
                  <a:lnTo>
                    <a:pt x="2284476" y="603453"/>
                  </a:lnTo>
                  <a:lnTo>
                    <a:pt x="2286431" y="597141"/>
                  </a:lnTo>
                  <a:close/>
                </a:path>
                <a:path w="2550160" h="1913254">
                  <a:moveTo>
                    <a:pt x="2517914" y="433654"/>
                  </a:moveTo>
                  <a:lnTo>
                    <a:pt x="2515603" y="426542"/>
                  </a:lnTo>
                  <a:lnTo>
                    <a:pt x="2506357" y="414096"/>
                  </a:lnTo>
                  <a:lnTo>
                    <a:pt x="2500223" y="408851"/>
                  </a:lnTo>
                  <a:lnTo>
                    <a:pt x="2499245" y="408317"/>
                  </a:lnTo>
                  <a:lnTo>
                    <a:pt x="2499245" y="437921"/>
                  </a:lnTo>
                  <a:lnTo>
                    <a:pt x="2499245" y="457657"/>
                  </a:lnTo>
                  <a:lnTo>
                    <a:pt x="2468575" y="482727"/>
                  </a:lnTo>
                  <a:lnTo>
                    <a:pt x="2445816" y="486727"/>
                  </a:lnTo>
                  <a:lnTo>
                    <a:pt x="2429281" y="486727"/>
                  </a:lnTo>
                  <a:lnTo>
                    <a:pt x="2388743" y="474599"/>
                  </a:lnTo>
                  <a:lnTo>
                    <a:pt x="2376030" y="457657"/>
                  </a:lnTo>
                  <a:lnTo>
                    <a:pt x="2376030" y="437921"/>
                  </a:lnTo>
                  <a:lnTo>
                    <a:pt x="2406662" y="412851"/>
                  </a:lnTo>
                  <a:lnTo>
                    <a:pt x="2429281" y="408851"/>
                  </a:lnTo>
                  <a:lnTo>
                    <a:pt x="2445816" y="408851"/>
                  </a:lnTo>
                  <a:lnTo>
                    <a:pt x="2486533" y="420992"/>
                  </a:lnTo>
                  <a:lnTo>
                    <a:pt x="2499245" y="437921"/>
                  </a:lnTo>
                  <a:lnTo>
                    <a:pt x="2499245" y="408317"/>
                  </a:lnTo>
                  <a:lnTo>
                    <a:pt x="2459494" y="393585"/>
                  </a:lnTo>
                  <a:lnTo>
                    <a:pt x="2437650" y="391782"/>
                  </a:lnTo>
                  <a:lnTo>
                    <a:pt x="2430221" y="391985"/>
                  </a:lnTo>
                  <a:lnTo>
                    <a:pt x="2388616" y="401586"/>
                  </a:lnTo>
                  <a:lnTo>
                    <a:pt x="2359672" y="426542"/>
                  </a:lnTo>
                  <a:lnTo>
                    <a:pt x="2357361" y="433654"/>
                  </a:lnTo>
                  <a:lnTo>
                    <a:pt x="2357361" y="461924"/>
                  </a:lnTo>
                  <a:lnTo>
                    <a:pt x="2382697" y="490994"/>
                  </a:lnTo>
                  <a:lnTo>
                    <a:pt x="2422880" y="502996"/>
                  </a:lnTo>
                  <a:lnTo>
                    <a:pt x="2437650" y="503796"/>
                  </a:lnTo>
                  <a:lnTo>
                    <a:pt x="2444966" y="503605"/>
                  </a:lnTo>
                  <a:lnTo>
                    <a:pt x="2486672" y="494004"/>
                  </a:lnTo>
                  <a:lnTo>
                    <a:pt x="2515603" y="469036"/>
                  </a:lnTo>
                  <a:lnTo>
                    <a:pt x="2517914" y="461924"/>
                  </a:lnTo>
                  <a:lnTo>
                    <a:pt x="2517914" y="433654"/>
                  </a:lnTo>
                  <a:close/>
                </a:path>
                <a:path w="2550160" h="1913254">
                  <a:moveTo>
                    <a:pt x="2549652" y="529399"/>
                  </a:moveTo>
                  <a:lnTo>
                    <a:pt x="2325624" y="529399"/>
                  </a:lnTo>
                  <a:lnTo>
                    <a:pt x="2325624" y="545668"/>
                  </a:lnTo>
                  <a:lnTo>
                    <a:pt x="2428303" y="545668"/>
                  </a:lnTo>
                  <a:lnTo>
                    <a:pt x="2428303" y="629412"/>
                  </a:lnTo>
                  <a:lnTo>
                    <a:pt x="2447252" y="629412"/>
                  </a:lnTo>
                  <a:lnTo>
                    <a:pt x="2447252" y="545668"/>
                  </a:lnTo>
                  <a:lnTo>
                    <a:pt x="2549652" y="545668"/>
                  </a:lnTo>
                  <a:lnTo>
                    <a:pt x="2549652" y="529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1619" y="2418588"/>
              <a:ext cx="2159508" cy="172516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255696" y="4272768"/>
              <a:ext cx="2487295" cy="231140"/>
            </a:xfrm>
            <a:custGeom>
              <a:avLst/>
              <a:gdLst/>
              <a:ahLst/>
              <a:cxnLst/>
              <a:rect l="l" t="t" r="r" b="b"/>
              <a:pathLst>
                <a:path w="2487295" h="231139">
                  <a:moveTo>
                    <a:pt x="169025" y="160468"/>
                  </a:moveTo>
                  <a:lnTo>
                    <a:pt x="146482" y="157937"/>
                  </a:lnTo>
                  <a:lnTo>
                    <a:pt x="147663" y="151030"/>
                  </a:lnTo>
                  <a:lnTo>
                    <a:pt x="148755" y="144467"/>
                  </a:lnTo>
                  <a:lnTo>
                    <a:pt x="154225" y="102473"/>
                  </a:lnTo>
                  <a:lnTo>
                    <a:pt x="155806" y="71434"/>
                  </a:lnTo>
                  <a:lnTo>
                    <a:pt x="155806" y="41957"/>
                  </a:lnTo>
                  <a:lnTo>
                    <a:pt x="26008" y="41957"/>
                  </a:lnTo>
                  <a:lnTo>
                    <a:pt x="26008" y="22082"/>
                  </a:lnTo>
                  <a:lnTo>
                    <a:pt x="178624" y="22082"/>
                  </a:lnTo>
                  <a:lnTo>
                    <a:pt x="178624" y="53734"/>
                  </a:lnTo>
                  <a:lnTo>
                    <a:pt x="177368" y="96764"/>
                  </a:lnTo>
                  <a:lnTo>
                    <a:pt x="173433" y="135088"/>
                  </a:lnTo>
                  <a:lnTo>
                    <a:pt x="171410" y="147772"/>
                  </a:lnTo>
                  <a:lnTo>
                    <a:pt x="169025" y="160468"/>
                  </a:lnTo>
                  <a:close/>
                </a:path>
                <a:path w="2487295" h="231139">
                  <a:moveTo>
                    <a:pt x="211013" y="197272"/>
                  </a:moveTo>
                  <a:lnTo>
                    <a:pt x="0" y="197272"/>
                  </a:lnTo>
                  <a:lnTo>
                    <a:pt x="0" y="177643"/>
                  </a:lnTo>
                  <a:lnTo>
                    <a:pt x="211013" y="177643"/>
                  </a:lnTo>
                  <a:lnTo>
                    <a:pt x="211013" y="197272"/>
                  </a:lnTo>
                  <a:close/>
                </a:path>
                <a:path w="2487295" h="231139">
                  <a:moveTo>
                    <a:pt x="415891" y="136913"/>
                  </a:moveTo>
                  <a:lnTo>
                    <a:pt x="393809" y="136913"/>
                  </a:lnTo>
                  <a:lnTo>
                    <a:pt x="393809" y="0"/>
                  </a:lnTo>
                  <a:lnTo>
                    <a:pt x="415891" y="0"/>
                  </a:lnTo>
                  <a:lnTo>
                    <a:pt x="415891" y="136913"/>
                  </a:lnTo>
                  <a:close/>
                </a:path>
                <a:path w="2487295" h="231139">
                  <a:moveTo>
                    <a:pt x="415891" y="228679"/>
                  </a:moveTo>
                  <a:lnTo>
                    <a:pt x="273826" y="228679"/>
                  </a:lnTo>
                  <a:lnTo>
                    <a:pt x="273826" y="145500"/>
                  </a:lnTo>
                  <a:lnTo>
                    <a:pt x="415891" y="145500"/>
                  </a:lnTo>
                  <a:lnTo>
                    <a:pt x="415891" y="165620"/>
                  </a:lnTo>
                  <a:lnTo>
                    <a:pt x="295418" y="165620"/>
                  </a:lnTo>
                  <a:lnTo>
                    <a:pt x="295418" y="208559"/>
                  </a:lnTo>
                  <a:lnTo>
                    <a:pt x="415891" y="208559"/>
                  </a:lnTo>
                  <a:lnTo>
                    <a:pt x="415891" y="228679"/>
                  </a:lnTo>
                  <a:close/>
                </a:path>
                <a:path w="2487295" h="231139">
                  <a:moveTo>
                    <a:pt x="415891" y="208559"/>
                  </a:moveTo>
                  <a:lnTo>
                    <a:pt x="394299" y="208559"/>
                  </a:lnTo>
                  <a:lnTo>
                    <a:pt x="394299" y="165620"/>
                  </a:lnTo>
                  <a:lnTo>
                    <a:pt x="415891" y="165620"/>
                  </a:lnTo>
                  <a:lnTo>
                    <a:pt x="415891" y="208559"/>
                  </a:lnTo>
                  <a:close/>
                </a:path>
                <a:path w="2487295" h="231139">
                  <a:moveTo>
                    <a:pt x="241683" y="124154"/>
                  </a:moveTo>
                  <a:lnTo>
                    <a:pt x="241683" y="57660"/>
                  </a:lnTo>
                  <a:lnTo>
                    <a:pt x="321917" y="57660"/>
                  </a:lnTo>
                  <a:lnTo>
                    <a:pt x="321917" y="30670"/>
                  </a:lnTo>
                  <a:lnTo>
                    <a:pt x="241683" y="30670"/>
                  </a:lnTo>
                  <a:lnTo>
                    <a:pt x="241683" y="10796"/>
                  </a:lnTo>
                  <a:lnTo>
                    <a:pt x="343754" y="10796"/>
                  </a:lnTo>
                  <a:lnTo>
                    <a:pt x="343754" y="77044"/>
                  </a:lnTo>
                  <a:lnTo>
                    <a:pt x="263520" y="77044"/>
                  </a:lnTo>
                  <a:lnTo>
                    <a:pt x="263520" y="104279"/>
                  </a:lnTo>
                  <a:lnTo>
                    <a:pt x="370896" y="104279"/>
                  </a:lnTo>
                  <a:lnTo>
                    <a:pt x="372217" y="119200"/>
                  </a:lnTo>
                  <a:lnTo>
                    <a:pt x="329282" y="122889"/>
                  </a:lnTo>
                  <a:lnTo>
                    <a:pt x="306119" y="123598"/>
                  </a:lnTo>
                  <a:lnTo>
                    <a:pt x="241683" y="124154"/>
                  </a:lnTo>
                  <a:close/>
                </a:path>
                <a:path w="2487295" h="231139">
                  <a:moveTo>
                    <a:pt x="370896" y="104279"/>
                  </a:moveTo>
                  <a:lnTo>
                    <a:pt x="263520" y="104279"/>
                  </a:lnTo>
                  <a:lnTo>
                    <a:pt x="281072" y="104222"/>
                  </a:lnTo>
                  <a:lnTo>
                    <a:pt x="309870" y="103758"/>
                  </a:lnTo>
                  <a:lnTo>
                    <a:pt x="353102" y="101434"/>
                  </a:lnTo>
                  <a:lnTo>
                    <a:pt x="370484" y="99617"/>
                  </a:lnTo>
                  <a:lnTo>
                    <a:pt x="370896" y="104279"/>
                  </a:lnTo>
                  <a:close/>
                </a:path>
                <a:path w="2487295" h="231139">
                  <a:moveTo>
                    <a:pt x="532037" y="72627"/>
                  </a:moveTo>
                  <a:lnTo>
                    <a:pt x="522625" y="55762"/>
                  </a:lnTo>
                  <a:lnTo>
                    <a:pt x="579051" y="20365"/>
                  </a:lnTo>
                  <a:lnTo>
                    <a:pt x="595253" y="20365"/>
                  </a:lnTo>
                  <a:lnTo>
                    <a:pt x="595253" y="46619"/>
                  </a:lnTo>
                  <a:lnTo>
                    <a:pt x="573170" y="46619"/>
                  </a:lnTo>
                  <a:lnTo>
                    <a:pt x="532037" y="72627"/>
                  </a:lnTo>
                  <a:close/>
                </a:path>
                <a:path w="2487295" h="231139">
                  <a:moveTo>
                    <a:pt x="595253" y="201934"/>
                  </a:moveTo>
                  <a:lnTo>
                    <a:pt x="573170" y="201934"/>
                  </a:lnTo>
                  <a:lnTo>
                    <a:pt x="573170" y="46619"/>
                  </a:lnTo>
                  <a:lnTo>
                    <a:pt x="595253" y="46619"/>
                  </a:lnTo>
                  <a:lnTo>
                    <a:pt x="595253" y="201934"/>
                  </a:lnTo>
                  <a:close/>
                </a:path>
                <a:path w="2487295" h="231139">
                  <a:moveTo>
                    <a:pt x="681709" y="72627"/>
                  </a:moveTo>
                  <a:lnTo>
                    <a:pt x="672297" y="55762"/>
                  </a:lnTo>
                  <a:lnTo>
                    <a:pt x="728723" y="20365"/>
                  </a:lnTo>
                  <a:lnTo>
                    <a:pt x="744925" y="20365"/>
                  </a:lnTo>
                  <a:lnTo>
                    <a:pt x="744925" y="46619"/>
                  </a:lnTo>
                  <a:lnTo>
                    <a:pt x="722842" y="46619"/>
                  </a:lnTo>
                  <a:lnTo>
                    <a:pt x="681709" y="72627"/>
                  </a:lnTo>
                  <a:close/>
                </a:path>
                <a:path w="2487295" h="231139">
                  <a:moveTo>
                    <a:pt x="744925" y="201934"/>
                  </a:moveTo>
                  <a:lnTo>
                    <a:pt x="722842" y="201934"/>
                  </a:lnTo>
                  <a:lnTo>
                    <a:pt x="722842" y="46619"/>
                  </a:lnTo>
                  <a:lnTo>
                    <a:pt x="744925" y="46619"/>
                  </a:lnTo>
                  <a:lnTo>
                    <a:pt x="744925" y="201934"/>
                  </a:lnTo>
                  <a:close/>
                </a:path>
                <a:path w="2487295" h="231139">
                  <a:moveTo>
                    <a:pt x="889935" y="121455"/>
                  </a:moveTo>
                  <a:lnTo>
                    <a:pt x="808474" y="121455"/>
                  </a:lnTo>
                  <a:lnTo>
                    <a:pt x="808474" y="101089"/>
                  </a:lnTo>
                  <a:lnTo>
                    <a:pt x="889935" y="101089"/>
                  </a:lnTo>
                  <a:lnTo>
                    <a:pt x="889935" y="121455"/>
                  </a:lnTo>
                  <a:close/>
                </a:path>
                <a:path w="2487295" h="231139">
                  <a:moveTo>
                    <a:pt x="944432" y="121945"/>
                  </a:moveTo>
                  <a:lnTo>
                    <a:pt x="924776" y="121945"/>
                  </a:lnTo>
                  <a:lnTo>
                    <a:pt x="930543" y="20365"/>
                  </a:lnTo>
                  <a:lnTo>
                    <a:pt x="1026357" y="20365"/>
                  </a:lnTo>
                  <a:lnTo>
                    <a:pt x="1026357" y="40730"/>
                  </a:lnTo>
                  <a:lnTo>
                    <a:pt x="950402" y="40730"/>
                  </a:lnTo>
                  <a:lnTo>
                    <a:pt x="947841" y="100108"/>
                  </a:lnTo>
                  <a:lnTo>
                    <a:pt x="1019746" y="100108"/>
                  </a:lnTo>
                  <a:lnTo>
                    <a:pt x="1026811" y="107960"/>
                  </a:lnTo>
                  <a:lnTo>
                    <a:pt x="971107" y="107960"/>
                  </a:lnTo>
                  <a:lnTo>
                    <a:pt x="964733" y="109279"/>
                  </a:lnTo>
                  <a:lnTo>
                    <a:pt x="953556" y="114557"/>
                  </a:lnTo>
                  <a:lnTo>
                    <a:pt x="948652" y="117899"/>
                  </a:lnTo>
                  <a:lnTo>
                    <a:pt x="944432" y="121945"/>
                  </a:lnTo>
                  <a:close/>
                </a:path>
                <a:path w="2487295" h="231139">
                  <a:moveTo>
                    <a:pt x="1019746" y="100108"/>
                  </a:moveTo>
                  <a:lnTo>
                    <a:pt x="947841" y="100108"/>
                  </a:lnTo>
                  <a:lnTo>
                    <a:pt x="949162" y="96750"/>
                  </a:lnTo>
                  <a:lnTo>
                    <a:pt x="953351" y="93865"/>
                  </a:lnTo>
                  <a:lnTo>
                    <a:pt x="967465" y="89045"/>
                  </a:lnTo>
                  <a:lnTo>
                    <a:pt x="974808" y="87840"/>
                  </a:lnTo>
                  <a:lnTo>
                    <a:pt x="991426" y="87840"/>
                  </a:lnTo>
                  <a:lnTo>
                    <a:pt x="999407" y="89347"/>
                  </a:lnTo>
                  <a:lnTo>
                    <a:pt x="1013355" y="95373"/>
                  </a:lnTo>
                  <a:lnTo>
                    <a:pt x="1019158" y="99455"/>
                  </a:lnTo>
                  <a:lnTo>
                    <a:pt x="1019746" y="100108"/>
                  </a:lnTo>
                  <a:close/>
                </a:path>
                <a:path w="2487295" h="231139">
                  <a:moveTo>
                    <a:pt x="1025959" y="184268"/>
                  </a:moveTo>
                  <a:lnTo>
                    <a:pt x="982828" y="184268"/>
                  </a:lnTo>
                  <a:lnTo>
                    <a:pt x="989144" y="183159"/>
                  </a:lnTo>
                  <a:lnTo>
                    <a:pt x="999393" y="178722"/>
                  </a:lnTo>
                  <a:lnTo>
                    <a:pt x="1015806" y="153283"/>
                  </a:lnTo>
                  <a:lnTo>
                    <a:pt x="1015806" y="146236"/>
                  </a:lnTo>
                  <a:lnTo>
                    <a:pt x="994304" y="110212"/>
                  </a:lnTo>
                  <a:lnTo>
                    <a:pt x="978266" y="107960"/>
                  </a:lnTo>
                  <a:lnTo>
                    <a:pt x="1026811" y="107960"/>
                  </a:lnTo>
                  <a:lnTo>
                    <a:pt x="1037644" y="155795"/>
                  </a:lnTo>
                  <a:lnTo>
                    <a:pt x="1036528" y="162407"/>
                  </a:lnTo>
                  <a:lnTo>
                    <a:pt x="1032062" y="175626"/>
                  </a:lnTo>
                  <a:lnTo>
                    <a:pt x="1028485" y="181564"/>
                  </a:lnTo>
                  <a:lnTo>
                    <a:pt x="1025959" y="184268"/>
                  </a:lnTo>
                  <a:close/>
                </a:path>
                <a:path w="2487295" h="231139">
                  <a:moveTo>
                    <a:pt x="975321" y="204633"/>
                  </a:moveTo>
                  <a:lnTo>
                    <a:pt x="935545" y="196167"/>
                  </a:lnTo>
                  <a:lnTo>
                    <a:pt x="915453" y="183183"/>
                  </a:lnTo>
                  <a:lnTo>
                    <a:pt x="926045" y="166111"/>
                  </a:lnTo>
                  <a:lnTo>
                    <a:pt x="933177" y="170884"/>
                  </a:lnTo>
                  <a:lnTo>
                    <a:pt x="939876" y="174850"/>
                  </a:lnTo>
                  <a:lnTo>
                    <a:pt x="946143" y="178011"/>
                  </a:lnTo>
                  <a:lnTo>
                    <a:pt x="951977" y="180365"/>
                  </a:lnTo>
                  <a:lnTo>
                    <a:pt x="959469" y="182967"/>
                  </a:lnTo>
                  <a:lnTo>
                    <a:pt x="967250" y="184268"/>
                  </a:lnTo>
                  <a:lnTo>
                    <a:pt x="1025959" y="184268"/>
                  </a:lnTo>
                  <a:lnTo>
                    <a:pt x="1018643" y="192097"/>
                  </a:lnTo>
                  <a:lnTo>
                    <a:pt x="983503" y="204324"/>
                  </a:lnTo>
                  <a:lnTo>
                    <a:pt x="975321" y="204633"/>
                  </a:lnTo>
                  <a:close/>
                </a:path>
                <a:path w="2487295" h="231139">
                  <a:moveTo>
                    <a:pt x="1302882" y="134704"/>
                  </a:moveTo>
                  <a:lnTo>
                    <a:pt x="1280800" y="134704"/>
                  </a:lnTo>
                  <a:lnTo>
                    <a:pt x="1280800" y="76062"/>
                  </a:lnTo>
                  <a:lnTo>
                    <a:pt x="1233935" y="76062"/>
                  </a:lnTo>
                  <a:lnTo>
                    <a:pt x="1233935" y="56188"/>
                  </a:lnTo>
                  <a:lnTo>
                    <a:pt x="1280800" y="56188"/>
                  </a:lnTo>
                  <a:lnTo>
                    <a:pt x="1280800" y="0"/>
                  </a:lnTo>
                  <a:lnTo>
                    <a:pt x="1302882" y="0"/>
                  </a:lnTo>
                  <a:lnTo>
                    <a:pt x="1302882" y="134704"/>
                  </a:lnTo>
                  <a:close/>
                </a:path>
                <a:path w="2487295" h="231139">
                  <a:moveTo>
                    <a:pt x="1244731" y="33124"/>
                  </a:moveTo>
                  <a:lnTo>
                    <a:pt x="1123767" y="33124"/>
                  </a:lnTo>
                  <a:lnTo>
                    <a:pt x="1123767" y="13495"/>
                  </a:lnTo>
                  <a:lnTo>
                    <a:pt x="1244731" y="13495"/>
                  </a:lnTo>
                  <a:lnTo>
                    <a:pt x="1244731" y="33124"/>
                  </a:lnTo>
                  <a:close/>
                </a:path>
                <a:path w="2487295" h="231139">
                  <a:moveTo>
                    <a:pt x="1129970" y="132741"/>
                  </a:moveTo>
                  <a:lnTo>
                    <a:pt x="1117387" y="117705"/>
                  </a:lnTo>
                  <a:lnTo>
                    <a:pt x="1147729" y="93941"/>
                  </a:lnTo>
                  <a:lnTo>
                    <a:pt x="1154107" y="88644"/>
                  </a:lnTo>
                  <a:lnTo>
                    <a:pt x="1174119" y="56188"/>
                  </a:lnTo>
                  <a:lnTo>
                    <a:pt x="1174312" y="33124"/>
                  </a:lnTo>
                  <a:lnTo>
                    <a:pt x="1196640" y="33124"/>
                  </a:lnTo>
                  <a:lnTo>
                    <a:pt x="1202057" y="71263"/>
                  </a:lnTo>
                  <a:lnTo>
                    <a:pt x="1213671" y="82933"/>
                  </a:lnTo>
                  <a:lnTo>
                    <a:pt x="1184475" y="82933"/>
                  </a:lnTo>
                  <a:lnTo>
                    <a:pt x="1184732" y="83787"/>
                  </a:lnTo>
                  <a:lnTo>
                    <a:pt x="1184831" y="83927"/>
                  </a:lnTo>
                  <a:lnTo>
                    <a:pt x="1186384" y="85518"/>
                  </a:lnTo>
                  <a:lnTo>
                    <a:pt x="1185650" y="86432"/>
                  </a:lnTo>
                  <a:lnTo>
                    <a:pt x="1178143" y="94465"/>
                  </a:lnTo>
                  <a:lnTo>
                    <a:pt x="1173684" y="98732"/>
                  </a:lnTo>
                  <a:lnTo>
                    <a:pt x="1168519" y="103248"/>
                  </a:lnTo>
                  <a:lnTo>
                    <a:pt x="1166551" y="105065"/>
                  </a:lnTo>
                  <a:lnTo>
                    <a:pt x="1134054" y="130426"/>
                  </a:lnTo>
                  <a:lnTo>
                    <a:pt x="1129970" y="132741"/>
                  </a:lnTo>
                  <a:close/>
                </a:path>
                <a:path w="2487295" h="231139">
                  <a:moveTo>
                    <a:pt x="1186384" y="85518"/>
                  </a:moveTo>
                  <a:lnTo>
                    <a:pt x="1184831" y="83927"/>
                  </a:lnTo>
                  <a:lnTo>
                    <a:pt x="1184732" y="83787"/>
                  </a:lnTo>
                  <a:lnTo>
                    <a:pt x="1184475" y="82933"/>
                  </a:lnTo>
                  <a:lnTo>
                    <a:pt x="1187937" y="82933"/>
                  </a:lnTo>
                  <a:lnTo>
                    <a:pt x="1187663" y="83927"/>
                  </a:lnTo>
                  <a:lnTo>
                    <a:pt x="1186384" y="85518"/>
                  </a:lnTo>
                  <a:close/>
                </a:path>
                <a:path w="2487295" h="231139">
                  <a:moveTo>
                    <a:pt x="1237846" y="125135"/>
                  </a:moveTo>
                  <a:lnTo>
                    <a:pt x="1201259" y="98623"/>
                  </a:lnTo>
                  <a:lnTo>
                    <a:pt x="1186384" y="85518"/>
                  </a:lnTo>
                  <a:lnTo>
                    <a:pt x="1187663" y="83927"/>
                  </a:lnTo>
                  <a:lnTo>
                    <a:pt x="1187937" y="82933"/>
                  </a:lnTo>
                  <a:lnTo>
                    <a:pt x="1213671" y="82933"/>
                  </a:lnTo>
                  <a:lnTo>
                    <a:pt x="1217478" y="86124"/>
                  </a:lnTo>
                  <a:lnTo>
                    <a:pt x="1222370" y="89912"/>
                  </a:lnTo>
                  <a:lnTo>
                    <a:pt x="1249884" y="110302"/>
                  </a:lnTo>
                  <a:lnTo>
                    <a:pt x="1237846" y="125135"/>
                  </a:lnTo>
                  <a:close/>
                </a:path>
                <a:path w="2487295" h="231139">
                  <a:moveTo>
                    <a:pt x="1302882" y="230642"/>
                  </a:moveTo>
                  <a:lnTo>
                    <a:pt x="1280800" y="230642"/>
                  </a:lnTo>
                  <a:lnTo>
                    <a:pt x="1280800" y="163167"/>
                  </a:lnTo>
                  <a:lnTo>
                    <a:pt x="1153701" y="163167"/>
                  </a:lnTo>
                  <a:lnTo>
                    <a:pt x="1153701" y="143292"/>
                  </a:lnTo>
                  <a:lnTo>
                    <a:pt x="1302882" y="143292"/>
                  </a:lnTo>
                  <a:lnTo>
                    <a:pt x="1302882" y="230642"/>
                  </a:lnTo>
                  <a:close/>
                </a:path>
                <a:path w="2487295" h="231139">
                  <a:moveTo>
                    <a:pt x="1517576" y="96428"/>
                  </a:moveTo>
                  <a:lnTo>
                    <a:pt x="1367904" y="96428"/>
                  </a:lnTo>
                  <a:lnTo>
                    <a:pt x="1367904" y="6379"/>
                  </a:lnTo>
                  <a:lnTo>
                    <a:pt x="1389741" y="6379"/>
                  </a:lnTo>
                  <a:lnTo>
                    <a:pt x="1389741" y="34350"/>
                  </a:lnTo>
                  <a:lnTo>
                    <a:pt x="1517576" y="34350"/>
                  </a:lnTo>
                  <a:lnTo>
                    <a:pt x="1517576" y="53489"/>
                  </a:lnTo>
                  <a:lnTo>
                    <a:pt x="1389741" y="53489"/>
                  </a:lnTo>
                  <a:lnTo>
                    <a:pt x="1389741" y="76798"/>
                  </a:lnTo>
                  <a:lnTo>
                    <a:pt x="1517576" y="76798"/>
                  </a:lnTo>
                  <a:lnTo>
                    <a:pt x="1517576" y="96428"/>
                  </a:lnTo>
                  <a:close/>
                </a:path>
                <a:path w="2487295" h="231139">
                  <a:moveTo>
                    <a:pt x="1517576" y="34350"/>
                  </a:moveTo>
                  <a:lnTo>
                    <a:pt x="1495739" y="34350"/>
                  </a:lnTo>
                  <a:lnTo>
                    <a:pt x="1495739" y="6379"/>
                  </a:lnTo>
                  <a:lnTo>
                    <a:pt x="1517576" y="6379"/>
                  </a:lnTo>
                  <a:lnTo>
                    <a:pt x="1517576" y="34350"/>
                  </a:lnTo>
                  <a:close/>
                </a:path>
                <a:path w="2487295" h="231139">
                  <a:moveTo>
                    <a:pt x="1517576" y="76798"/>
                  </a:moveTo>
                  <a:lnTo>
                    <a:pt x="1495739" y="76798"/>
                  </a:lnTo>
                  <a:lnTo>
                    <a:pt x="1495739" y="53489"/>
                  </a:lnTo>
                  <a:lnTo>
                    <a:pt x="1517576" y="53489"/>
                  </a:lnTo>
                  <a:lnTo>
                    <a:pt x="1517576" y="76798"/>
                  </a:lnTo>
                  <a:close/>
                </a:path>
                <a:path w="2487295" h="231139">
                  <a:moveTo>
                    <a:pt x="1548246" y="137158"/>
                  </a:moveTo>
                  <a:lnTo>
                    <a:pt x="1337233" y="137158"/>
                  </a:lnTo>
                  <a:lnTo>
                    <a:pt x="1337233" y="117774"/>
                  </a:lnTo>
                  <a:lnTo>
                    <a:pt x="1548246" y="117774"/>
                  </a:lnTo>
                  <a:lnTo>
                    <a:pt x="1548246" y="137158"/>
                  </a:lnTo>
                  <a:close/>
                </a:path>
                <a:path w="2487295" h="231139">
                  <a:moveTo>
                    <a:pt x="1456235" y="182305"/>
                  </a:moveTo>
                  <a:lnTo>
                    <a:pt x="1434152" y="182305"/>
                  </a:lnTo>
                  <a:lnTo>
                    <a:pt x="1434152" y="137158"/>
                  </a:lnTo>
                  <a:lnTo>
                    <a:pt x="1456235" y="137158"/>
                  </a:lnTo>
                  <a:lnTo>
                    <a:pt x="1456235" y="182305"/>
                  </a:lnTo>
                  <a:close/>
                </a:path>
                <a:path w="2487295" h="231139">
                  <a:moveTo>
                    <a:pt x="1522483" y="226225"/>
                  </a:moveTo>
                  <a:lnTo>
                    <a:pt x="1367658" y="226225"/>
                  </a:lnTo>
                  <a:lnTo>
                    <a:pt x="1367658" y="157769"/>
                  </a:lnTo>
                  <a:lnTo>
                    <a:pt x="1389987" y="157769"/>
                  </a:lnTo>
                  <a:lnTo>
                    <a:pt x="1389987" y="206351"/>
                  </a:lnTo>
                  <a:lnTo>
                    <a:pt x="1522483" y="206351"/>
                  </a:lnTo>
                  <a:lnTo>
                    <a:pt x="1522483" y="226225"/>
                  </a:lnTo>
                  <a:close/>
                </a:path>
                <a:path w="2487295" h="231139">
                  <a:moveTo>
                    <a:pt x="1734478" y="117529"/>
                  </a:moveTo>
                  <a:lnTo>
                    <a:pt x="1712084" y="117529"/>
                  </a:lnTo>
                  <a:lnTo>
                    <a:pt x="1713637" y="109878"/>
                  </a:lnTo>
                  <a:lnTo>
                    <a:pt x="1715026" y="101741"/>
                  </a:lnTo>
                  <a:lnTo>
                    <a:pt x="1719143" y="57476"/>
                  </a:lnTo>
                  <a:lnTo>
                    <a:pt x="1719265" y="34350"/>
                  </a:lnTo>
                  <a:lnTo>
                    <a:pt x="1589958" y="34350"/>
                  </a:lnTo>
                  <a:lnTo>
                    <a:pt x="1589958" y="14721"/>
                  </a:lnTo>
                  <a:lnTo>
                    <a:pt x="1741839" y="14721"/>
                  </a:lnTo>
                  <a:lnTo>
                    <a:pt x="1741715" y="53459"/>
                  </a:lnTo>
                  <a:lnTo>
                    <a:pt x="1738729" y="93116"/>
                  </a:lnTo>
                  <a:lnTo>
                    <a:pt x="1736084" y="109992"/>
                  </a:lnTo>
                  <a:lnTo>
                    <a:pt x="1734478" y="117529"/>
                  </a:lnTo>
                  <a:close/>
                </a:path>
                <a:path w="2487295" h="231139">
                  <a:moveTo>
                    <a:pt x="1773981" y="137158"/>
                  </a:moveTo>
                  <a:lnTo>
                    <a:pt x="1562968" y="137158"/>
                  </a:lnTo>
                  <a:lnTo>
                    <a:pt x="1562968" y="117529"/>
                  </a:lnTo>
                  <a:lnTo>
                    <a:pt x="1773981" y="117529"/>
                  </a:lnTo>
                  <a:lnTo>
                    <a:pt x="1773981" y="137158"/>
                  </a:lnTo>
                  <a:close/>
                </a:path>
                <a:path w="2487295" h="231139">
                  <a:moveTo>
                    <a:pt x="1679516" y="228924"/>
                  </a:moveTo>
                  <a:lnTo>
                    <a:pt x="1657188" y="228924"/>
                  </a:lnTo>
                  <a:lnTo>
                    <a:pt x="1657188" y="137158"/>
                  </a:lnTo>
                  <a:lnTo>
                    <a:pt x="1679516" y="137158"/>
                  </a:lnTo>
                  <a:lnTo>
                    <a:pt x="1679516" y="228924"/>
                  </a:lnTo>
                  <a:close/>
                </a:path>
                <a:path w="2487295" h="231139">
                  <a:moveTo>
                    <a:pt x="2030141" y="228924"/>
                  </a:moveTo>
                  <a:lnTo>
                    <a:pt x="2007813" y="228924"/>
                  </a:lnTo>
                  <a:lnTo>
                    <a:pt x="2007813" y="0"/>
                  </a:lnTo>
                  <a:lnTo>
                    <a:pt x="2030141" y="0"/>
                  </a:lnTo>
                  <a:lnTo>
                    <a:pt x="2030141" y="228924"/>
                  </a:lnTo>
                  <a:close/>
                </a:path>
                <a:path w="2487295" h="231139">
                  <a:moveTo>
                    <a:pt x="1855987" y="173226"/>
                  </a:moveTo>
                  <a:lnTo>
                    <a:pt x="1842192" y="158716"/>
                  </a:lnTo>
                  <a:lnTo>
                    <a:pt x="1865767" y="136156"/>
                  </a:lnTo>
                  <a:lnTo>
                    <a:pt x="1871978" y="130185"/>
                  </a:lnTo>
                  <a:lnTo>
                    <a:pt x="1878028" y="124573"/>
                  </a:lnTo>
                  <a:lnTo>
                    <a:pt x="1883414" y="119821"/>
                  </a:lnTo>
                  <a:lnTo>
                    <a:pt x="1887621" y="113708"/>
                  </a:lnTo>
                  <a:lnTo>
                    <a:pt x="1901325" y="76658"/>
                  </a:lnTo>
                  <a:lnTo>
                    <a:pt x="1901325" y="16194"/>
                  </a:lnTo>
                  <a:lnTo>
                    <a:pt x="1924144" y="16194"/>
                  </a:lnTo>
                  <a:lnTo>
                    <a:pt x="1924185" y="76658"/>
                  </a:lnTo>
                  <a:lnTo>
                    <a:pt x="1938525" y="111747"/>
                  </a:lnTo>
                  <a:lnTo>
                    <a:pt x="1914871" y="111747"/>
                  </a:lnTo>
                  <a:lnTo>
                    <a:pt x="1914774" y="111885"/>
                  </a:lnTo>
                  <a:lnTo>
                    <a:pt x="1911416" y="111885"/>
                  </a:lnTo>
                  <a:lnTo>
                    <a:pt x="1911756" y="112737"/>
                  </a:lnTo>
                  <a:lnTo>
                    <a:pt x="1913047" y="114435"/>
                  </a:lnTo>
                  <a:lnTo>
                    <a:pt x="1911821" y="116273"/>
                  </a:lnTo>
                  <a:lnTo>
                    <a:pt x="1910324" y="118287"/>
                  </a:lnTo>
                  <a:lnTo>
                    <a:pt x="1885210" y="145774"/>
                  </a:lnTo>
                  <a:lnTo>
                    <a:pt x="1881959" y="149072"/>
                  </a:lnTo>
                  <a:lnTo>
                    <a:pt x="1875984" y="155556"/>
                  </a:lnTo>
                  <a:lnTo>
                    <a:pt x="1872712" y="158875"/>
                  </a:lnTo>
                  <a:lnTo>
                    <a:pt x="1865358" y="165909"/>
                  </a:lnTo>
                  <a:lnTo>
                    <a:pt x="1861009" y="169520"/>
                  </a:lnTo>
                  <a:lnTo>
                    <a:pt x="1855987" y="173226"/>
                  </a:lnTo>
                  <a:close/>
                </a:path>
                <a:path w="2487295" h="231139">
                  <a:moveTo>
                    <a:pt x="1967911" y="169791"/>
                  </a:moveTo>
                  <a:lnTo>
                    <a:pt x="1938071" y="141853"/>
                  </a:lnTo>
                  <a:lnTo>
                    <a:pt x="1928591" y="131024"/>
                  </a:lnTo>
                  <a:lnTo>
                    <a:pt x="1923883" y="126733"/>
                  </a:lnTo>
                  <a:lnTo>
                    <a:pt x="1919916" y="122667"/>
                  </a:lnTo>
                  <a:lnTo>
                    <a:pt x="1913526" y="115066"/>
                  </a:lnTo>
                  <a:lnTo>
                    <a:pt x="1913047" y="114435"/>
                  </a:lnTo>
                  <a:lnTo>
                    <a:pt x="1914272" y="112597"/>
                  </a:lnTo>
                  <a:lnTo>
                    <a:pt x="1914871" y="111747"/>
                  </a:lnTo>
                  <a:lnTo>
                    <a:pt x="1938525" y="111747"/>
                  </a:lnTo>
                  <a:lnTo>
                    <a:pt x="1942172" y="115921"/>
                  </a:lnTo>
                  <a:lnTo>
                    <a:pt x="1946480" y="120640"/>
                  </a:lnTo>
                  <a:lnTo>
                    <a:pt x="1974455" y="148745"/>
                  </a:lnTo>
                  <a:lnTo>
                    <a:pt x="1981559" y="155556"/>
                  </a:lnTo>
                  <a:lnTo>
                    <a:pt x="1967911" y="169791"/>
                  </a:lnTo>
                  <a:close/>
                </a:path>
                <a:path w="2487295" h="231139">
                  <a:moveTo>
                    <a:pt x="1913047" y="114435"/>
                  </a:moveTo>
                  <a:lnTo>
                    <a:pt x="1911756" y="112737"/>
                  </a:lnTo>
                  <a:lnTo>
                    <a:pt x="1911416" y="111885"/>
                  </a:lnTo>
                  <a:lnTo>
                    <a:pt x="1914774" y="111885"/>
                  </a:lnTo>
                  <a:lnTo>
                    <a:pt x="1914180" y="112737"/>
                  </a:lnTo>
                  <a:lnTo>
                    <a:pt x="1913047" y="114435"/>
                  </a:lnTo>
                  <a:close/>
                </a:path>
                <a:path w="2487295" h="231139">
                  <a:moveTo>
                    <a:pt x="2089228" y="142065"/>
                  </a:moveTo>
                  <a:lnTo>
                    <a:pt x="2078233" y="125131"/>
                  </a:lnTo>
                  <a:lnTo>
                    <a:pt x="2086557" y="120550"/>
                  </a:lnTo>
                  <a:lnTo>
                    <a:pt x="2094450" y="116128"/>
                  </a:lnTo>
                  <a:lnTo>
                    <a:pt x="2131833" y="93238"/>
                  </a:lnTo>
                  <a:lnTo>
                    <a:pt x="2137294" y="89624"/>
                  </a:lnTo>
                  <a:lnTo>
                    <a:pt x="2159545" y="57201"/>
                  </a:lnTo>
                  <a:lnTo>
                    <a:pt x="2159939" y="15948"/>
                  </a:lnTo>
                  <a:lnTo>
                    <a:pt x="2182758" y="15948"/>
                  </a:lnTo>
                  <a:lnTo>
                    <a:pt x="2182758" y="51881"/>
                  </a:lnTo>
                  <a:lnTo>
                    <a:pt x="2183145" y="57377"/>
                  </a:lnTo>
                  <a:lnTo>
                    <a:pt x="2199819" y="85632"/>
                  </a:lnTo>
                  <a:lnTo>
                    <a:pt x="2169891" y="85632"/>
                  </a:lnTo>
                  <a:lnTo>
                    <a:pt x="2170742" y="87454"/>
                  </a:lnTo>
                  <a:lnTo>
                    <a:pt x="2171439" y="88207"/>
                  </a:lnTo>
                  <a:lnTo>
                    <a:pt x="2169352" y="90498"/>
                  </a:lnTo>
                  <a:lnTo>
                    <a:pt x="2138313" y="113912"/>
                  </a:lnTo>
                  <a:lnTo>
                    <a:pt x="2103919" y="134521"/>
                  </a:lnTo>
                  <a:lnTo>
                    <a:pt x="2096574" y="138398"/>
                  </a:lnTo>
                  <a:lnTo>
                    <a:pt x="2089228" y="142065"/>
                  </a:lnTo>
                  <a:close/>
                </a:path>
                <a:path w="2487295" h="231139">
                  <a:moveTo>
                    <a:pt x="2171439" y="88207"/>
                  </a:moveTo>
                  <a:lnTo>
                    <a:pt x="2170742" y="87454"/>
                  </a:lnTo>
                  <a:lnTo>
                    <a:pt x="2169891" y="85632"/>
                  </a:lnTo>
                  <a:lnTo>
                    <a:pt x="2172874" y="85632"/>
                  </a:lnTo>
                  <a:lnTo>
                    <a:pt x="2172161" y="87413"/>
                  </a:lnTo>
                  <a:lnTo>
                    <a:pt x="2171439" y="88207"/>
                  </a:lnTo>
                  <a:close/>
                </a:path>
                <a:path w="2487295" h="231139">
                  <a:moveTo>
                    <a:pt x="2252974" y="141575"/>
                  </a:moveTo>
                  <a:lnTo>
                    <a:pt x="2216820" y="121518"/>
                  </a:lnTo>
                  <a:lnTo>
                    <a:pt x="2182299" y="98117"/>
                  </a:lnTo>
                  <a:lnTo>
                    <a:pt x="2171439" y="88207"/>
                  </a:lnTo>
                  <a:lnTo>
                    <a:pt x="2172161" y="87413"/>
                  </a:lnTo>
                  <a:lnTo>
                    <a:pt x="2172874" y="85632"/>
                  </a:lnTo>
                  <a:lnTo>
                    <a:pt x="2199819" y="85632"/>
                  </a:lnTo>
                  <a:lnTo>
                    <a:pt x="2200543" y="86247"/>
                  </a:lnTo>
                  <a:lnTo>
                    <a:pt x="2205129" y="89629"/>
                  </a:lnTo>
                  <a:lnTo>
                    <a:pt x="2210591" y="93238"/>
                  </a:lnTo>
                  <a:lnTo>
                    <a:pt x="2215493" y="96569"/>
                  </a:lnTo>
                  <a:lnTo>
                    <a:pt x="2220955" y="100099"/>
                  </a:lnTo>
                  <a:lnTo>
                    <a:pt x="2226978" y="103828"/>
                  </a:lnTo>
                  <a:lnTo>
                    <a:pt x="2233391" y="107657"/>
                  </a:lnTo>
                  <a:lnTo>
                    <a:pt x="2247767" y="115958"/>
                  </a:lnTo>
                  <a:lnTo>
                    <a:pt x="2263728" y="124913"/>
                  </a:lnTo>
                  <a:lnTo>
                    <a:pt x="2252974" y="141575"/>
                  </a:lnTo>
                  <a:close/>
                </a:path>
                <a:path w="2487295" h="231139">
                  <a:moveTo>
                    <a:pt x="2276977" y="197272"/>
                  </a:moveTo>
                  <a:lnTo>
                    <a:pt x="2065964" y="197272"/>
                  </a:lnTo>
                  <a:lnTo>
                    <a:pt x="2065964" y="177643"/>
                  </a:lnTo>
                  <a:lnTo>
                    <a:pt x="2276977" y="177643"/>
                  </a:lnTo>
                  <a:lnTo>
                    <a:pt x="2276977" y="197272"/>
                  </a:lnTo>
                  <a:close/>
                </a:path>
                <a:path w="2487295" h="231139">
                  <a:moveTo>
                    <a:pt x="2486764" y="228679"/>
                  </a:moveTo>
                  <a:lnTo>
                    <a:pt x="2342735" y="228679"/>
                  </a:lnTo>
                  <a:lnTo>
                    <a:pt x="2342735" y="143292"/>
                  </a:lnTo>
                  <a:lnTo>
                    <a:pt x="2486764" y="143292"/>
                  </a:lnTo>
                  <a:lnTo>
                    <a:pt x="2486764" y="163412"/>
                  </a:lnTo>
                  <a:lnTo>
                    <a:pt x="2364327" y="163412"/>
                  </a:lnTo>
                  <a:lnTo>
                    <a:pt x="2364327" y="208559"/>
                  </a:lnTo>
                  <a:lnTo>
                    <a:pt x="2486764" y="208559"/>
                  </a:lnTo>
                  <a:lnTo>
                    <a:pt x="2486764" y="228679"/>
                  </a:lnTo>
                  <a:close/>
                </a:path>
                <a:path w="2487295" h="231139">
                  <a:moveTo>
                    <a:pt x="2486764" y="208559"/>
                  </a:moveTo>
                  <a:lnTo>
                    <a:pt x="2465171" y="208559"/>
                  </a:lnTo>
                  <a:lnTo>
                    <a:pt x="2465171" y="163412"/>
                  </a:lnTo>
                  <a:lnTo>
                    <a:pt x="2486764" y="163412"/>
                  </a:lnTo>
                  <a:lnTo>
                    <a:pt x="2486764" y="208559"/>
                  </a:lnTo>
                  <a:close/>
                </a:path>
                <a:path w="2487295" h="231139">
                  <a:moveTo>
                    <a:pt x="2444561" y="134214"/>
                  </a:moveTo>
                  <a:lnTo>
                    <a:pt x="2422724" y="134214"/>
                  </a:lnTo>
                  <a:lnTo>
                    <a:pt x="2422724" y="76062"/>
                  </a:lnTo>
                  <a:lnTo>
                    <a:pt x="2390090" y="76062"/>
                  </a:lnTo>
                  <a:lnTo>
                    <a:pt x="2390090" y="56188"/>
                  </a:lnTo>
                  <a:lnTo>
                    <a:pt x="2422724" y="56188"/>
                  </a:lnTo>
                  <a:lnTo>
                    <a:pt x="2422724" y="2944"/>
                  </a:lnTo>
                  <a:lnTo>
                    <a:pt x="2444561" y="2944"/>
                  </a:lnTo>
                  <a:lnTo>
                    <a:pt x="2444561" y="134214"/>
                  </a:lnTo>
                  <a:close/>
                </a:path>
                <a:path w="2487295" h="231139">
                  <a:moveTo>
                    <a:pt x="2301759" y="123418"/>
                  </a:moveTo>
                  <a:lnTo>
                    <a:pt x="2301759" y="12758"/>
                  </a:lnTo>
                  <a:lnTo>
                    <a:pt x="2391562" y="12758"/>
                  </a:lnTo>
                  <a:lnTo>
                    <a:pt x="2391562" y="32388"/>
                  </a:lnTo>
                  <a:lnTo>
                    <a:pt x="2323597" y="32388"/>
                  </a:lnTo>
                  <a:lnTo>
                    <a:pt x="2323597" y="58151"/>
                  </a:lnTo>
                  <a:lnTo>
                    <a:pt x="2380521" y="58151"/>
                  </a:lnTo>
                  <a:lnTo>
                    <a:pt x="2380521" y="77780"/>
                  </a:lnTo>
                  <a:lnTo>
                    <a:pt x="2323597" y="77780"/>
                  </a:lnTo>
                  <a:lnTo>
                    <a:pt x="2323597" y="103788"/>
                  </a:lnTo>
                  <a:lnTo>
                    <a:pt x="2402248" y="103788"/>
                  </a:lnTo>
                  <a:lnTo>
                    <a:pt x="2404076" y="119212"/>
                  </a:lnTo>
                  <a:lnTo>
                    <a:pt x="2395560" y="120201"/>
                  </a:lnTo>
                  <a:lnTo>
                    <a:pt x="2352326" y="123048"/>
                  </a:lnTo>
                  <a:lnTo>
                    <a:pt x="2344058" y="123213"/>
                  </a:lnTo>
                  <a:lnTo>
                    <a:pt x="2301759" y="123418"/>
                  </a:lnTo>
                  <a:close/>
                </a:path>
                <a:path w="2487295" h="231139">
                  <a:moveTo>
                    <a:pt x="2402248" y="103788"/>
                  </a:moveTo>
                  <a:lnTo>
                    <a:pt x="2331448" y="103788"/>
                  </a:lnTo>
                  <a:lnTo>
                    <a:pt x="2349386" y="103613"/>
                  </a:lnTo>
                  <a:lnTo>
                    <a:pt x="2355180" y="103456"/>
                  </a:lnTo>
                  <a:lnTo>
                    <a:pt x="2401783" y="99863"/>
                  </a:lnTo>
                  <a:lnTo>
                    <a:pt x="2402248" y="103788"/>
                  </a:lnTo>
                  <a:close/>
                </a:path>
                <a:path w="2487295" h="231139">
                  <a:moveTo>
                    <a:pt x="2486764" y="134704"/>
                  </a:moveTo>
                  <a:lnTo>
                    <a:pt x="2464926" y="134704"/>
                  </a:lnTo>
                  <a:lnTo>
                    <a:pt x="2464926" y="0"/>
                  </a:lnTo>
                  <a:lnTo>
                    <a:pt x="2486764" y="0"/>
                  </a:lnTo>
                  <a:lnTo>
                    <a:pt x="2486764" y="1347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48628" y="4559807"/>
              <a:ext cx="83820" cy="287020"/>
            </a:xfrm>
            <a:custGeom>
              <a:avLst/>
              <a:gdLst/>
              <a:ahLst/>
              <a:cxnLst/>
              <a:rect l="l" t="t" r="r" b="b"/>
              <a:pathLst>
                <a:path w="83820" h="287020">
                  <a:moveTo>
                    <a:pt x="47951" y="64120"/>
                  </a:moveTo>
                  <a:lnTo>
                    <a:pt x="18288" y="57912"/>
                  </a:lnTo>
                  <a:lnTo>
                    <a:pt x="65532" y="0"/>
                  </a:lnTo>
                  <a:lnTo>
                    <a:pt x="79150" y="53340"/>
                  </a:lnTo>
                  <a:lnTo>
                    <a:pt x="50292" y="53340"/>
                  </a:lnTo>
                  <a:lnTo>
                    <a:pt x="47951" y="64120"/>
                  </a:lnTo>
                  <a:close/>
                </a:path>
                <a:path w="83820" h="287020">
                  <a:moveTo>
                    <a:pt x="54032" y="65393"/>
                  </a:moveTo>
                  <a:lnTo>
                    <a:pt x="47951" y="64120"/>
                  </a:lnTo>
                  <a:lnTo>
                    <a:pt x="50292" y="53340"/>
                  </a:lnTo>
                  <a:lnTo>
                    <a:pt x="56388" y="54864"/>
                  </a:lnTo>
                  <a:lnTo>
                    <a:pt x="54032" y="65393"/>
                  </a:lnTo>
                  <a:close/>
                </a:path>
                <a:path w="83820" h="287020">
                  <a:moveTo>
                    <a:pt x="83820" y="71628"/>
                  </a:moveTo>
                  <a:lnTo>
                    <a:pt x="54032" y="65393"/>
                  </a:lnTo>
                  <a:lnTo>
                    <a:pt x="56388" y="54864"/>
                  </a:lnTo>
                  <a:lnTo>
                    <a:pt x="50292" y="53340"/>
                  </a:lnTo>
                  <a:lnTo>
                    <a:pt x="79150" y="53340"/>
                  </a:lnTo>
                  <a:lnTo>
                    <a:pt x="83820" y="71628"/>
                  </a:lnTo>
                  <a:close/>
                </a:path>
                <a:path w="83820" h="287020">
                  <a:moveTo>
                    <a:pt x="4572" y="286512"/>
                  </a:moveTo>
                  <a:lnTo>
                    <a:pt x="0" y="284988"/>
                  </a:lnTo>
                  <a:lnTo>
                    <a:pt x="47951" y="64120"/>
                  </a:lnTo>
                  <a:lnTo>
                    <a:pt x="54032" y="65393"/>
                  </a:lnTo>
                  <a:lnTo>
                    <a:pt x="4572" y="286512"/>
                  </a:lnTo>
                  <a:close/>
                </a:path>
              </a:pathLst>
            </a:custGeom>
            <a:solidFill>
              <a:srgbClr val="0C4B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9497" y="4929353"/>
              <a:ext cx="2172751" cy="21160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736596" y="2857154"/>
            <a:ext cx="10858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i="1" dirty="0"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04187" y="2824975"/>
            <a:ext cx="2084070" cy="826769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75"/>
              </a:spcBef>
              <a:tabLst>
                <a:tab pos="535940" algn="l"/>
              </a:tabLst>
            </a:pPr>
            <a:r>
              <a:rPr sz="2250" i="1" spc="-50" dirty="0">
                <a:latin typeface="Times New Roman"/>
                <a:cs typeface="Times New Roman"/>
              </a:rPr>
              <a:t>R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dirty="0">
                <a:latin typeface="Times New Roman"/>
                <a:cs typeface="Times New Roman"/>
              </a:rPr>
              <a:t>(</a:t>
            </a:r>
            <a:r>
              <a:rPr sz="2250" i="1" dirty="0">
                <a:latin typeface="Times New Roman"/>
                <a:cs typeface="Times New Roman"/>
              </a:rPr>
              <a:t>t</a:t>
            </a:r>
            <a:r>
              <a:rPr sz="2250" dirty="0">
                <a:latin typeface="Times New Roman"/>
                <a:cs typeface="Times New Roman"/>
              </a:rPr>
              <a:t>)</a:t>
            </a:r>
            <a:r>
              <a:rPr sz="2250" spc="-1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60" dirty="0">
                <a:latin typeface="Times New Roman"/>
                <a:cs typeface="Times New Roman"/>
              </a:rPr>
              <a:t> </a:t>
            </a:r>
            <a:r>
              <a:rPr sz="5100" spc="-52" baseline="-8986" dirty="0">
                <a:latin typeface="Symbol"/>
                <a:cs typeface="Symbol"/>
              </a:rPr>
              <a:t></a:t>
            </a:r>
            <a:r>
              <a:rPr sz="5100" spc="-750" baseline="-8986" dirty="0">
                <a:latin typeface="Times New Roman"/>
                <a:cs typeface="Times New Roman"/>
              </a:rPr>
              <a:t> </a:t>
            </a:r>
            <a:r>
              <a:rPr sz="2250" i="1" spc="-65" dirty="0">
                <a:latin typeface="Times New Roman"/>
                <a:cs typeface="Times New Roman"/>
              </a:rPr>
              <a:t>R</a:t>
            </a:r>
            <a:r>
              <a:rPr sz="1950" i="1" spc="-97" baseline="-25641" dirty="0">
                <a:latin typeface="Times New Roman"/>
                <a:cs typeface="Times New Roman"/>
              </a:rPr>
              <a:t>i</a:t>
            </a:r>
            <a:r>
              <a:rPr sz="1950" i="1" spc="-7" baseline="-25641" dirty="0">
                <a:latin typeface="Times New Roman"/>
                <a:cs typeface="Times New Roman"/>
              </a:rPr>
              <a:t> </a:t>
            </a:r>
            <a:r>
              <a:rPr sz="2250" spc="-25" dirty="0">
                <a:latin typeface="Times New Roman"/>
                <a:cs typeface="Times New Roman"/>
              </a:rPr>
              <a:t>(</a:t>
            </a:r>
            <a:r>
              <a:rPr sz="2250" i="1" spc="-25" dirty="0">
                <a:latin typeface="Times New Roman"/>
                <a:cs typeface="Times New Roman"/>
              </a:rPr>
              <a:t>t</a:t>
            </a:r>
            <a:r>
              <a:rPr sz="2250" spc="-25" dirty="0"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  <a:p>
            <a:pPr marL="1182370">
              <a:lnSpc>
                <a:spcPct val="100000"/>
              </a:lnSpc>
              <a:spcBef>
                <a:spcPts val="190"/>
              </a:spcBef>
            </a:pPr>
            <a:r>
              <a:rPr sz="1300" i="1" spc="-25" dirty="0">
                <a:latin typeface="Times New Roman"/>
                <a:cs typeface="Times New Roman"/>
              </a:rPr>
              <a:t>i</a:t>
            </a:r>
            <a:r>
              <a:rPr sz="1300" spc="-25" dirty="0">
                <a:latin typeface="Symbol"/>
                <a:cs typeface="Symbol"/>
              </a:rPr>
              <a:t></a:t>
            </a:r>
            <a:r>
              <a:rPr sz="1300" spc="-25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709172" y="3278551"/>
            <a:ext cx="313690" cy="1840864"/>
            <a:chOff x="1709172" y="3278551"/>
            <a:chExt cx="313690" cy="1840864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9172" y="3278551"/>
              <a:ext cx="290744" cy="15168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2032" y="4967143"/>
              <a:ext cx="290744" cy="151682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759456" y="4545745"/>
            <a:ext cx="10858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i="1" dirty="0"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99052" y="5276063"/>
            <a:ext cx="108585" cy="2241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i="1" dirty="0"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14348" y="4513566"/>
            <a:ext cx="3066415" cy="15494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575"/>
              </a:spcBef>
              <a:tabLst>
                <a:tab pos="548640" algn="l"/>
              </a:tabLst>
            </a:pPr>
            <a:r>
              <a:rPr sz="2250" i="1" spc="-50" dirty="0">
                <a:latin typeface="Times New Roman"/>
                <a:cs typeface="Times New Roman"/>
              </a:rPr>
              <a:t>R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dirty="0">
                <a:latin typeface="Times New Roman"/>
                <a:cs typeface="Times New Roman"/>
              </a:rPr>
              <a:t>(</a:t>
            </a:r>
            <a:r>
              <a:rPr sz="2250" i="1" dirty="0">
                <a:latin typeface="Times New Roman"/>
                <a:cs typeface="Times New Roman"/>
              </a:rPr>
              <a:t>t</a:t>
            </a:r>
            <a:r>
              <a:rPr sz="2250" dirty="0">
                <a:latin typeface="Times New Roman"/>
                <a:cs typeface="Times New Roman"/>
              </a:rPr>
              <a:t>)</a:t>
            </a:r>
            <a:r>
              <a:rPr sz="2250" spc="1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35" dirty="0">
                <a:latin typeface="Times New Roman"/>
                <a:cs typeface="Times New Roman"/>
              </a:rPr>
              <a:t> </a:t>
            </a:r>
            <a:r>
              <a:rPr sz="5100" spc="-15" baseline="-8986" dirty="0">
                <a:latin typeface="Symbol"/>
                <a:cs typeface="Symbol"/>
              </a:rPr>
              <a:t></a:t>
            </a:r>
            <a:r>
              <a:rPr sz="2250" i="1" spc="-10" dirty="0">
                <a:latin typeface="Times New Roman"/>
                <a:cs typeface="Times New Roman"/>
              </a:rPr>
              <a:t>e</a:t>
            </a:r>
            <a:r>
              <a:rPr sz="1950" spc="-15" baseline="44871" dirty="0">
                <a:latin typeface="Symbol"/>
                <a:cs typeface="Symbol"/>
              </a:rPr>
              <a:t></a:t>
            </a:r>
            <a:r>
              <a:rPr sz="2025" i="1" spc="-15" baseline="43209" dirty="0">
                <a:latin typeface="Symbol" pitchFamily="2" charset="2"/>
                <a:cs typeface="Cambria"/>
              </a:rPr>
              <a:t></a:t>
            </a:r>
            <a:r>
              <a:rPr sz="1425" i="1" spc="-15" baseline="40935" dirty="0">
                <a:latin typeface="Times New Roman"/>
                <a:cs typeface="Times New Roman"/>
              </a:rPr>
              <a:t>i</a:t>
            </a:r>
            <a:r>
              <a:rPr sz="1950" i="1" spc="-15" baseline="44871" dirty="0">
                <a:latin typeface="Times New Roman"/>
                <a:cs typeface="Times New Roman"/>
              </a:rPr>
              <a:t>t</a:t>
            </a:r>
            <a:endParaRPr sz="1950" baseline="44871" dirty="0">
              <a:latin typeface="Times New Roman"/>
              <a:cs typeface="Times New Roman"/>
            </a:endParaRPr>
          </a:p>
          <a:p>
            <a:pPr marR="450215" algn="ctr">
              <a:lnSpc>
                <a:spcPts val="1530"/>
              </a:lnSpc>
              <a:spcBef>
                <a:spcPts val="190"/>
              </a:spcBef>
            </a:pPr>
            <a:r>
              <a:rPr sz="1300" i="1" spc="-25" dirty="0">
                <a:latin typeface="Times New Roman"/>
                <a:cs typeface="Times New Roman"/>
              </a:rPr>
              <a:t>i</a:t>
            </a:r>
            <a:r>
              <a:rPr sz="1300" spc="-25" dirty="0">
                <a:latin typeface="Symbol"/>
                <a:cs typeface="Symbol"/>
              </a:rPr>
              <a:t></a:t>
            </a:r>
            <a:r>
              <a:rPr sz="1300" spc="-25" dirty="0">
                <a:latin typeface="Times New Roman"/>
                <a:cs typeface="Times New Roman"/>
              </a:rPr>
              <a:t>1</a:t>
            </a:r>
            <a:endParaRPr sz="1300" dirty="0">
              <a:latin typeface="Times New Roman"/>
              <a:cs typeface="Times New Roman"/>
            </a:endParaRPr>
          </a:p>
          <a:p>
            <a:pPr marL="1716405">
              <a:lnSpc>
                <a:spcPts val="3990"/>
              </a:lnSpc>
              <a:tabLst>
                <a:tab pos="2265045" algn="l"/>
              </a:tabLst>
            </a:pPr>
            <a:r>
              <a:rPr sz="2350" i="1" spc="-520" dirty="0">
                <a:latin typeface="Symbol" pitchFamily="2" charset="2"/>
                <a:cs typeface="Cambria"/>
              </a:rPr>
              <a:t></a:t>
            </a:r>
            <a:r>
              <a:rPr sz="2350" i="1" dirty="0">
                <a:latin typeface="Cambria"/>
                <a:cs typeface="Cambria"/>
              </a:rPr>
              <a:t>	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75" dirty="0">
                <a:latin typeface="Times New Roman"/>
                <a:cs typeface="Times New Roman"/>
              </a:rPr>
              <a:t> </a:t>
            </a:r>
            <a:r>
              <a:rPr sz="5025" spc="-300" baseline="-8291" dirty="0">
                <a:latin typeface="Symbol"/>
                <a:cs typeface="Symbol"/>
              </a:rPr>
              <a:t></a:t>
            </a:r>
            <a:r>
              <a:rPr sz="2350" i="1" spc="-200" dirty="0">
                <a:latin typeface="Symbol" pitchFamily="2" charset="2"/>
                <a:cs typeface="Cambria"/>
              </a:rPr>
              <a:t></a:t>
            </a:r>
            <a:r>
              <a:rPr sz="1950" i="1" spc="-300" baseline="-25641" dirty="0">
                <a:latin typeface="Times New Roman"/>
                <a:cs typeface="Times New Roman"/>
              </a:rPr>
              <a:t>i</a:t>
            </a:r>
            <a:endParaRPr sz="1950" baseline="-25641" dirty="0">
              <a:latin typeface="Times New Roman"/>
              <a:cs typeface="Times New Roman"/>
            </a:endParaRPr>
          </a:p>
          <a:p>
            <a:pPr marR="306070" algn="r">
              <a:lnSpc>
                <a:spcPct val="100000"/>
              </a:lnSpc>
              <a:spcBef>
                <a:spcPts val="170"/>
              </a:spcBef>
            </a:pPr>
            <a:r>
              <a:rPr sz="1300" i="1" spc="-25" dirty="0">
                <a:latin typeface="Times New Roman"/>
                <a:cs typeface="Times New Roman"/>
              </a:rPr>
              <a:t>i</a:t>
            </a:r>
            <a:r>
              <a:rPr sz="1300" spc="-25" dirty="0">
                <a:latin typeface="Symbol"/>
                <a:cs typeface="Symbol"/>
              </a:rPr>
              <a:t></a:t>
            </a:r>
            <a:r>
              <a:rPr sz="1300" spc="-25" dirty="0">
                <a:latin typeface="Times New Roman"/>
                <a:cs typeface="Times New Roman"/>
              </a:rPr>
              <a:t>1</a:t>
            </a:r>
            <a:endParaRPr sz="1300" dirty="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8392" y="5692817"/>
            <a:ext cx="3587750" cy="1040765"/>
            <a:chOff x="88392" y="5692817"/>
            <a:chExt cx="3587750" cy="1040765"/>
          </a:xfrm>
        </p:grpSpPr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85565" y="5692817"/>
              <a:ext cx="290471" cy="15138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392" y="6576060"/>
              <a:ext cx="976883" cy="156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344170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신뢰성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395" dirty="0">
                <a:solidFill>
                  <a:srgbClr val="674107"/>
                </a:solidFill>
                <a:latin typeface="Arial Unicode MS"/>
                <a:cs typeface="Arial Unicode MS"/>
              </a:rPr>
              <a:t>예측방법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290" dirty="0">
                <a:solidFill>
                  <a:srgbClr val="674107"/>
                </a:solidFill>
                <a:latin typeface="Arial Unicode MS"/>
                <a:cs typeface="Arial Unicode MS"/>
              </a:rPr>
              <a:t>및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400" dirty="0">
                <a:solidFill>
                  <a:srgbClr val="674107"/>
                </a:solidFill>
                <a:latin typeface="Arial Unicode MS"/>
                <a:cs typeface="Arial Unicode MS"/>
              </a:rPr>
              <a:t>절차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4098925"/>
            <a:chOff x="0" y="1364728"/>
            <a:chExt cx="10692765" cy="409892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448" y="1364728"/>
              <a:ext cx="170215" cy="2443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6530" y="2357627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4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557" y="2247747"/>
              <a:ext cx="3041980" cy="25283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46530" y="4282401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5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8023" y="4172521"/>
              <a:ext cx="3774604" cy="25283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46530" y="5052098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5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52423" y="4942217"/>
              <a:ext cx="2369185" cy="253365"/>
            </a:xfrm>
            <a:custGeom>
              <a:avLst/>
              <a:gdLst/>
              <a:ahLst/>
              <a:cxnLst/>
              <a:rect l="l" t="t" r="r" b="b"/>
              <a:pathLst>
                <a:path w="2369185" h="253364">
                  <a:moveTo>
                    <a:pt x="157352" y="252831"/>
                  </a:moveTo>
                  <a:lnTo>
                    <a:pt x="140284" y="252831"/>
                  </a:lnTo>
                  <a:lnTo>
                    <a:pt x="149768" y="238596"/>
                  </a:lnTo>
                  <a:lnTo>
                    <a:pt x="157686" y="224161"/>
                  </a:lnTo>
                  <a:lnTo>
                    <a:pt x="172321" y="179722"/>
                  </a:lnTo>
                  <a:lnTo>
                    <a:pt x="176822" y="134416"/>
                  </a:lnTo>
                  <a:lnTo>
                    <a:pt x="176822" y="121081"/>
                  </a:lnTo>
                  <a:lnTo>
                    <a:pt x="172096" y="74250"/>
                  </a:lnTo>
                  <a:lnTo>
                    <a:pt x="157186" y="30570"/>
                  </a:lnTo>
                  <a:lnTo>
                    <a:pt x="140284" y="3200"/>
                  </a:lnTo>
                  <a:lnTo>
                    <a:pt x="157352" y="3200"/>
                  </a:lnTo>
                  <a:lnTo>
                    <a:pt x="181506" y="42255"/>
                  </a:lnTo>
                  <a:lnTo>
                    <a:pt x="194157" y="88144"/>
                  </a:lnTo>
                  <a:lnTo>
                    <a:pt x="196512" y="134416"/>
                  </a:lnTo>
                  <a:lnTo>
                    <a:pt x="195957" y="150602"/>
                  </a:lnTo>
                  <a:lnTo>
                    <a:pt x="186956" y="198958"/>
                  </a:lnTo>
                  <a:lnTo>
                    <a:pt x="166704" y="240563"/>
                  </a:lnTo>
                  <a:lnTo>
                    <a:pt x="157352" y="252831"/>
                  </a:lnTo>
                  <a:close/>
                </a:path>
                <a:path w="2369185" h="253364">
                  <a:moveTo>
                    <a:pt x="143217" y="171754"/>
                  </a:moveTo>
                  <a:lnTo>
                    <a:pt x="0" y="171754"/>
                  </a:lnTo>
                  <a:lnTo>
                    <a:pt x="0" y="154685"/>
                  </a:lnTo>
                  <a:lnTo>
                    <a:pt x="93344" y="22136"/>
                  </a:lnTo>
                  <a:lnTo>
                    <a:pt x="114680" y="22136"/>
                  </a:lnTo>
                  <a:lnTo>
                    <a:pt x="21602" y="154685"/>
                  </a:lnTo>
                  <a:lnTo>
                    <a:pt x="143217" y="154685"/>
                  </a:lnTo>
                  <a:lnTo>
                    <a:pt x="143217" y="171754"/>
                  </a:lnTo>
                  <a:close/>
                </a:path>
                <a:path w="2369185" h="253364">
                  <a:moveTo>
                    <a:pt x="114947" y="154685"/>
                  </a:moveTo>
                  <a:lnTo>
                    <a:pt x="96278" y="154685"/>
                  </a:lnTo>
                  <a:lnTo>
                    <a:pt x="96278" y="94145"/>
                  </a:lnTo>
                  <a:lnTo>
                    <a:pt x="114947" y="94145"/>
                  </a:lnTo>
                  <a:lnTo>
                    <a:pt x="114947" y="154685"/>
                  </a:lnTo>
                  <a:close/>
                </a:path>
                <a:path w="2369185" h="253364">
                  <a:moveTo>
                    <a:pt x="114947" y="214426"/>
                  </a:moveTo>
                  <a:lnTo>
                    <a:pt x="96278" y="214426"/>
                  </a:lnTo>
                  <a:lnTo>
                    <a:pt x="96278" y="171754"/>
                  </a:lnTo>
                  <a:lnTo>
                    <a:pt x="114947" y="171754"/>
                  </a:lnTo>
                  <a:lnTo>
                    <a:pt x="114947" y="214426"/>
                  </a:lnTo>
                  <a:close/>
                </a:path>
                <a:path w="2369185" h="253364">
                  <a:moveTo>
                    <a:pt x="306109" y="90677"/>
                  </a:moveTo>
                  <a:lnTo>
                    <a:pt x="290169" y="90677"/>
                  </a:lnTo>
                  <a:lnTo>
                    <a:pt x="291769" y="87833"/>
                  </a:lnTo>
                  <a:lnTo>
                    <a:pt x="325107" y="68008"/>
                  </a:lnTo>
                  <a:lnTo>
                    <a:pt x="330441" y="68008"/>
                  </a:lnTo>
                  <a:lnTo>
                    <a:pt x="369717" y="84543"/>
                  </a:lnTo>
                  <a:lnTo>
                    <a:pt x="321373" y="84543"/>
                  </a:lnTo>
                  <a:lnTo>
                    <a:pt x="316128" y="85655"/>
                  </a:lnTo>
                  <a:lnTo>
                    <a:pt x="306882" y="90100"/>
                  </a:lnTo>
                  <a:lnTo>
                    <a:pt x="306109" y="90677"/>
                  </a:lnTo>
                  <a:close/>
                </a:path>
                <a:path w="2369185" h="253364">
                  <a:moveTo>
                    <a:pt x="389367" y="94145"/>
                  </a:moveTo>
                  <a:lnTo>
                    <a:pt x="373913" y="94145"/>
                  </a:lnTo>
                  <a:lnTo>
                    <a:pt x="375513" y="91122"/>
                  </a:lnTo>
                  <a:lnTo>
                    <a:pt x="406761" y="68808"/>
                  </a:lnTo>
                  <a:lnTo>
                    <a:pt x="411962" y="68008"/>
                  </a:lnTo>
                  <a:lnTo>
                    <a:pt x="417652" y="68008"/>
                  </a:lnTo>
                  <a:lnTo>
                    <a:pt x="453523" y="81343"/>
                  </a:lnTo>
                  <a:lnTo>
                    <a:pt x="455707" y="84543"/>
                  </a:lnTo>
                  <a:lnTo>
                    <a:pt x="408584" y="84543"/>
                  </a:lnTo>
                  <a:lnTo>
                    <a:pt x="403428" y="85610"/>
                  </a:lnTo>
                  <a:lnTo>
                    <a:pt x="394538" y="89877"/>
                  </a:lnTo>
                  <a:lnTo>
                    <a:pt x="390759" y="92633"/>
                  </a:lnTo>
                  <a:lnTo>
                    <a:pt x="389367" y="94145"/>
                  </a:lnTo>
                  <a:close/>
                </a:path>
                <a:path w="2369185" h="253364">
                  <a:moveTo>
                    <a:pt x="290436" y="214426"/>
                  </a:moveTo>
                  <a:lnTo>
                    <a:pt x="272300" y="214426"/>
                  </a:lnTo>
                  <a:lnTo>
                    <a:pt x="272300" y="70675"/>
                  </a:lnTo>
                  <a:lnTo>
                    <a:pt x="290169" y="70675"/>
                  </a:lnTo>
                  <a:lnTo>
                    <a:pt x="290169" y="90677"/>
                  </a:lnTo>
                  <a:lnTo>
                    <a:pt x="306109" y="90677"/>
                  </a:lnTo>
                  <a:lnTo>
                    <a:pt x="290486" y="116547"/>
                  </a:lnTo>
                  <a:lnTo>
                    <a:pt x="290436" y="214426"/>
                  </a:lnTo>
                  <a:close/>
                </a:path>
                <a:path w="2369185" h="253364">
                  <a:moveTo>
                    <a:pt x="377647" y="214426"/>
                  </a:moveTo>
                  <a:lnTo>
                    <a:pt x="359511" y="214426"/>
                  </a:lnTo>
                  <a:lnTo>
                    <a:pt x="359453" y="115925"/>
                  </a:lnTo>
                  <a:lnTo>
                    <a:pt x="359022" y="111302"/>
                  </a:lnTo>
                  <a:lnTo>
                    <a:pt x="333641" y="84543"/>
                  </a:lnTo>
                  <a:lnTo>
                    <a:pt x="369717" y="84543"/>
                  </a:lnTo>
                  <a:lnTo>
                    <a:pt x="370712" y="85788"/>
                  </a:lnTo>
                  <a:lnTo>
                    <a:pt x="373913" y="94145"/>
                  </a:lnTo>
                  <a:lnTo>
                    <a:pt x="389367" y="94145"/>
                  </a:lnTo>
                  <a:lnTo>
                    <a:pt x="377751" y="117614"/>
                  </a:lnTo>
                  <a:lnTo>
                    <a:pt x="377647" y="214426"/>
                  </a:lnTo>
                  <a:close/>
                </a:path>
                <a:path w="2369185" h="253364">
                  <a:moveTo>
                    <a:pt x="464858" y="214426"/>
                  </a:moveTo>
                  <a:lnTo>
                    <a:pt x="446722" y="214426"/>
                  </a:lnTo>
                  <a:lnTo>
                    <a:pt x="446664" y="115925"/>
                  </a:lnTo>
                  <a:lnTo>
                    <a:pt x="446233" y="111302"/>
                  </a:lnTo>
                  <a:lnTo>
                    <a:pt x="420852" y="84543"/>
                  </a:lnTo>
                  <a:lnTo>
                    <a:pt x="455707" y="84543"/>
                  </a:lnTo>
                  <a:lnTo>
                    <a:pt x="458482" y="88611"/>
                  </a:lnTo>
                  <a:lnTo>
                    <a:pt x="462024" y="97078"/>
                  </a:lnTo>
                  <a:lnTo>
                    <a:pt x="464149" y="106746"/>
                  </a:lnTo>
                  <a:lnTo>
                    <a:pt x="464747" y="115925"/>
                  </a:lnTo>
                  <a:lnTo>
                    <a:pt x="464858" y="214426"/>
                  </a:lnTo>
                  <a:close/>
                </a:path>
                <a:path w="2369185" h="253364">
                  <a:moveTo>
                    <a:pt x="487527" y="240830"/>
                  </a:moveTo>
                  <a:lnTo>
                    <a:pt x="469658" y="240830"/>
                  </a:lnTo>
                  <a:lnTo>
                    <a:pt x="549935" y="5067"/>
                  </a:lnTo>
                  <a:lnTo>
                    <a:pt x="568071" y="5067"/>
                  </a:lnTo>
                  <a:lnTo>
                    <a:pt x="487527" y="240830"/>
                  </a:lnTo>
                  <a:close/>
                </a:path>
                <a:path w="2369185" h="253364">
                  <a:moveTo>
                    <a:pt x="612947" y="90677"/>
                  </a:moveTo>
                  <a:lnTo>
                    <a:pt x="594207" y="90677"/>
                  </a:lnTo>
                  <a:lnTo>
                    <a:pt x="595807" y="88011"/>
                  </a:lnTo>
                  <a:lnTo>
                    <a:pt x="632523" y="68008"/>
                  </a:lnTo>
                  <a:lnTo>
                    <a:pt x="638213" y="68008"/>
                  </a:lnTo>
                  <a:lnTo>
                    <a:pt x="676484" y="81476"/>
                  </a:lnTo>
                  <a:lnTo>
                    <a:pt x="678957" y="84543"/>
                  </a:lnTo>
                  <a:lnTo>
                    <a:pt x="629500" y="84543"/>
                  </a:lnTo>
                  <a:lnTo>
                    <a:pt x="623944" y="85655"/>
                  </a:lnTo>
                  <a:lnTo>
                    <a:pt x="613810" y="90100"/>
                  </a:lnTo>
                  <a:lnTo>
                    <a:pt x="612947" y="90677"/>
                  </a:lnTo>
                  <a:close/>
                </a:path>
                <a:path w="2369185" h="253364">
                  <a:moveTo>
                    <a:pt x="594474" y="214426"/>
                  </a:moveTo>
                  <a:lnTo>
                    <a:pt x="576338" y="214426"/>
                  </a:lnTo>
                  <a:lnTo>
                    <a:pt x="576338" y="70675"/>
                  </a:lnTo>
                  <a:lnTo>
                    <a:pt x="594207" y="70675"/>
                  </a:lnTo>
                  <a:lnTo>
                    <a:pt x="594207" y="90677"/>
                  </a:lnTo>
                  <a:lnTo>
                    <a:pt x="612947" y="90677"/>
                  </a:lnTo>
                  <a:lnTo>
                    <a:pt x="594474" y="116814"/>
                  </a:lnTo>
                  <a:lnTo>
                    <a:pt x="594474" y="214426"/>
                  </a:lnTo>
                  <a:close/>
                </a:path>
                <a:path w="2369185" h="253364">
                  <a:moveTo>
                    <a:pt x="689952" y="214426"/>
                  </a:moveTo>
                  <a:lnTo>
                    <a:pt x="671817" y="214426"/>
                  </a:lnTo>
                  <a:lnTo>
                    <a:pt x="671797" y="116814"/>
                  </a:lnTo>
                  <a:lnTo>
                    <a:pt x="671283" y="112147"/>
                  </a:lnTo>
                  <a:lnTo>
                    <a:pt x="642658" y="84543"/>
                  </a:lnTo>
                  <a:lnTo>
                    <a:pt x="678957" y="84543"/>
                  </a:lnTo>
                  <a:lnTo>
                    <a:pt x="682376" y="88786"/>
                  </a:lnTo>
                  <a:lnTo>
                    <a:pt x="686585" y="97245"/>
                  </a:lnTo>
                  <a:lnTo>
                    <a:pt x="689111" y="106855"/>
                  </a:lnTo>
                  <a:lnTo>
                    <a:pt x="689890" y="116814"/>
                  </a:lnTo>
                  <a:lnTo>
                    <a:pt x="689952" y="214426"/>
                  </a:lnTo>
                  <a:close/>
                </a:path>
                <a:path w="2369185" h="253364">
                  <a:moveTo>
                    <a:pt x="954786" y="243763"/>
                  </a:moveTo>
                  <a:lnTo>
                    <a:pt x="935850" y="243763"/>
                  </a:lnTo>
                  <a:lnTo>
                    <a:pt x="935850" y="0"/>
                  </a:lnTo>
                  <a:lnTo>
                    <a:pt x="954786" y="0"/>
                  </a:lnTo>
                  <a:lnTo>
                    <a:pt x="954786" y="243763"/>
                  </a:lnTo>
                  <a:close/>
                </a:path>
                <a:path w="2369185" h="253364">
                  <a:moveTo>
                    <a:pt x="822769" y="183222"/>
                  </a:moveTo>
                  <a:lnTo>
                    <a:pt x="772363" y="183222"/>
                  </a:lnTo>
                  <a:lnTo>
                    <a:pt x="772363" y="89877"/>
                  </a:lnTo>
                  <a:lnTo>
                    <a:pt x="860640" y="89877"/>
                  </a:lnTo>
                  <a:lnTo>
                    <a:pt x="860640" y="36271"/>
                  </a:lnTo>
                  <a:lnTo>
                    <a:pt x="772363" y="36271"/>
                  </a:lnTo>
                  <a:lnTo>
                    <a:pt x="772363" y="19735"/>
                  </a:lnTo>
                  <a:lnTo>
                    <a:pt x="879309" y="19735"/>
                  </a:lnTo>
                  <a:lnTo>
                    <a:pt x="879309" y="106413"/>
                  </a:lnTo>
                  <a:lnTo>
                    <a:pt x="791032" y="106413"/>
                  </a:lnTo>
                  <a:lnTo>
                    <a:pt x="791032" y="166420"/>
                  </a:lnTo>
                  <a:lnTo>
                    <a:pt x="909079" y="166420"/>
                  </a:lnTo>
                  <a:lnTo>
                    <a:pt x="910513" y="177355"/>
                  </a:lnTo>
                  <a:lnTo>
                    <a:pt x="866908" y="182022"/>
                  </a:lnTo>
                  <a:lnTo>
                    <a:pt x="833729" y="183147"/>
                  </a:lnTo>
                  <a:lnTo>
                    <a:pt x="822769" y="183222"/>
                  </a:lnTo>
                  <a:close/>
                </a:path>
                <a:path w="2369185" h="253364">
                  <a:moveTo>
                    <a:pt x="909079" y="166420"/>
                  </a:moveTo>
                  <a:lnTo>
                    <a:pt x="827570" y="166420"/>
                  </a:lnTo>
                  <a:lnTo>
                    <a:pt x="837746" y="166345"/>
                  </a:lnTo>
                  <a:lnTo>
                    <a:pt x="848005" y="166120"/>
                  </a:lnTo>
                  <a:lnTo>
                    <a:pt x="889144" y="163587"/>
                  </a:lnTo>
                  <a:lnTo>
                    <a:pt x="908380" y="161086"/>
                  </a:lnTo>
                  <a:lnTo>
                    <a:pt x="909079" y="166420"/>
                  </a:lnTo>
                  <a:close/>
                </a:path>
                <a:path w="2369185" h="253364">
                  <a:moveTo>
                    <a:pt x="1183081" y="175488"/>
                  </a:moveTo>
                  <a:lnTo>
                    <a:pt x="1164412" y="175488"/>
                  </a:lnTo>
                  <a:lnTo>
                    <a:pt x="1164412" y="80810"/>
                  </a:lnTo>
                  <a:lnTo>
                    <a:pt x="1094536" y="80810"/>
                  </a:lnTo>
                  <a:lnTo>
                    <a:pt x="1094536" y="64007"/>
                  </a:lnTo>
                  <a:lnTo>
                    <a:pt x="1164412" y="64007"/>
                  </a:lnTo>
                  <a:lnTo>
                    <a:pt x="1164412" y="0"/>
                  </a:lnTo>
                  <a:lnTo>
                    <a:pt x="1183081" y="0"/>
                  </a:lnTo>
                  <a:lnTo>
                    <a:pt x="1183081" y="175488"/>
                  </a:lnTo>
                  <a:close/>
                </a:path>
                <a:path w="2369185" h="253364">
                  <a:moveTo>
                    <a:pt x="996657" y="135216"/>
                  </a:moveTo>
                  <a:lnTo>
                    <a:pt x="996657" y="16001"/>
                  </a:lnTo>
                  <a:lnTo>
                    <a:pt x="1109205" y="16001"/>
                  </a:lnTo>
                  <a:lnTo>
                    <a:pt x="1109205" y="32537"/>
                  </a:lnTo>
                  <a:lnTo>
                    <a:pt x="1015593" y="32537"/>
                  </a:lnTo>
                  <a:lnTo>
                    <a:pt x="1015593" y="118681"/>
                  </a:lnTo>
                  <a:lnTo>
                    <a:pt x="1130974" y="118681"/>
                  </a:lnTo>
                  <a:lnTo>
                    <a:pt x="1132408" y="129616"/>
                  </a:lnTo>
                  <a:lnTo>
                    <a:pt x="1090269" y="133661"/>
                  </a:lnTo>
                  <a:lnTo>
                    <a:pt x="1063955" y="134727"/>
                  </a:lnTo>
                  <a:lnTo>
                    <a:pt x="996657" y="135216"/>
                  </a:lnTo>
                  <a:close/>
                </a:path>
                <a:path w="2369185" h="253364">
                  <a:moveTo>
                    <a:pt x="1130974" y="118681"/>
                  </a:moveTo>
                  <a:lnTo>
                    <a:pt x="1015593" y="118681"/>
                  </a:lnTo>
                  <a:lnTo>
                    <a:pt x="1050664" y="118548"/>
                  </a:lnTo>
                  <a:lnTo>
                    <a:pt x="1065199" y="118281"/>
                  </a:lnTo>
                  <a:lnTo>
                    <a:pt x="1109947" y="115447"/>
                  </a:lnTo>
                  <a:lnTo>
                    <a:pt x="1130274" y="113347"/>
                  </a:lnTo>
                  <a:lnTo>
                    <a:pt x="1130974" y="118681"/>
                  </a:lnTo>
                  <a:close/>
                </a:path>
                <a:path w="2369185" h="253364">
                  <a:moveTo>
                    <a:pt x="1189215" y="240830"/>
                  </a:moveTo>
                  <a:lnTo>
                    <a:pt x="1033729" y="240830"/>
                  </a:lnTo>
                  <a:lnTo>
                    <a:pt x="1033729" y="162953"/>
                  </a:lnTo>
                  <a:lnTo>
                    <a:pt x="1052664" y="162953"/>
                  </a:lnTo>
                  <a:lnTo>
                    <a:pt x="1052664" y="224027"/>
                  </a:lnTo>
                  <a:lnTo>
                    <a:pt x="1189215" y="224027"/>
                  </a:lnTo>
                  <a:lnTo>
                    <a:pt x="1189215" y="240830"/>
                  </a:lnTo>
                  <a:close/>
                </a:path>
                <a:path w="2369185" h="253364">
                  <a:moveTo>
                    <a:pt x="1409776" y="175488"/>
                  </a:moveTo>
                  <a:lnTo>
                    <a:pt x="1391107" y="175488"/>
                  </a:lnTo>
                  <a:lnTo>
                    <a:pt x="1391107" y="80810"/>
                  </a:lnTo>
                  <a:lnTo>
                    <a:pt x="1321231" y="80810"/>
                  </a:lnTo>
                  <a:lnTo>
                    <a:pt x="1321231" y="64007"/>
                  </a:lnTo>
                  <a:lnTo>
                    <a:pt x="1391107" y="64007"/>
                  </a:lnTo>
                  <a:lnTo>
                    <a:pt x="1391107" y="0"/>
                  </a:lnTo>
                  <a:lnTo>
                    <a:pt x="1409776" y="0"/>
                  </a:lnTo>
                  <a:lnTo>
                    <a:pt x="1409776" y="175488"/>
                  </a:lnTo>
                  <a:close/>
                </a:path>
                <a:path w="2369185" h="253364">
                  <a:moveTo>
                    <a:pt x="1223352" y="135216"/>
                  </a:moveTo>
                  <a:lnTo>
                    <a:pt x="1223352" y="16001"/>
                  </a:lnTo>
                  <a:lnTo>
                    <a:pt x="1335900" y="16001"/>
                  </a:lnTo>
                  <a:lnTo>
                    <a:pt x="1335900" y="32537"/>
                  </a:lnTo>
                  <a:lnTo>
                    <a:pt x="1242288" y="32537"/>
                  </a:lnTo>
                  <a:lnTo>
                    <a:pt x="1242288" y="118681"/>
                  </a:lnTo>
                  <a:lnTo>
                    <a:pt x="1357669" y="118681"/>
                  </a:lnTo>
                  <a:lnTo>
                    <a:pt x="1359103" y="129616"/>
                  </a:lnTo>
                  <a:lnTo>
                    <a:pt x="1316964" y="133661"/>
                  </a:lnTo>
                  <a:lnTo>
                    <a:pt x="1290650" y="134727"/>
                  </a:lnTo>
                  <a:lnTo>
                    <a:pt x="1223352" y="135216"/>
                  </a:lnTo>
                  <a:close/>
                </a:path>
                <a:path w="2369185" h="253364">
                  <a:moveTo>
                    <a:pt x="1357669" y="118681"/>
                  </a:moveTo>
                  <a:lnTo>
                    <a:pt x="1242288" y="118681"/>
                  </a:lnTo>
                  <a:lnTo>
                    <a:pt x="1277359" y="118548"/>
                  </a:lnTo>
                  <a:lnTo>
                    <a:pt x="1291894" y="118281"/>
                  </a:lnTo>
                  <a:lnTo>
                    <a:pt x="1336642" y="115447"/>
                  </a:lnTo>
                  <a:lnTo>
                    <a:pt x="1356969" y="113347"/>
                  </a:lnTo>
                  <a:lnTo>
                    <a:pt x="1357669" y="118681"/>
                  </a:lnTo>
                  <a:close/>
                </a:path>
                <a:path w="2369185" h="253364">
                  <a:moveTo>
                    <a:pt x="1415910" y="240830"/>
                  </a:moveTo>
                  <a:lnTo>
                    <a:pt x="1260424" y="240830"/>
                  </a:lnTo>
                  <a:lnTo>
                    <a:pt x="1260424" y="162953"/>
                  </a:lnTo>
                  <a:lnTo>
                    <a:pt x="1279359" y="162953"/>
                  </a:lnTo>
                  <a:lnTo>
                    <a:pt x="1279359" y="224027"/>
                  </a:lnTo>
                  <a:lnTo>
                    <a:pt x="1415910" y="224027"/>
                  </a:lnTo>
                  <a:lnTo>
                    <a:pt x="1415910" y="240830"/>
                  </a:lnTo>
                  <a:close/>
                </a:path>
                <a:path w="2369185" h="253364">
                  <a:moveTo>
                    <a:pt x="1625269" y="146418"/>
                  </a:moveTo>
                  <a:lnTo>
                    <a:pt x="1463916" y="146418"/>
                  </a:lnTo>
                  <a:lnTo>
                    <a:pt x="1463916" y="20002"/>
                  </a:lnTo>
                  <a:lnTo>
                    <a:pt x="1623136" y="20002"/>
                  </a:lnTo>
                  <a:lnTo>
                    <a:pt x="1623136" y="36004"/>
                  </a:lnTo>
                  <a:lnTo>
                    <a:pt x="1482318" y="36004"/>
                  </a:lnTo>
                  <a:lnTo>
                    <a:pt x="1482318" y="75209"/>
                  </a:lnTo>
                  <a:lnTo>
                    <a:pt x="1621802" y="75209"/>
                  </a:lnTo>
                  <a:lnTo>
                    <a:pt x="1621802" y="91211"/>
                  </a:lnTo>
                  <a:lnTo>
                    <a:pt x="1482318" y="91211"/>
                  </a:lnTo>
                  <a:lnTo>
                    <a:pt x="1482318" y="130416"/>
                  </a:lnTo>
                  <a:lnTo>
                    <a:pt x="1625269" y="130416"/>
                  </a:lnTo>
                  <a:lnTo>
                    <a:pt x="1625269" y="146418"/>
                  </a:lnTo>
                  <a:close/>
                </a:path>
                <a:path w="2369185" h="253364">
                  <a:moveTo>
                    <a:pt x="1655140" y="209359"/>
                  </a:moveTo>
                  <a:lnTo>
                    <a:pt x="1431112" y="209359"/>
                  </a:lnTo>
                  <a:lnTo>
                    <a:pt x="1431112" y="193090"/>
                  </a:lnTo>
                  <a:lnTo>
                    <a:pt x="1655140" y="193090"/>
                  </a:lnTo>
                  <a:lnTo>
                    <a:pt x="1655140" y="209359"/>
                  </a:lnTo>
                  <a:close/>
                </a:path>
                <a:path w="2369185" h="253364">
                  <a:moveTo>
                    <a:pt x="1912239" y="243763"/>
                  </a:moveTo>
                  <a:lnTo>
                    <a:pt x="1893303" y="243763"/>
                  </a:lnTo>
                  <a:lnTo>
                    <a:pt x="1893303" y="0"/>
                  </a:lnTo>
                  <a:lnTo>
                    <a:pt x="1912239" y="0"/>
                  </a:lnTo>
                  <a:lnTo>
                    <a:pt x="1912239" y="243763"/>
                  </a:lnTo>
                  <a:close/>
                </a:path>
                <a:path w="2369185" h="253364">
                  <a:moveTo>
                    <a:pt x="1725815" y="183222"/>
                  </a:moveTo>
                  <a:lnTo>
                    <a:pt x="1713280" y="170154"/>
                  </a:lnTo>
                  <a:lnTo>
                    <a:pt x="1719806" y="164353"/>
                  </a:lnTo>
                  <a:lnTo>
                    <a:pt x="1726049" y="158686"/>
                  </a:lnTo>
                  <a:lnTo>
                    <a:pt x="1753310" y="131749"/>
                  </a:lnTo>
                  <a:lnTo>
                    <a:pt x="1775510" y="97923"/>
                  </a:lnTo>
                  <a:lnTo>
                    <a:pt x="1777555" y="81076"/>
                  </a:lnTo>
                  <a:lnTo>
                    <a:pt x="1777555" y="17602"/>
                  </a:lnTo>
                  <a:lnTo>
                    <a:pt x="1797024" y="17602"/>
                  </a:lnTo>
                  <a:lnTo>
                    <a:pt x="1797084" y="81076"/>
                  </a:lnTo>
                  <a:lnTo>
                    <a:pt x="1809781" y="116547"/>
                  </a:lnTo>
                  <a:lnTo>
                    <a:pt x="1787423" y="116547"/>
                  </a:lnTo>
                  <a:lnTo>
                    <a:pt x="1763375" y="146773"/>
                  </a:lnTo>
                  <a:lnTo>
                    <a:pt x="1733727" y="176199"/>
                  </a:lnTo>
                  <a:lnTo>
                    <a:pt x="1729727" y="179844"/>
                  </a:lnTo>
                  <a:lnTo>
                    <a:pt x="1725815" y="183222"/>
                  </a:lnTo>
                  <a:close/>
                </a:path>
                <a:path w="2369185" h="253364">
                  <a:moveTo>
                    <a:pt x="1847164" y="179489"/>
                  </a:moveTo>
                  <a:lnTo>
                    <a:pt x="1818335" y="151427"/>
                  </a:lnTo>
                  <a:lnTo>
                    <a:pt x="1804758" y="137350"/>
                  </a:lnTo>
                  <a:lnTo>
                    <a:pt x="1800669" y="133083"/>
                  </a:lnTo>
                  <a:lnTo>
                    <a:pt x="1796980" y="128993"/>
                  </a:lnTo>
                  <a:lnTo>
                    <a:pt x="1790401" y="121170"/>
                  </a:lnTo>
                  <a:lnTo>
                    <a:pt x="1788401" y="118325"/>
                  </a:lnTo>
                  <a:lnTo>
                    <a:pt x="1787690" y="116547"/>
                  </a:lnTo>
                  <a:lnTo>
                    <a:pt x="1809781" y="116547"/>
                  </a:lnTo>
                  <a:lnTo>
                    <a:pt x="1817252" y="125098"/>
                  </a:lnTo>
                  <a:lnTo>
                    <a:pt x="1821927" y="130216"/>
                  </a:lnTo>
                  <a:lnTo>
                    <a:pt x="1852056" y="160003"/>
                  </a:lnTo>
                  <a:lnTo>
                    <a:pt x="1859432" y="166687"/>
                  </a:lnTo>
                  <a:lnTo>
                    <a:pt x="1847164" y="179489"/>
                  </a:lnTo>
                  <a:close/>
                </a:path>
                <a:path w="2369185" h="253364">
                  <a:moveTo>
                    <a:pt x="1961311" y="149351"/>
                  </a:moveTo>
                  <a:lnTo>
                    <a:pt x="1951177" y="134416"/>
                  </a:lnTo>
                  <a:lnTo>
                    <a:pt x="1959795" y="129907"/>
                  </a:lnTo>
                  <a:lnTo>
                    <a:pt x="1968046" y="125449"/>
                  </a:lnTo>
                  <a:lnTo>
                    <a:pt x="2002462" y="104946"/>
                  </a:lnTo>
                  <a:lnTo>
                    <a:pt x="2036121" y="74275"/>
                  </a:lnTo>
                  <a:lnTo>
                    <a:pt x="2039988" y="53962"/>
                  </a:lnTo>
                  <a:lnTo>
                    <a:pt x="2039988" y="17335"/>
                  </a:lnTo>
                  <a:lnTo>
                    <a:pt x="2059457" y="17335"/>
                  </a:lnTo>
                  <a:lnTo>
                    <a:pt x="2059457" y="53962"/>
                  </a:lnTo>
                  <a:lnTo>
                    <a:pt x="2059901" y="60051"/>
                  </a:lnTo>
                  <a:lnTo>
                    <a:pt x="2073712" y="88010"/>
                  </a:lnTo>
                  <a:lnTo>
                    <a:pt x="2049589" y="88010"/>
                  </a:lnTo>
                  <a:lnTo>
                    <a:pt x="2018385" y="115214"/>
                  </a:lnTo>
                  <a:lnTo>
                    <a:pt x="1983439" y="136925"/>
                  </a:lnTo>
                  <a:lnTo>
                    <a:pt x="1968571" y="145393"/>
                  </a:lnTo>
                  <a:lnTo>
                    <a:pt x="1961311" y="149351"/>
                  </a:lnTo>
                  <a:close/>
                </a:path>
                <a:path w="2369185" h="253364">
                  <a:moveTo>
                    <a:pt x="2137600" y="148818"/>
                  </a:moveTo>
                  <a:lnTo>
                    <a:pt x="2100787" y="127549"/>
                  </a:lnTo>
                  <a:lnTo>
                    <a:pt x="2068391" y="106079"/>
                  </a:lnTo>
                  <a:lnTo>
                    <a:pt x="2049856" y="88010"/>
                  </a:lnTo>
                  <a:lnTo>
                    <a:pt x="2073712" y="88010"/>
                  </a:lnTo>
                  <a:lnTo>
                    <a:pt x="2079770" y="93167"/>
                  </a:lnTo>
                  <a:lnTo>
                    <a:pt x="2085149" y="97167"/>
                  </a:lnTo>
                  <a:lnTo>
                    <a:pt x="2123040" y="120848"/>
                  </a:lnTo>
                  <a:lnTo>
                    <a:pt x="2147468" y="134150"/>
                  </a:lnTo>
                  <a:lnTo>
                    <a:pt x="2137600" y="148818"/>
                  </a:lnTo>
                  <a:close/>
                </a:path>
                <a:path w="2369185" h="253364">
                  <a:moveTo>
                    <a:pt x="2161870" y="209359"/>
                  </a:moveTo>
                  <a:lnTo>
                    <a:pt x="1937842" y="209359"/>
                  </a:lnTo>
                  <a:lnTo>
                    <a:pt x="1937842" y="193090"/>
                  </a:lnTo>
                  <a:lnTo>
                    <a:pt x="2161870" y="193090"/>
                  </a:lnTo>
                  <a:lnTo>
                    <a:pt x="2161870" y="209359"/>
                  </a:lnTo>
                  <a:close/>
                </a:path>
                <a:path w="2369185" h="253364">
                  <a:moveTo>
                    <a:pt x="2368562" y="243497"/>
                  </a:moveTo>
                  <a:lnTo>
                    <a:pt x="2217343" y="243497"/>
                  </a:lnTo>
                  <a:lnTo>
                    <a:pt x="2217343" y="155752"/>
                  </a:lnTo>
                  <a:lnTo>
                    <a:pt x="2368562" y="155752"/>
                  </a:lnTo>
                  <a:lnTo>
                    <a:pt x="2368562" y="172554"/>
                  </a:lnTo>
                  <a:lnTo>
                    <a:pt x="2235479" y="172554"/>
                  </a:lnTo>
                  <a:lnTo>
                    <a:pt x="2235479" y="226694"/>
                  </a:lnTo>
                  <a:lnTo>
                    <a:pt x="2368562" y="226694"/>
                  </a:lnTo>
                  <a:lnTo>
                    <a:pt x="2368562" y="243497"/>
                  </a:lnTo>
                  <a:close/>
                </a:path>
                <a:path w="2369185" h="253364">
                  <a:moveTo>
                    <a:pt x="2368562" y="226694"/>
                  </a:moveTo>
                  <a:lnTo>
                    <a:pt x="2350427" y="226694"/>
                  </a:lnTo>
                  <a:lnTo>
                    <a:pt x="2350427" y="172554"/>
                  </a:lnTo>
                  <a:lnTo>
                    <a:pt x="2368562" y="172554"/>
                  </a:lnTo>
                  <a:lnTo>
                    <a:pt x="2368562" y="226694"/>
                  </a:lnTo>
                  <a:close/>
                </a:path>
                <a:path w="2369185" h="253364">
                  <a:moveTo>
                    <a:pt x="2322690" y="140817"/>
                  </a:moveTo>
                  <a:lnTo>
                    <a:pt x="2304288" y="140817"/>
                  </a:lnTo>
                  <a:lnTo>
                    <a:pt x="2304288" y="77609"/>
                  </a:lnTo>
                  <a:lnTo>
                    <a:pt x="2268817" y="77609"/>
                  </a:lnTo>
                  <a:lnTo>
                    <a:pt x="2268817" y="61074"/>
                  </a:lnTo>
                  <a:lnTo>
                    <a:pt x="2304288" y="61074"/>
                  </a:lnTo>
                  <a:lnTo>
                    <a:pt x="2304288" y="3200"/>
                  </a:lnTo>
                  <a:lnTo>
                    <a:pt x="2322690" y="3200"/>
                  </a:lnTo>
                  <a:lnTo>
                    <a:pt x="2322690" y="140817"/>
                  </a:lnTo>
                  <a:close/>
                </a:path>
                <a:path w="2369185" h="253364">
                  <a:moveTo>
                    <a:pt x="2172805" y="129082"/>
                  </a:moveTo>
                  <a:lnTo>
                    <a:pt x="2172805" y="13868"/>
                  </a:lnTo>
                  <a:lnTo>
                    <a:pt x="2265083" y="13868"/>
                  </a:lnTo>
                  <a:lnTo>
                    <a:pt x="2265083" y="30137"/>
                  </a:lnTo>
                  <a:lnTo>
                    <a:pt x="2191207" y="30137"/>
                  </a:lnTo>
                  <a:lnTo>
                    <a:pt x="2191207" y="63207"/>
                  </a:lnTo>
                  <a:lnTo>
                    <a:pt x="2253081" y="63207"/>
                  </a:lnTo>
                  <a:lnTo>
                    <a:pt x="2253081" y="79476"/>
                  </a:lnTo>
                  <a:lnTo>
                    <a:pt x="2191207" y="79476"/>
                  </a:lnTo>
                  <a:lnTo>
                    <a:pt x="2191207" y="112814"/>
                  </a:lnTo>
                  <a:lnTo>
                    <a:pt x="2277084" y="112814"/>
                  </a:lnTo>
                  <a:lnTo>
                    <a:pt x="2278684" y="124815"/>
                  </a:lnTo>
                  <a:lnTo>
                    <a:pt x="2220244" y="128749"/>
                  </a:lnTo>
                  <a:lnTo>
                    <a:pt x="2172805" y="129082"/>
                  </a:lnTo>
                  <a:close/>
                </a:path>
                <a:path w="2369185" h="253364">
                  <a:moveTo>
                    <a:pt x="2277084" y="112814"/>
                  </a:moveTo>
                  <a:lnTo>
                    <a:pt x="2199741" y="112814"/>
                  </a:lnTo>
                  <a:lnTo>
                    <a:pt x="2221566" y="112591"/>
                  </a:lnTo>
                  <a:lnTo>
                    <a:pt x="2228367" y="112414"/>
                  </a:lnTo>
                  <a:lnTo>
                    <a:pt x="2268727" y="109702"/>
                  </a:lnTo>
                  <a:lnTo>
                    <a:pt x="2276551" y="108813"/>
                  </a:lnTo>
                  <a:lnTo>
                    <a:pt x="2277084" y="112814"/>
                  </a:lnTo>
                  <a:close/>
                </a:path>
                <a:path w="2369185" h="253364">
                  <a:moveTo>
                    <a:pt x="2368562" y="141350"/>
                  </a:moveTo>
                  <a:lnTo>
                    <a:pt x="2350160" y="141350"/>
                  </a:lnTo>
                  <a:lnTo>
                    <a:pt x="2350160" y="0"/>
                  </a:lnTo>
                  <a:lnTo>
                    <a:pt x="2368562" y="0"/>
                  </a:lnTo>
                  <a:lnTo>
                    <a:pt x="2368562" y="141350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6458" y="3102521"/>
              <a:ext cx="4872608" cy="25016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04119" y="4655832"/>
              <a:ext cx="1419225" cy="807720"/>
            </a:xfrm>
            <a:custGeom>
              <a:avLst/>
              <a:gdLst/>
              <a:ahLst/>
              <a:cxnLst/>
              <a:rect l="l" t="t" r="r" b="b"/>
              <a:pathLst>
                <a:path w="1419225" h="807720">
                  <a:moveTo>
                    <a:pt x="1414284" y="586727"/>
                  </a:moveTo>
                  <a:lnTo>
                    <a:pt x="1412760" y="577583"/>
                  </a:lnTo>
                  <a:lnTo>
                    <a:pt x="796798" y="772414"/>
                  </a:lnTo>
                  <a:lnTo>
                    <a:pt x="787920" y="743699"/>
                  </a:lnTo>
                  <a:lnTo>
                    <a:pt x="734580" y="795515"/>
                  </a:lnTo>
                  <a:lnTo>
                    <a:pt x="807732" y="807707"/>
                  </a:lnTo>
                  <a:lnTo>
                    <a:pt x="800176" y="783323"/>
                  </a:lnTo>
                  <a:lnTo>
                    <a:pt x="799096" y="779818"/>
                  </a:lnTo>
                  <a:lnTo>
                    <a:pt x="1414284" y="586727"/>
                  </a:lnTo>
                  <a:close/>
                </a:path>
                <a:path w="1419225" h="807720">
                  <a:moveTo>
                    <a:pt x="1418844" y="286512"/>
                  </a:moveTo>
                  <a:lnTo>
                    <a:pt x="66255" y="29591"/>
                  </a:lnTo>
                  <a:lnTo>
                    <a:pt x="66649" y="27432"/>
                  </a:lnTo>
                  <a:lnTo>
                    <a:pt x="71628" y="0"/>
                  </a:lnTo>
                  <a:lnTo>
                    <a:pt x="0" y="21336"/>
                  </a:lnTo>
                  <a:lnTo>
                    <a:pt x="59436" y="67056"/>
                  </a:lnTo>
                  <a:lnTo>
                    <a:pt x="64858" y="37249"/>
                  </a:lnTo>
                  <a:lnTo>
                    <a:pt x="1417320" y="295656"/>
                  </a:lnTo>
                  <a:lnTo>
                    <a:pt x="1418844" y="2865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9993" y="4858597"/>
              <a:ext cx="1926662" cy="21071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09993" y="5127382"/>
              <a:ext cx="1942464" cy="208915"/>
            </a:xfrm>
            <a:custGeom>
              <a:avLst/>
              <a:gdLst/>
              <a:ahLst/>
              <a:cxnLst/>
              <a:rect l="l" t="t" r="r" b="b"/>
              <a:pathLst>
                <a:path w="1942464" h="208914">
                  <a:moveTo>
                    <a:pt x="151080" y="135059"/>
                  </a:moveTo>
                  <a:lnTo>
                    <a:pt x="134614" y="133057"/>
                  </a:lnTo>
                  <a:lnTo>
                    <a:pt x="135949" y="126233"/>
                  </a:lnTo>
                  <a:lnTo>
                    <a:pt x="137099" y="119521"/>
                  </a:lnTo>
                  <a:lnTo>
                    <a:pt x="141697" y="79767"/>
                  </a:lnTo>
                  <a:lnTo>
                    <a:pt x="142625" y="32930"/>
                  </a:lnTo>
                  <a:lnTo>
                    <a:pt x="23585" y="32930"/>
                  </a:lnTo>
                  <a:lnTo>
                    <a:pt x="23585" y="19135"/>
                  </a:lnTo>
                  <a:lnTo>
                    <a:pt x="158867" y="19135"/>
                  </a:lnTo>
                  <a:lnTo>
                    <a:pt x="158756" y="56710"/>
                  </a:lnTo>
                  <a:lnTo>
                    <a:pt x="156309" y="99793"/>
                  </a:lnTo>
                  <a:lnTo>
                    <a:pt x="152415" y="127939"/>
                  </a:lnTo>
                  <a:lnTo>
                    <a:pt x="151080" y="135059"/>
                  </a:lnTo>
                  <a:close/>
                </a:path>
                <a:path w="1942464" h="208914">
                  <a:moveTo>
                    <a:pt x="86999" y="161092"/>
                  </a:moveTo>
                  <a:lnTo>
                    <a:pt x="70978" y="161092"/>
                  </a:lnTo>
                  <a:lnTo>
                    <a:pt x="70978" y="82993"/>
                  </a:lnTo>
                  <a:lnTo>
                    <a:pt x="86999" y="82993"/>
                  </a:lnTo>
                  <a:lnTo>
                    <a:pt x="86999" y="161092"/>
                  </a:lnTo>
                  <a:close/>
                </a:path>
                <a:path w="1942464" h="208914">
                  <a:moveTo>
                    <a:pt x="186903" y="174665"/>
                  </a:moveTo>
                  <a:lnTo>
                    <a:pt x="0" y="174665"/>
                  </a:lnTo>
                  <a:lnTo>
                    <a:pt x="0" y="161092"/>
                  </a:lnTo>
                  <a:lnTo>
                    <a:pt x="186903" y="161092"/>
                  </a:lnTo>
                  <a:lnTo>
                    <a:pt x="186903" y="174665"/>
                  </a:lnTo>
                  <a:close/>
                </a:path>
                <a:path w="1942464" h="208914">
                  <a:moveTo>
                    <a:pt x="311134" y="208708"/>
                  </a:moveTo>
                  <a:lnTo>
                    <a:pt x="294521" y="208708"/>
                  </a:lnTo>
                  <a:lnTo>
                    <a:pt x="286696" y="207818"/>
                  </a:lnTo>
                  <a:lnTo>
                    <a:pt x="250279" y="191205"/>
                  </a:lnTo>
                  <a:lnTo>
                    <a:pt x="242306" y="176445"/>
                  </a:lnTo>
                  <a:lnTo>
                    <a:pt x="242306" y="156271"/>
                  </a:lnTo>
                  <a:lnTo>
                    <a:pt x="272011" y="128421"/>
                  </a:lnTo>
                  <a:lnTo>
                    <a:pt x="294521" y="124157"/>
                  </a:lnTo>
                  <a:lnTo>
                    <a:pt x="311134" y="124157"/>
                  </a:lnTo>
                  <a:lnTo>
                    <a:pt x="318959" y="125047"/>
                  </a:lnTo>
                  <a:lnTo>
                    <a:pt x="333644" y="128607"/>
                  </a:lnTo>
                  <a:lnTo>
                    <a:pt x="340060" y="131129"/>
                  </a:lnTo>
                  <a:lnTo>
                    <a:pt x="350787" y="137507"/>
                  </a:lnTo>
                  <a:lnTo>
                    <a:pt x="296894" y="137507"/>
                  </a:lnTo>
                  <a:lnTo>
                    <a:pt x="291183" y="138100"/>
                  </a:lnTo>
                  <a:lnTo>
                    <a:pt x="257437" y="158867"/>
                  </a:lnTo>
                  <a:lnTo>
                    <a:pt x="257437" y="173998"/>
                  </a:lnTo>
                  <a:lnTo>
                    <a:pt x="291183" y="194765"/>
                  </a:lnTo>
                  <a:lnTo>
                    <a:pt x="296894" y="195358"/>
                  </a:lnTo>
                  <a:lnTo>
                    <a:pt x="350787" y="195358"/>
                  </a:lnTo>
                  <a:lnTo>
                    <a:pt x="340060" y="201736"/>
                  </a:lnTo>
                  <a:lnTo>
                    <a:pt x="333644" y="204258"/>
                  </a:lnTo>
                  <a:lnTo>
                    <a:pt x="318959" y="207818"/>
                  </a:lnTo>
                  <a:lnTo>
                    <a:pt x="311134" y="208708"/>
                  </a:lnTo>
                  <a:close/>
                </a:path>
                <a:path w="1942464" h="208914">
                  <a:moveTo>
                    <a:pt x="350787" y="195358"/>
                  </a:moveTo>
                  <a:lnTo>
                    <a:pt x="308761" y="195358"/>
                  </a:lnTo>
                  <a:lnTo>
                    <a:pt x="314472" y="194765"/>
                  </a:lnTo>
                  <a:lnTo>
                    <a:pt x="325449" y="192391"/>
                  </a:lnTo>
                  <a:lnTo>
                    <a:pt x="348218" y="173998"/>
                  </a:lnTo>
                  <a:lnTo>
                    <a:pt x="348218" y="158867"/>
                  </a:lnTo>
                  <a:lnTo>
                    <a:pt x="314472" y="138100"/>
                  </a:lnTo>
                  <a:lnTo>
                    <a:pt x="308761" y="137507"/>
                  </a:lnTo>
                  <a:lnTo>
                    <a:pt x="350787" y="137507"/>
                  </a:lnTo>
                  <a:lnTo>
                    <a:pt x="363349" y="176445"/>
                  </a:lnTo>
                  <a:lnTo>
                    <a:pt x="361754" y="181711"/>
                  </a:lnTo>
                  <a:lnTo>
                    <a:pt x="355375" y="191205"/>
                  </a:lnTo>
                  <a:lnTo>
                    <a:pt x="351037" y="195210"/>
                  </a:lnTo>
                  <a:lnTo>
                    <a:pt x="350787" y="195358"/>
                  </a:lnTo>
                  <a:close/>
                </a:path>
                <a:path w="1942464" h="208914">
                  <a:moveTo>
                    <a:pt x="316400" y="26477"/>
                  </a:moveTo>
                  <a:lnTo>
                    <a:pt x="210933" y="26477"/>
                  </a:lnTo>
                  <a:lnTo>
                    <a:pt x="210933" y="12905"/>
                  </a:lnTo>
                  <a:lnTo>
                    <a:pt x="316400" y="12905"/>
                  </a:lnTo>
                  <a:lnTo>
                    <a:pt x="316400" y="26477"/>
                  </a:lnTo>
                  <a:close/>
                </a:path>
                <a:path w="1942464" h="208914">
                  <a:moveTo>
                    <a:pt x="214716" y="115924"/>
                  </a:moveTo>
                  <a:lnTo>
                    <a:pt x="205148" y="104799"/>
                  </a:lnTo>
                  <a:lnTo>
                    <a:pt x="211823" y="100052"/>
                  </a:lnTo>
                  <a:lnTo>
                    <a:pt x="218498" y="95046"/>
                  </a:lnTo>
                  <a:lnTo>
                    <a:pt x="248314" y="68679"/>
                  </a:lnTo>
                  <a:lnTo>
                    <a:pt x="256769" y="26477"/>
                  </a:lnTo>
                  <a:lnTo>
                    <a:pt x="272567" y="26477"/>
                  </a:lnTo>
                  <a:lnTo>
                    <a:pt x="282172" y="68419"/>
                  </a:lnTo>
                  <a:lnTo>
                    <a:pt x="284570" y="70756"/>
                  </a:lnTo>
                  <a:lnTo>
                    <a:pt x="265224" y="70756"/>
                  </a:lnTo>
                  <a:lnTo>
                    <a:pt x="247869" y="89669"/>
                  </a:lnTo>
                  <a:lnTo>
                    <a:pt x="245941" y="91449"/>
                  </a:lnTo>
                  <a:lnTo>
                    <a:pt x="217238" y="114144"/>
                  </a:lnTo>
                  <a:lnTo>
                    <a:pt x="214716" y="115924"/>
                  </a:lnTo>
                  <a:close/>
                </a:path>
                <a:path w="1942464" h="208914">
                  <a:moveTo>
                    <a:pt x="311728" y="109249"/>
                  </a:moveTo>
                  <a:lnTo>
                    <a:pt x="280280" y="85367"/>
                  </a:lnTo>
                  <a:lnTo>
                    <a:pt x="265447" y="70756"/>
                  </a:lnTo>
                  <a:lnTo>
                    <a:pt x="284570" y="70756"/>
                  </a:lnTo>
                  <a:lnTo>
                    <a:pt x="285027" y="71201"/>
                  </a:lnTo>
                  <a:lnTo>
                    <a:pt x="288587" y="74316"/>
                  </a:lnTo>
                  <a:lnTo>
                    <a:pt x="320850" y="98124"/>
                  </a:lnTo>
                  <a:lnTo>
                    <a:pt x="311728" y="109249"/>
                  </a:lnTo>
                  <a:close/>
                </a:path>
                <a:path w="1942464" h="208914">
                  <a:moveTo>
                    <a:pt x="362236" y="119707"/>
                  </a:moveTo>
                  <a:lnTo>
                    <a:pt x="346661" y="119707"/>
                  </a:lnTo>
                  <a:lnTo>
                    <a:pt x="346661" y="0"/>
                  </a:lnTo>
                  <a:lnTo>
                    <a:pt x="362236" y="0"/>
                  </a:lnTo>
                  <a:lnTo>
                    <a:pt x="362236" y="51398"/>
                  </a:lnTo>
                  <a:lnTo>
                    <a:pt x="393387" y="51398"/>
                  </a:lnTo>
                  <a:lnTo>
                    <a:pt x="393387" y="65193"/>
                  </a:lnTo>
                  <a:lnTo>
                    <a:pt x="362236" y="65193"/>
                  </a:lnTo>
                  <a:lnTo>
                    <a:pt x="362236" y="119707"/>
                  </a:lnTo>
                  <a:close/>
                </a:path>
                <a:path w="1942464" h="208914">
                  <a:moveTo>
                    <a:pt x="591860" y="107914"/>
                  </a:moveTo>
                  <a:lnTo>
                    <a:pt x="404957" y="107914"/>
                  </a:lnTo>
                  <a:lnTo>
                    <a:pt x="404957" y="94564"/>
                  </a:lnTo>
                  <a:lnTo>
                    <a:pt x="591860" y="94564"/>
                  </a:lnTo>
                  <a:lnTo>
                    <a:pt x="591860" y="107914"/>
                  </a:lnTo>
                  <a:close/>
                </a:path>
                <a:path w="1942464" h="208914">
                  <a:moveTo>
                    <a:pt x="473711" y="129274"/>
                  </a:moveTo>
                  <a:lnTo>
                    <a:pt x="458358" y="129274"/>
                  </a:lnTo>
                  <a:lnTo>
                    <a:pt x="458358" y="107914"/>
                  </a:lnTo>
                  <a:lnTo>
                    <a:pt x="473711" y="107914"/>
                  </a:lnTo>
                  <a:lnTo>
                    <a:pt x="473711" y="129274"/>
                  </a:lnTo>
                  <a:close/>
                </a:path>
                <a:path w="1942464" h="208914">
                  <a:moveTo>
                    <a:pt x="538459" y="129274"/>
                  </a:moveTo>
                  <a:lnTo>
                    <a:pt x="523106" y="129274"/>
                  </a:lnTo>
                  <a:lnTo>
                    <a:pt x="523106" y="107914"/>
                  </a:lnTo>
                  <a:lnTo>
                    <a:pt x="538459" y="107914"/>
                  </a:lnTo>
                  <a:lnTo>
                    <a:pt x="538459" y="129274"/>
                  </a:lnTo>
                  <a:close/>
                </a:path>
                <a:path w="1942464" h="208914">
                  <a:moveTo>
                    <a:pt x="570055" y="204481"/>
                  </a:moveTo>
                  <a:lnTo>
                    <a:pt x="432770" y="204481"/>
                  </a:lnTo>
                  <a:lnTo>
                    <a:pt x="432770" y="160425"/>
                  </a:lnTo>
                  <a:lnTo>
                    <a:pt x="548917" y="160425"/>
                  </a:lnTo>
                  <a:lnTo>
                    <a:pt x="548917" y="142402"/>
                  </a:lnTo>
                  <a:lnTo>
                    <a:pt x="431657" y="142402"/>
                  </a:lnTo>
                  <a:lnTo>
                    <a:pt x="431657" y="129274"/>
                  </a:lnTo>
                  <a:lnTo>
                    <a:pt x="564047" y="129274"/>
                  </a:lnTo>
                  <a:lnTo>
                    <a:pt x="564047" y="173330"/>
                  </a:lnTo>
                  <a:lnTo>
                    <a:pt x="448123" y="173330"/>
                  </a:lnTo>
                  <a:lnTo>
                    <a:pt x="448123" y="191353"/>
                  </a:lnTo>
                  <a:lnTo>
                    <a:pt x="570055" y="191353"/>
                  </a:lnTo>
                  <a:lnTo>
                    <a:pt x="570055" y="204481"/>
                  </a:lnTo>
                  <a:close/>
                </a:path>
                <a:path w="1942464" h="208914">
                  <a:moveTo>
                    <a:pt x="567385" y="78321"/>
                  </a:moveTo>
                  <a:lnTo>
                    <a:pt x="432992" y="78321"/>
                  </a:lnTo>
                  <a:lnTo>
                    <a:pt x="432992" y="35378"/>
                  </a:lnTo>
                  <a:lnTo>
                    <a:pt x="548027" y="35378"/>
                  </a:lnTo>
                  <a:lnTo>
                    <a:pt x="548027" y="18467"/>
                  </a:lnTo>
                  <a:lnTo>
                    <a:pt x="432325" y="18467"/>
                  </a:lnTo>
                  <a:lnTo>
                    <a:pt x="432325" y="5340"/>
                  </a:lnTo>
                  <a:lnTo>
                    <a:pt x="562935" y="5340"/>
                  </a:lnTo>
                  <a:lnTo>
                    <a:pt x="562935" y="48283"/>
                  </a:lnTo>
                  <a:lnTo>
                    <a:pt x="447900" y="48283"/>
                  </a:lnTo>
                  <a:lnTo>
                    <a:pt x="447900" y="65193"/>
                  </a:lnTo>
                  <a:lnTo>
                    <a:pt x="567385" y="65193"/>
                  </a:lnTo>
                  <a:lnTo>
                    <a:pt x="567385" y="78321"/>
                  </a:lnTo>
                  <a:close/>
                </a:path>
                <a:path w="1942464" h="208914">
                  <a:moveTo>
                    <a:pt x="997262" y="204481"/>
                  </a:moveTo>
                  <a:lnTo>
                    <a:pt x="859977" y="204481"/>
                  </a:lnTo>
                  <a:lnTo>
                    <a:pt x="859977" y="159757"/>
                  </a:lnTo>
                  <a:lnTo>
                    <a:pt x="975902" y="159757"/>
                  </a:lnTo>
                  <a:lnTo>
                    <a:pt x="975902" y="141067"/>
                  </a:lnTo>
                  <a:lnTo>
                    <a:pt x="858865" y="141067"/>
                  </a:lnTo>
                  <a:lnTo>
                    <a:pt x="858865" y="127939"/>
                  </a:lnTo>
                  <a:lnTo>
                    <a:pt x="991255" y="127939"/>
                  </a:lnTo>
                  <a:lnTo>
                    <a:pt x="991255" y="172663"/>
                  </a:lnTo>
                  <a:lnTo>
                    <a:pt x="875330" y="172663"/>
                  </a:lnTo>
                  <a:lnTo>
                    <a:pt x="875330" y="191353"/>
                  </a:lnTo>
                  <a:lnTo>
                    <a:pt x="997262" y="191353"/>
                  </a:lnTo>
                  <a:lnTo>
                    <a:pt x="997262" y="204481"/>
                  </a:lnTo>
                  <a:close/>
                </a:path>
                <a:path w="1942464" h="208914">
                  <a:moveTo>
                    <a:pt x="1019068" y="110361"/>
                  </a:moveTo>
                  <a:lnTo>
                    <a:pt x="832164" y="110361"/>
                  </a:lnTo>
                  <a:lnTo>
                    <a:pt x="832164" y="97011"/>
                  </a:lnTo>
                  <a:lnTo>
                    <a:pt x="1019068" y="97011"/>
                  </a:lnTo>
                  <a:lnTo>
                    <a:pt x="1019068" y="110361"/>
                  </a:lnTo>
                  <a:close/>
                </a:path>
                <a:path w="1942464" h="208914">
                  <a:moveTo>
                    <a:pt x="994592" y="80101"/>
                  </a:moveTo>
                  <a:lnTo>
                    <a:pt x="860200" y="80101"/>
                  </a:lnTo>
                  <a:lnTo>
                    <a:pt x="860200" y="36268"/>
                  </a:lnTo>
                  <a:lnTo>
                    <a:pt x="975235" y="36268"/>
                  </a:lnTo>
                  <a:lnTo>
                    <a:pt x="975235" y="18467"/>
                  </a:lnTo>
                  <a:lnTo>
                    <a:pt x="859533" y="18467"/>
                  </a:lnTo>
                  <a:lnTo>
                    <a:pt x="859533" y="5340"/>
                  </a:lnTo>
                  <a:lnTo>
                    <a:pt x="990142" y="5340"/>
                  </a:lnTo>
                  <a:lnTo>
                    <a:pt x="990142" y="49173"/>
                  </a:lnTo>
                  <a:lnTo>
                    <a:pt x="875108" y="49173"/>
                  </a:lnTo>
                  <a:lnTo>
                    <a:pt x="875108" y="66973"/>
                  </a:lnTo>
                  <a:lnTo>
                    <a:pt x="994592" y="66973"/>
                  </a:lnTo>
                  <a:lnTo>
                    <a:pt x="994592" y="80101"/>
                  </a:lnTo>
                  <a:close/>
                </a:path>
                <a:path w="1942464" h="208914">
                  <a:moveTo>
                    <a:pt x="1253810" y="137952"/>
                  </a:moveTo>
                  <a:lnTo>
                    <a:pt x="1123867" y="137952"/>
                  </a:lnTo>
                  <a:lnTo>
                    <a:pt x="1123867" y="124379"/>
                  </a:lnTo>
                  <a:lnTo>
                    <a:pt x="1253810" y="124379"/>
                  </a:lnTo>
                  <a:lnTo>
                    <a:pt x="1253810" y="137952"/>
                  </a:lnTo>
                  <a:close/>
                </a:path>
                <a:path w="1942464" h="208914">
                  <a:moveTo>
                    <a:pt x="1123422" y="203813"/>
                  </a:moveTo>
                  <a:lnTo>
                    <a:pt x="1117637" y="191798"/>
                  </a:lnTo>
                  <a:lnTo>
                    <a:pt x="1124757" y="189128"/>
                  </a:lnTo>
                  <a:lnTo>
                    <a:pt x="1131692" y="186272"/>
                  </a:lnTo>
                  <a:lnTo>
                    <a:pt x="1166514" y="170067"/>
                  </a:lnTo>
                  <a:lnTo>
                    <a:pt x="1181496" y="137952"/>
                  </a:lnTo>
                  <a:lnTo>
                    <a:pt x="1196849" y="137952"/>
                  </a:lnTo>
                  <a:lnTo>
                    <a:pt x="1196849" y="152192"/>
                  </a:lnTo>
                  <a:lnTo>
                    <a:pt x="1198591" y="157236"/>
                  </a:lnTo>
                  <a:lnTo>
                    <a:pt x="1205563" y="165839"/>
                  </a:lnTo>
                  <a:lnTo>
                    <a:pt x="1207066" y="166877"/>
                  </a:lnTo>
                  <a:lnTo>
                    <a:pt x="1189283" y="166877"/>
                  </a:lnTo>
                  <a:lnTo>
                    <a:pt x="1156056" y="189573"/>
                  </a:lnTo>
                  <a:lnTo>
                    <a:pt x="1130097" y="201143"/>
                  </a:lnTo>
                  <a:lnTo>
                    <a:pt x="1123422" y="203813"/>
                  </a:lnTo>
                  <a:close/>
                </a:path>
                <a:path w="1942464" h="208914">
                  <a:moveTo>
                    <a:pt x="1254922" y="203813"/>
                  </a:moveTo>
                  <a:lnTo>
                    <a:pt x="1215761" y="186458"/>
                  </a:lnTo>
                  <a:lnTo>
                    <a:pt x="1189283" y="166877"/>
                  </a:lnTo>
                  <a:lnTo>
                    <a:pt x="1207066" y="166877"/>
                  </a:lnTo>
                  <a:lnTo>
                    <a:pt x="1211682" y="170067"/>
                  </a:lnTo>
                  <a:lnTo>
                    <a:pt x="1226664" y="177187"/>
                  </a:lnTo>
                  <a:lnTo>
                    <a:pt x="1233154" y="180191"/>
                  </a:lnTo>
                  <a:lnTo>
                    <a:pt x="1246652" y="186272"/>
                  </a:lnTo>
                  <a:lnTo>
                    <a:pt x="1253587" y="189128"/>
                  </a:lnTo>
                  <a:lnTo>
                    <a:pt x="1260707" y="191798"/>
                  </a:lnTo>
                  <a:lnTo>
                    <a:pt x="1254922" y="203813"/>
                  </a:lnTo>
                  <a:close/>
                </a:path>
                <a:path w="1942464" h="208914">
                  <a:moveTo>
                    <a:pt x="1101839" y="116592"/>
                  </a:moveTo>
                  <a:lnTo>
                    <a:pt x="1095832" y="103686"/>
                  </a:lnTo>
                  <a:lnTo>
                    <a:pt x="1104308" y="100119"/>
                  </a:lnTo>
                  <a:lnTo>
                    <a:pt x="1119382" y="93611"/>
                  </a:lnTo>
                  <a:lnTo>
                    <a:pt x="1157354" y="73389"/>
                  </a:lnTo>
                  <a:lnTo>
                    <a:pt x="1172596" y="40866"/>
                  </a:lnTo>
                  <a:lnTo>
                    <a:pt x="1172596" y="26032"/>
                  </a:lnTo>
                  <a:lnTo>
                    <a:pt x="1102729" y="26032"/>
                  </a:lnTo>
                  <a:lnTo>
                    <a:pt x="1102729" y="12237"/>
                  </a:lnTo>
                  <a:lnTo>
                    <a:pt x="1187948" y="12237"/>
                  </a:lnTo>
                  <a:lnTo>
                    <a:pt x="1187948" y="43165"/>
                  </a:lnTo>
                  <a:lnTo>
                    <a:pt x="1168813" y="82919"/>
                  </a:lnTo>
                  <a:lnTo>
                    <a:pt x="1133991" y="102574"/>
                  </a:lnTo>
                  <a:lnTo>
                    <a:pt x="1119111" y="109193"/>
                  </a:lnTo>
                  <a:lnTo>
                    <a:pt x="1101839" y="116592"/>
                  </a:lnTo>
                  <a:close/>
                </a:path>
                <a:path w="1942464" h="208914">
                  <a:moveTo>
                    <a:pt x="1249582" y="112364"/>
                  </a:moveTo>
                  <a:lnTo>
                    <a:pt x="1234007" y="112364"/>
                  </a:lnTo>
                  <a:lnTo>
                    <a:pt x="1234007" y="0"/>
                  </a:lnTo>
                  <a:lnTo>
                    <a:pt x="1249582" y="0"/>
                  </a:lnTo>
                  <a:lnTo>
                    <a:pt x="1249582" y="47170"/>
                  </a:lnTo>
                  <a:lnTo>
                    <a:pt x="1280733" y="47170"/>
                  </a:lnTo>
                  <a:lnTo>
                    <a:pt x="1280733" y="60966"/>
                  </a:lnTo>
                  <a:lnTo>
                    <a:pt x="1249582" y="60966"/>
                  </a:lnTo>
                  <a:lnTo>
                    <a:pt x="1249582" y="112364"/>
                  </a:lnTo>
                  <a:close/>
                </a:path>
                <a:path w="1942464" h="208914">
                  <a:moveTo>
                    <a:pt x="1481876" y="118817"/>
                  </a:moveTo>
                  <a:lnTo>
                    <a:pt x="1294973" y="118817"/>
                  </a:lnTo>
                  <a:lnTo>
                    <a:pt x="1294973" y="105244"/>
                  </a:lnTo>
                  <a:lnTo>
                    <a:pt x="1481876" y="105244"/>
                  </a:lnTo>
                  <a:lnTo>
                    <a:pt x="1481876" y="118817"/>
                  </a:lnTo>
                  <a:close/>
                </a:path>
                <a:path w="1942464" h="208914">
                  <a:moveTo>
                    <a:pt x="1458291" y="200921"/>
                  </a:moveTo>
                  <a:lnTo>
                    <a:pt x="1322563" y="200921"/>
                  </a:lnTo>
                  <a:lnTo>
                    <a:pt x="1322563" y="140177"/>
                  </a:lnTo>
                  <a:lnTo>
                    <a:pt x="1338361" y="140177"/>
                  </a:lnTo>
                  <a:lnTo>
                    <a:pt x="1338361" y="187125"/>
                  </a:lnTo>
                  <a:lnTo>
                    <a:pt x="1458291" y="187125"/>
                  </a:lnTo>
                  <a:lnTo>
                    <a:pt x="1458291" y="200921"/>
                  </a:lnTo>
                  <a:close/>
                </a:path>
                <a:path w="1942464" h="208914">
                  <a:moveTo>
                    <a:pt x="1455398" y="76986"/>
                  </a:moveTo>
                  <a:lnTo>
                    <a:pt x="1323453" y="76986"/>
                  </a:lnTo>
                  <a:lnTo>
                    <a:pt x="1323453" y="7787"/>
                  </a:lnTo>
                  <a:lnTo>
                    <a:pt x="1339251" y="7787"/>
                  </a:lnTo>
                  <a:lnTo>
                    <a:pt x="1339251" y="63191"/>
                  </a:lnTo>
                  <a:lnTo>
                    <a:pt x="1455398" y="63191"/>
                  </a:lnTo>
                  <a:lnTo>
                    <a:pt x="1455398" y="76986"/>
                  </a:lnTo>
                  <a:close/>
                </a:path>
                <a:path w="1942464" h="208914">
                  <a:moveTo>
                    <a:pt x="1669521" y="208708"/>
                  </a:moveTo>
                  <a:lnTo>
                    <a:pt x="1652908" y="208708"/>
                  </a:lnTo>
                  <a:lnTo>
                    <a:pt x="1645009" y="207818"/>
                  </a:lnTo>
                  <a:lnTo>
                    <a:pt x="1607739" y="191205"/>
                  </a:lnTo>
                  <a:lnTo>
                    <a:pt x="1599581" y="176445"/>
                  </a:lnTo>
                  <a:lnTo>
                    <a:pt x="1599581" y="156049"/>
                  </a:lnTo>
                  <a:lnTo>
                    <a:pt x="1630027" y="128421"/>
                  </a:lnTo>
                  <a:lnTo>
                    <a:pt x="1652908" y="124157"/>
                  </a:lnTo>
                  <a:lnTo>
                    <a:pt x="1669521" y="124157"/>
                  </a:lnTo>
                  <a:lnTo>
                    <a:pt x="1677420" y="125047"/>
                  </a:lnTo>
                  <a:lnTo>
                    <a:pt x="1692402" y="128607"/>
                  </a:lnTo>
                  <a:lnTo>
                    <a:pt x="1698966" y="131129"/>
                  </a:lnTo>
                  <a:lnTo>
                    <a:pt x="1709983" y="137507"/>
                  </a:lnTo>
                  <a:lnTo>
                    <a:pt x="1655281" y="137507"/>
                  </a:lnTo>
                  <a:lnTo>
                    <a:pt x="1649533" y="138063"/>
                  </a:lnTo>
                  <a:lnTo>
                    <a:pt x="1614711" y="158645"/>
                  </a:lnTo>
                  <a:lnTo>
                    <a:pt x="1614711" y="174220"/>
                  </a:lnTo>
                  <a:lnTo>
                    <a:pt x="1649533" y="194802"/>
                  </a:lnTo>
                  <a:lnTo>
                    <a:pt x="1655281" y="195358"/>
                  </a:lnTo>
                  <a:lnTo>
                    <a:pt x="1709983" y="195358"/>
                  </a:lnTo>
                  <a:lnTo>
                    <a:pt x="1698966" y="201736"/>
                  </a:lnTo>
                  <a:lnTo>
                    <a:pt x="1692402" y="204258"/>
                  </a:lnTo>
                  <a:lnTo>
                    <a:pt x="1677420" y="207818"/>
                  </a:lnTo>
                  <a:lnTo>
                    <a:pt x="1669521" y="208708"/>
                  </a:lnTo>
                  <a:close/>
                </a:path>
                <a:path w="1942464" h="208914">
                  <a:moveTo>
                    <a:pt x="1709983" y="195358"/>
                  </a:moveTo>
                  <a:lnTo>
                    <a:pt x="1667148" y="195358"/>
                  </a:lnTo>
                  <a:lnTo>
                    <a:pt x="1672896" y="194802"/>
                  </a:lnTo>
                  <a:lnTo>
                    <a:pt x="1684021" y="192577"/>
                  </a:lnTo>
                  <a:lnTo>
                    <a:pt x="1707718" y="174220"/>
                  </a:lnTo>
                  <a:lnTo>
                    <a:pt x="1707718" y="158645"/>
                  </a:lnTo>
                  <a:lnTo>
                    <a:pt x="1672896" y="138063"/>
                  </a:lnTo>
                  <a:lnTo>
                    <a:pt x="1667148" y="137507"/>
                  </a:lnTo>
                  <a:lnTo>
                    <a:pt x="1709983" y="137507"/>
                  </a:lnTo>
                  <a:lnTo>
                    <a:pt x="1722848" y="176445"/>
                  </a:lnTo>
                  <a:lnTo>
                    <a:pt x="1721216" y="181711"/>
                  </a:lnTo>
                  <a:lnTo>
                    <a:pt x="1714690" y="191205"/>
                  </a:lnTo>
                  <a:lnTo>
                    <a:pt x="1710239" y="195210"/>
                  </a:lnTo>
                  <a:lnTo>
                    <a:pt x="1709983" y="195358"/>
                  </a:lnTo>
                  <a:close/>
                </a:path>
                <a:path w="1942464" h="208914">
                  <a:moveTo>
                    <a:pt x="1567763" y="119262"/>
                  </a:moveTo>
                  <a:lnTo>
                    <a:pt x="1561310" y="106579"/>
                  </a:lnTo>
                  <a:lnTo>
                    <a:pt x="1569786" y="102998"/>
                  </a:lnTo>
                  <a:lnTo>
                    <a:pt x="1577636" y="99598"/>
                  </a:lnTo>
                  <a:lnTo>
                    <a:pt x="1618308" y="78914"/>
                  </a:lnTo>
                  <a:lnTo>
                    <a:pt x="1638074" y="43091"/>
                  </a:lnTo>
                  <a:lnTo>
                    <a:pt x="1638074" y="26700"/>
                  </a:lnTo>
                  <a:lnTo>
                    <a:pt x="1568208" y="26700"/>
                  </a:lnTo>
                  <a:lnTo>
                    <a:pt x="1568208" y="12905"/>
                  </a:lnTo>
                  <a:lnTo>
                    <a:pt x="1653427" y="12905"/>
                  </a:lnTo>
                  <a:lnTo>
                    <a:pt x="1653427" y="48728"/>
                  </a:lnTo>
                  <a:lnTo>
                    <a:pt x="1633386" y="85738"/>
                  </a:lnTo>
                  <a:lnTo>
                    <a:pt x="1592850" y="108081"/>
                  </a:lnTo>
                  <a:lnTo>
                    <a:pt x="1580988" y="113463"/>
                  </a:lnTo>
                  <a:lnTo>
                    <a:pt x="1567763" y="119262"/>
                  </a:lnTo>
                  <a:close/>
                </a:path>
                <a:path w="1942464" h="208914">
                  <a:moveTo>
                    <a:pt x="1721736" y="119707"/>
                  </a:moveTo>
                  <a:lnTo>
                    <a:pt x="1706383" y="119707"/>
                  </a:lnTo>
                  <a:lnTo>
                    <a:pt x="1706383" y="87666"/>
                  </a:lnTo>
                  <a:lnTo>
                    <a:pt x="1662549" y="87666"/>
                  </a:lnTo>
                  <a:lnTo>
                    <a:pt x="1662549" y="74093"/>
                  </a:lnTo>
                  <a:lnTo>
                    <a:pt x="1706383" y="74093"/>
                  </a:lnTo>
                  <a:lnTo>
                    <a:pt x="1706383" y="44945"/>
                  </a:lnTo>
                  <a:lnTo>
                    <a:pt x="1665887" y="44945"/>
                  </a:lnTo>
                  <a:lnTo>
                    <a:pt x="1665887" y="31373"/>
                  </a:lnTo>
                  <a:lnTo>
                    <a:pt x="1706383" y="31373"/>
                  </a:lnTo>
                  <a:lnTo>
                    <a:pt x="1706383" y="0"/>
                  </a:lnTo>
                  <a:lnTo>
                    <a:pt x="1721736" y="0"/>
                  </a:lnTo>
                  <a:lnTo>
                    <a:pt x="1721736" y="119707"/>
                  </a:lnTo>
                  <a:close/>
                </a:path>
                <a:path w="1942464" h="208914">
                  <a:moveTo>
                    <a:pt x="1857166" y="98569"/>
                  </a:moveTo>
                  <a:lnTo>
                    <a:pt x="1840701" y="98569"/>
                  </a:lnTo>
                  <a:lnTo>
                    <a:pt x="1832579" y="97679"/>
                  </a:lnTo>
                  <a:lnTo>
                    <a:pt x="1796793" y="84329"/>
                  </a:lnTo>
                  <a:lnTo>
                    <a:pt x="1782034" y="63636"/>
                  </a:lnTo>
                  <a:lnTo>
                    <a:pt x="1782034" y="40050"/>
                  </a:lnTo>
                  <a:lnTo>
                    <a:pt x="1809550" y="12237"/>
                  </a:lnTo>
                  <a:lnTo>
                    <a:pt x="1840701" y="5117"/>
                  </a:lnTo>
                  <a:lnTo>
                    <a:pt x="1857166" y="5117"/>
                  </a:lnTo>
                  <a:lnTo>
                    <a:pt x="1865250" y="6007"/>
                  </a:lnTo>
                  <a:lnTo>
                    <a:pt x="1881271" y="9567"/>
                  </a:lnTo>
                  <a:lnTo>
                    <a:pt x="1888465" y="12237"/>
                  </a:lnTo>
                  <a:lnTo>
                    <a:pt x="1901222" y="19357"/>
                  </a:lnTo>
                  <a:lnTo>
                    <a:pt x="1842036" y="19357"/>
                  </a:lnTo>
                  <a:lnTo>
                    <a:pt x="1835472" y="20025"/>
                  </a:lnTo>
                  <a:lnTo>
                    <a:pt x="1798981" y="39605"/>
                  </a:lnTo>
                  <a:lnTo>
                    <a:pt x="1797609" y="43610"/>
                  </a:lnTo>
                  <a:lnTo>
                    <a:pt x="1797609" y="60076"/>
                  </a:lnTo>
                  <a:lnTo>
                    <a:pt x="1835472" y="83661"/>
                  </a:lnTo>
                  <a:lnTo>
                    <a:pt x="1842036" y="84329"/>
                  </a:lnTo>
                  <a:lnTo>
                    <a:pt x="1901222" y="84329"/>
                  </a:lnTo>
                  <a:lnTo>
                    <a:pt x="1888465" y="91449"/>
                  </a:lnTo>
                  <a:lnTo>
                    <a:pt x="1881271" y="94119"/>
                  </a:lnTo>
                  <a:lnTo>
                    <a:pt x="1865250" y="97679"/>
                  </a:lnTo>
                  <a:lnTo>
                    <a:pt x="1857166" y="98569"/>
                  </a:lnTo>
                  <a:close/>
                </a:path>
                <a:path w="1942464" h="208914">
                  <a:moveTo>
                    <a:pt x="1901222" y="84329"/>
                  </a:moveTo>
                  <a:lnTo>
                    <a:pt x="1855831" y="84329"/>
                  </a:lnTo>
                  <a:lnTo>
                    <a:pt x="1862358" y="83661"/>
                  </a:lnTo>
                  <a:lnTo>
                    <a:pt x="1874818" y="80991"/>
                  </a:lnTo>
                  <a:lnTo>
                    <a:pt x="1900406" y="60076"/>
                  </a:lnTo>
                  <a:lnTo>
                    <a:pt x="1900406" y="43610"/>
                  </a:lnTo>
                  <a:lnTo>
                    <a:pt x="1862358" y="20025"/>
                  </a:lnTo>
                  <a:lnTo>
                    <a:pt x="1855831" y="19357"/>
                  </a:lnTo>
                  <a:lnTo>
                    <a:pt x="1901222" y="19357"/>
                  </a:lnTo>
                  <a:lnTo>
                    <a:pt x="1906340" y="23733"/>
                  </a:lnTo>
                  <a:lnTo>
                    <a:pt x="1914053" y="34117"/>
                  </a:lnTo>
                  <a:lnTo>
                    <a:pt x="1915981" y="40050"/>
                  </a:lnTo>
                  <a:lnTo>
                    <a:pt x="1915981" y="63636"/>
                  </a:lnTo>
                  <a:lnTo>
                    <a:pt x="1914053" y="69569"/>
                  </a:lnTo>
                  <a:lnTo>
                    <a:pt x="1906340" y="79953"/>
                  </a:lnTo>
                  <a:lnTo>
                    <a:pt x="1901222" y="84329"/>
                  </a:lnTo>
                  <a:close/>
                </a:path>
                <a:path w="1942464" h="208914">
                  <a:moveTo>
                    <a:pt x="1942459" y="133502"/>
                  </a:moveTo>
                  <a:lnTo>
                    <a:pt x="1755556" y="133502"/>
                  </a:lnTo>
                  <a:lnTo>
                    <a:pt x="1755556" y="119929"/>
                  </a:lnTo>
                  <a:lnTo>
                    <a:pt x="1942459" y="119929"/>
                  </a:lnTo>
                  <a:lnTo>
                    <a:pt x="1942459" y="133502"/>
                  </a:lnTo>
                  <a:close/>
                </a:path>
                <a:path w="1942464" h="208914">
                  <a:moveTo>
                    <a:pt x="1857018" y="203368"/>
                  </a:moveTo>
                  <a:lnTo>
                    <a:pt x="1841220" y="203368"/>
                  </a:lnTo>
                  <a:lnTo>
                    <a:pt x="1841220" y="133502"/>
                  </a:lnTo>
                  <a:lnTo>
                    <a:pt x="1857018" y="133502"/>
                  </a:lnTo>
                  <a:lnTo>
                    <a:pt x="1857018" y="203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261607" y="5038471"/>
            <a:ext cx="158115" cy="332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i="1" spc="-415" dirty="0">
                <a:latin typeface="Cambria"/>
                <a:cs typeface="Cambria"/>
              </a:rPr>
              <a:t>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43275" y="2454998"/>
            <a:ext cx="8826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i="1" spc="15" dirty="0">
                <a:latin typeface="Times New Roman"/>
                <a:cs typeface="Times New Roman"/>
              </a:rPr>
              <a:t>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48967" y="2430630"/>
            <a:ext cx="2294890" cy="62801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9"/>
              </a:spcBef>
              <a:tabLst>
                <a:tab pos="412750" algn="l"/>
              </a:tabLst>
            </a:pPr>
            <a:r>
              <a:rPr sz="1700" i="1" spc="-50" dirty="0">
                <a:latin typeface="Times New Roman"/>
                <a:cs typeface="Times New Roman"/>
              </a:rPr>
              <a:t>R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Times New Roman"/>
                <a:cs typeface="Times New Roman"/>
              </a:rPr>
              <a:t>(</a:t>
            </a:r>
            <a:r>
              <a:rPr sz="1700" i="1" dirty="0">
                <a:latin typeface="Times New Roman"/>
                <a:cs typeface="Times New Roman"/>
              </a:rPr>
              <a:t>t</a:t>
            </a:r>
            <a:r>
              <a:rPr sz="1700" dirty="0">
                <a:latin typeface="Times New Roman"/>
                <a:cs typeface="Times New Roman"/>
              </a:rPr>
              <a:t>)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Symbol"/>
                <a:cs typeface="Symbol"/>
              </a:rPr>
              <a:t></a:t>
            </a:r>
            <a:r>
              <a:rPr sz="1700" spc="-204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1</a:t>
            </a:r>
            <a:r>
              <a:rPr sz="1700" spc="-25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Symbol"/>
                <a:cs typeface="Symbol"/>
              </a:rPr>
              <a:t></a:t>
            </a:r>
            <a:r>
              <a:rPr sz="1700" spc="-165" dirty="0">
                <a:latin typeface="Times New Roman"/>
                <a:cs typeface="Times New Roman"/>
              </a:rPr>
              <a:t> </a:t>
            </a:r>
            <a:r>
              <a:rPr sz="3825" spc="-135" baseline="-8714" dirty="0">
                <a:latin typeface="Symbol"/>
                <a:cs typeface="Symbol"/>
              </a:rPr>
              <a:t></a:t>
            </a:r>
            <a:r>
              <a:rPr sz="1700" spc="-90" dirty="0">
                <a:latin typeface="Times New Roman"/>
                <a:cs typeface="Times New Roman"/>
              </a:rPr>
              <a:t>{1</a:t>
            </a:r>
            <a:r>
              <a:rPr sz="1700" spc="-2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i="1" spc="-55" dirty="0">
                <a:latin typeface="Times New Roman"/>
                <a:cs typeface="Times New Roman"/>
              </a:rPr>
              <a:t>R</a:t>
            </a:r>
            <a:r>
              <a:rPr sz="1425" i="1" spc="-82" baseline="-26315" dirty="0">
                <a:latin typeface="Times New Roman"/>
                <a:cs typeface="Times New Roman"/>
              </a:rPr>
              <a:t>i</a:t>
            </a:r>
            <a:r>
              <a:rPr sz="1425" i="1" baseline="-26315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Times New Roman"/>
                <a:cs typeface="Times New Roman"/>
              </a:rPr>
              <a:t>(</a:t>
            </a:r>
            <a:r>
              <a:rPr sz="1700" i="1" spc="-20" dirty="0">
                <a:latin typeface="Times New Roman"/>
                <a:cs typeface="Times New Roman"/>
              </a:rPr>
              <a:t>t</a:t>
            </a:r>
            <a:r>
              <a:rPr sz="1700" spc="-20" dirty="0">
                <a:latin typeface="Times New Roman"/>
                <a:cs typeface="Times New Roman"/>
              </a:rPr>
              <a:t>)}</a:t>
            </a:r>
            <a:endParaRPr sz="1700">
              <a:latin typeface="Times New Roman"/>
              <a:cs typeface="Times New Roman"/>
            </a:endParaRPr>
          </a:p>
          <a:p>
            <a:pPr marL="190500" algn="ctr">
              <a:lnSpc>
                <a:spcPct val="100000"/>
              </a:lnSpc>
              <a:spcBef>
                <a:spcPts val="175"/>
              </a:spcBef>
            </a:pPr>
            <a:r>
              <a:rPr sz="950" i="1" spc="-25" dirty="0">
                <a:latin typeface="Times New Roman"/>
                <a:cs typeface="Times New Roman"/>
              </a:rPr>
              <a:t>i</a:t>
            </a:r>
            <a:r>
              <a:rPr sz="950" spc="-25" dirty="0">
                <a:latin typeface="Symbol"/>
                <a:cs typeface="Symbol"/>
              </a:rPr>
              <a:t></a:t>
            </a:r>
            <a:r>
              <a:rPr sz="950" spc="-2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1854" y="2774257"/>
            <a:ext cx="218956" cy="113907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000248" y="3323376"/>
            <a:ext cx="9398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i="1" spc="10" dirty="0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88592" y="3299781"/>
            <a:ext cx="2421890" cy="6845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84"/>
              </a:spcBef>
              <a:tabLst>
                <a:tab pos="448945" algn="l"/>
              </a:tabLst>
            </a:pPr>
            <a:r>
              <a:rPr sz="1850" i="1" spc="-50" dirty="0">
                <a:latin typeface="Times New Roman"/>
                <a:cs typeface="Times New Roman"/>
              </a:rPr>
              <a:t>R</a:t>
            </a:r>
            <a:r>
              <a:rPr sz="1850" i="1" dirty="0">
                <a:latin typeface="Times New Roman"/>
                <a:cs typeface="Times New Roman"/>
              </a:rPr>
              <a:t>	</a:t>
            </a:r>
            <a:r>
              <a:rPr sz="1850" dirty="0">
                <a:latin typeface="Times New Roman"/>
                <a:cs typeface="Times New Roman"/>
              </a:rPr>
              <a:t>(</a:t>
            </a:r>
            <a:r>
              <a:rPr sz="1850" i="1" dirty="0">
                <a:latin typeface="Times New Roman"/>
                <a:cs typeface="Times New Roman"/>
              </a:rPr>
              <a:t>t</a:t>
            </a:r>
            <a:r>
              <a:rPr sz="1850" dirty="0">
                <a:latin typeface="Times New Roman"/>
                <a:cs typeface="Times New Roman"/>
              </a:rPr>
              <a:t>)</a:t>
            </a:r>
            <a:r>
              <a:rPr sz="1850" spc="2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</a:t>
            </a:r>
            <a:r>
              <a:rPr sz="1850" spc="-22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1</a:t>
            </a:r>
            <a:r>
              <a:rPr sz="1850" spc="-28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</a:t>
            </a:r>
            <a:r>
              <a:rPr sz="1850" spc="-140" dirty="0">
                <a:latin typeface="Times New Roman"/>
                <a:cs typeface="Times New Roman"/>
              </a:rPr>
              <a:t> </a:t>
            </a:r>
            <a:r>
              <a:rPr sz="4200" spc="-127" baseline="-8928" dirty="0">
                <a:latin typeface="Symbol"/>
                <a:cs typeface="Symbol"/>
              </a:rPr>
              <a:t></a:t>
            </a:r>
            <a:r>
              <a:rPr sz="1850" spc="-85" dirty="0">
                <a:latin typeface="Times New Roman"/>
                <a:cs typeface="Times New Roman"/>
              </a:rPr>
              <a:t>{1</a:t>
            </a:r>
            <a:r>
              <a:rPr sz="1850" spc="-280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</a:t>
            </a:r>
            <a:r>
              <a:rPr sz="1850" spc="-105" dirty="0">
                <a:latin typeface="Times New Roman"/>
                <a:cs typeface="Times New Roman"/>
              </a:rPr>
              <a:t> </a:t>
            </a:r>
            <a:r>
              <a:rPr sz="1850" i="1" spc="-30" dirty="0">
                <a:latin typeface="Times New Roman"/>
                <a:cs typeface="Times New Roman"/>
              </a:rPr>
              <a:t>e</a:t>
            </a:r>
            <a:r>
              <a:rPr sz="1575" spc="-44" baseline="44973" dirty="0">
                <a:latin typeface="Symbol"/>
                <a:cs typeface="Symbol"/>
              </a:rPr>
              <a:t></a:t>
            </a:r>
            <a:r>
              <a:rPr sz="1725" i="1" spc="-44" baseline="41062" dirty="0">
                <a:latin typeface="Cambria"/>
                <a:cs typeface="Cambria"/>
              </a:rPr>
              <a:t></a:t>
            </a:r>
            <a:r>
              <a:rPr sz="1125" i="1" spc="-44" baseline="44444" dirty="0">
                <a:latin typeface="Times New Roman"/>
                <a:cs typeface="Times New Roman"/>
              </a:rPr>
              <a:t>i</a:t>
            </a:r>
            <a:r>
              <a:rPr sz="1575" i="1" spc="-44" baseline="44973" dirty="0">
                <a:latin typeface="Times New Roman"/>
                <a:cs typeface="Times New Roman"/>
              </a:rPr>
              <a:t>t</a:t>
            </a:r>
            <a:r>
              <a:rPr sz="1575" i="1" spc="-142" baseline="44973" dirty="0">
                <a:latin typeface="Times New Roman"/>
                <a:cs typeface="Times New Roman"/>
              </a:rPr>
              <a:t> </a:t>
            </a:r>
            <a:r>
              <a:rPr sz="1850" spc="-50" dirty="0">
                <a:latin typeface="Times New Roman"/>
                <a:cs typeface="Times New Roman"/>
              </a:rPr>
              <a:t>}</a:t>
            </a:r>
            <a:endParaRPr sz="1850">
              <a:latin typeface="Times New Roman"/>
              <a:cs typeface="Times New Roman"/>
            </a:endParaRPr>
          </a:p>
          <a:p>
            <a:pPr marL="304800" algn="ctr">
              <a:lnSpc>
                <a:spcPct val="100000"/>
              </a:lnSpc>
              <a:spcBef>
                <a:spcPts val="175"/>
              </a:spcBef>
            </a:pPr>
            <a:r>
              <a:rPr sz="1050" i="1" spc="-25" dirty="0">
                <a:latin typeface="Times New Roman"/>
                <a:cs typeface="Times New Roman"/>
              </a:rPr>
              <a:t>i</a:t>
            </a:r>
            <a:r>
              <a:rPr sz="1050" spc="-25" dirty="0">
                <a:latin typeface="Symbol"/>
                <a:cs typeface="Symbol"/>
              </a:rPr>
              <a:t></a:t>
            </a:r>
            <a:r>
              <a:rPr sz="1050" spc="-25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63957" y="3674364"/>
            <a:ext cx="241794" cy="125327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3033775" y="4373715"/>
            <a:ext cx="21272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i="1" spc="-25" dirty="0">
                <a:latin typeface="Times New Roman"/>
                <a:cs typeface="Times New Roman"/>
              </a:rPr>
              <a:t>n</a:t>
            </a:r>
            <a:r>
              <a:rPr sz="950" spc="-25" dirty="0">
                <a:latin typeface="Symbol"/>
                <a:cs typeface="Symbol"/>
              </a:rPr>
              <a:t></a:t>
            </a:r>
            <a:r>
              <a:rPr sz="950" spc="-2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84020" y="4355731"/>
            <a:ext cx="2333625" cy="61722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0"/>
              </a:spcBef>
              <a:tabLst>
                <a:tab pos="412750" algn="l"/>
              </a:tabLst>
            </a:pPr>
            <a:r>
              <a:rPr sz="1700" i="1" spc="-50" dirty="0">
                <a:latin typeface="Times New Roman"/>
                <a:cs typeface="Times New Roman"/>
              </a:rPr>
              <a:t>R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Times New Roman"/>
                <a:cs typeface="Times New Roman"/>
              </a:rPr>
              <a:t>(</a:t>
            </a:r>
            <a:r>
              <a:rPr sz="1700" i="1" dirty="0">
                <a:latin typeface="Times New Roman"/>
                <a:cs typeface="Times New Roman"/>
              </a:rPr>
              <a:t>t</a:t>
            </a:r>
            <a:r>
              <a:rPr sz="1700" dirty="0">
                <a:latin typeface="Times New Roman"/>
                <a:cs typeface="Times New Roman"/>
              </a:rPr>
              <a:t>)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</a:t>
            </a:r>
            <a:r>
              <a:rPr sz="1700" spc="-7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e</a:t>
            </a:r>
            <a:r>
              <a:rPr sz="1425" baseline="43859" dirty="0">
                <a:latin typeface="Symbol"/>
                <a:cs typeface="Symbol"/>
              </a:rPr>
              <a:t></a:t>
            </a:r>
            <a:r>
              <a:rPr sz="1500" i="1" baseline="41666" dirty="0">
                <a:latin typeface="Cambria"/>
                <a:cs typeface="Cambria"/>
              </a:rPr>
              <a:t></a:t>
            </a:r>
            <a:r>
              <a:rPr sz="1425" i="1" baseline="43859" dirty="0">
                <a:latin typeface="Times New Roman"/>
                <a:cs typeface="Times New Roman"/>
              </a:rPr>
              <a:t>t</a:t>
            </a:r>
            <a:r>
              <a:rPr sz="1425" i="1" spc="292" baseline="43859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Symbol"/>
                <a:cs typeface="Symbol"/>
              </a:rPr>
              <a:t></a:t>
            </a:r>
            <a:r>
              <a:rPr sz="1700" spc="-175" dirty="0">
                <a:latin typeface="Times New Roman"/>
                <a:cs typeface="Times New Roman"/>
              </a:rPr>
              <a:t> </a:t>
            </a:r>
            <a:r>
              <a:rPr sz="3825" baseline="-8714" dirty="0">
                <a:latin typeface="Symbol"/>
                <a:cs typeface="Symbol"/>
              </a:rPr>
              <a:t></a:t>
            </a:r>
            <a:r>
              <a:rPr sz="17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Cambria"/>
                <a:cs typeface="Cambria"/>
              </a:rPr>
              <a:t></a:t>
            </a:r>
            <a:r>
              <a:rPr sz="1700" i="1" dirty="0">
                <a:latin typeface="Times New Roman"/>
                <a:cs typeface="Times New Roman"/>
              </a:rPr>
              <a:t>t</a:t>
            </a:r>
            <a:r>
              <a:rPr sz="1700" dirty="0">
                <a:latin typeface="Times New Roman"/>
                <a:cs typeface="Times New Roman"/>
              </a:rPr>
              <a:t>)</a:t>
            </a:r>
            <a:r>
              <a:rPr sz="1425" i="1" baseline="43859" dirty="0">
                <a:latin typeface="Times New Roman"/>
                <a:cs typeface="Times New Roman"/>
              </a:rPr>
              <a:t>i</a:t>
            </a:r>
            <a:r>
              <a:rPr sz="1425" i="1" spc="427" baseline="43859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/</a:t>
            </a:r>
            <a:r>
              <a:rPr sz="1700" spc="-105" dirty="0">
                <a:latin typeface="Times New Roman"/>
                <a:cs typeface="Times New Roman"/>
              </a:rPr>
              <a:t> </a:t>
            </a:r>
            <a:r>
              <a:rPr sz="1700" i="1" spc="-105" dirty="0">
                <a:latin typeface="Times New Roman"/>
                <a:cs typeface="Times New Roman"/>
              </a:rPr>
              <a:t>i</a:t>
            </a:r>
            <a:r>
              <a:rPr sz="1700" spc="-105" dirty="0">
                <a:latin typeface="Times New Roman"/>
                <a:cs typeface="Times New Roman"/>
              </a:rPr>
              <a:t>!</a:t>
            </a:r>
            <a:endParaRPr sz="1700">
              <a:latin typeface="Times New Roman"/>
              <a:cs typeface="Times New Roman"/>
            </a:endParaRPr>
          </a:p>
          <a:p>
            <a:pPr marL="566420" algn="ctr">
              <a:lnSpc>
                <a:spcPct val="100000"/>
              </a:lnSpc>
              <a:spcBef>
                <a:spcPts val="145"/>
              </a:spcBef>
            </a:pPr>
            <a:r>
              <a:rPr sz="950" i="1" spc="-25" dirty="0">
                <a:latin typeface="Times New Roman"/>
                <a:cs typeface="Times New Roman"/>
              </a:rPr>
              <a:t>i</a:t>
            </a:r>
            <a:r>
              <a:rPr sz="950" spc="-25" dirty="0">
                <a:latin typeface="Symbol"/>
                <a:cs typeface="Symbol"/>
              </a:rPr>
              <a:t></a:t>
            </a:r>
            <a:r>
              <a:rPr sz="950" spc="-25" dirty="0">
                <a:latin typeface="Times New Roman"/>
                <a:cs typeface="Times New Roman"/>
              </a:rPr>
              <a:t>0</a:t>
            </a:r>
            <a:endParaRPr sz="950">
              <a:latin typeface="Times New Roman"/>
              <a:cs typeface="Times New Roman"/>
            </a:endParaRPr>
          </a:p>
        </p:txBody>
      </p: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46906" y="4691449"/>
            <a:ext cx="218956" cy="113907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634488" y="5256024"/>
            <a:ext cx="8826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i="1" spc="15" dirty="0">
                <a:latin typeface="Times New Roman"/>
                <a:cs typeface="Times New Roman"/>
              </a:rPr>
              <a:t>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13835" y="5377944"/>
            <a:ext cx="6032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i="1" spc="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81870" y="5937253"/>
            <a:ext cx="8826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i="1" spc="15" dirty="0">
                <a:latin typeface="Times New Roman"/>
                <a:cs typeface="Times New Roman"/>
              </a:rPr>
              <a:t>n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04235" y="5549068"/>
            <a:ext cx="8572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i="1" spc="-5" dirty="0">
                <a:latin typeface="Times New Roman"/>
                <a:cs typeface="Times New Roman"/>
              </a:rPr>
              <a:t>i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99664" y="5905684"/>
            <a:ext cx="13335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i="1" spc="-5" dirty="0">
                <a:latin typeface="Times New Roman"/>
                <a:cs typeface="Times New Roman"/>
              </a:rPr>
              <a:t>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50182" y="5377944"/>
            <a:ext cx="19494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i="1" spc="-25" dirty="0">
                <a:latin typeface="Times New Roman"/>
                <a:cs typeface="Times New Roman"/>
              </a:rPr>
              <a:t>n</a:t>
            </a:r>
            <a:r>
              <a:rPr sz="950" spc="-25" dirty="0">
                <a:latin typeface="Symbol"/>
                <a:cs typeface="Symbol"/>
              </a:rPr>
              <a:t></a:t>
            </a:r>
            <a:r>
              <a:rPr sz="950" i="1" spc="-25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15715" y="6052080"/>
            <a:ext cx="1465580" cy="184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84885" algn="l"/>
              </a:tabLst>
            </a:pPr>
            <a:r>
              <a:rPr sz="950" dirty="0">
                <a:latin typeface="Symbol"/>
                <a:cs typeface="Symbol"/>
              </a:rPr>
              <a:t></a:t>
            </a:r>
            <a:r>
              <a:rPr sz="1000" i="1" dirty="0">
                <a:latin typeface="Cambria"/>
                <a:cs typeface="Cambria"/>
              </a:rPr>
              <a:t></a:t>
            </a:r>
            <a:r>
              <a:rPr sz="950" i="1" dirty="0">
                <a:latin typeface="Times New Roman"/>
                <a:cs typeface="Times New Roman"/>
              </a:rPr>
              <a:t>t</a:t>
            </a:r>
            <a:r>
              <a:rPr sz="950" i="1" spc="155" dirty="0">
                <a:latin typeface="Times New Roman"/>
                <a:cs typeface="Times New Roman"/>
              </a:rPr>
              <a:t>  </a:t>
            </a:r>
            <a:r>
              <a:rPr sz="950" i="1" spc="-50" dirty="0">
                <a:latin typeface="Times New Roman"/>
                <a:cs typeface="Times New Roman"/>
              </a:rPr>
              <a:t>i</a:t>
            </a:r>
            <a:r>
              <a:rPr sz="950" i="1" dirty="0">
                <a:latin typeface="Times New Roman"/>
                <a:cs typeface="Times New Roman"/>
              </a:rPr>
              <a:t>	</a:t>
            </a:r>
            <a:r>
              <a:rPr sz="950" dirty="0">
                <a:latin typeface="Symbol"/>
                <a:cs typeface="Symbol"/>
              </a:rPr>
              <a:t></a:t>
            </a:r>
            <a:r>
              <a:rPr sz="1000" i="1" dirty="0">
                <a:latin typeface="Cambria"/>
                <a:cs typeface="Cambria"/>
              </a:rPr>
              <a:t></a:t>
            </a:r>
            <a:r>
              <a:rPr sz="950" i="1" dirty="0">
                <a:latin typeface="Times New Roman"/>
                <a:cs typeface="Times New Roman"/>
              </a:rPr>
              <a:t>t</a:t>
            </a:r>
            <a:r>
              <a:rPr sz="950" i="1" spc="165" dirty="0">
                <a:latin typeface="Times New Roman"/>
                <a:cs typeface="Times New Roman"/>
              </a:rPr>
              <a:t>  </a:t>
            </a:r>
            <a:r>
              <a:rPr sz="950" i="1" spc="-50" dirty="0">
                <a:latin typeface="Times New Roman"/>
                <a:cs typeface="Times New Roman"/>
              </a:rPr>
              <a:t>n</a:t>
            </a:r>
            <a:r>
              <a:rPr sz="950" spc="-50" dirty="0">
                <a:latin typeface="Symbol"/>
                <a:cs typeface="Symbol"/>
              </a:rPr>
              <a:t></a:t>
            </a:r>
            <a:r>
              <a:rPr sz="950" i="1" spc="-50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797556" y="5242744"/>
            <a:ext cx="35433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-10" dirty="0">
                <a:latin typeface="Symbol"/>
                <a:cs typeface="Symbol"/>
              </a:rPr>
              <a:t></a:t>
            </a:r>
            <a:r>
              <a:rPr sz="1700" spc="-200" dirty="0">
                <a:latin typeface="Times New Roman"/>
                <a:cs typeface="Times New Roman"/>
              </a:rPr>
              <a:t> </a:t>
            </a:r>
            <a:r>
              <a:rPr sz="2550" i="1" spc="-15" baseline="4901" dirty="0">
                <a:latin typeface="Times New Roman"/>
                <a:cs typeface="Times New Roman"/>
              </a:rPr>
              <a:t>n</a:t>
            </a:r>
            <a:r>
              <a:rPr sz="2550" i="1" spc="-337" baseline="4901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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42948" y="5384476"/>
            <a:ext cx="78422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7350" algn="l"/>
              </a:tabLst>
            </a:pPr>
            <a:r>
              <a:rPr sz="1700" i="1" spc="-50" dirty="0">
                <a:latin typeface="Times New Roman"/>
                <a:cs typeface="Times New Roman"/>
              </a:rPr>
              <a:t>R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Times New Roman"/>
                <a:cs typeface="Times New Roman"/>
              </a:rPr>
              <a:t>(</a:t>
            </a:r>
            <a:r>
              <a:rPr sz="1700" i="1" dirty="0">
                <a:latin typeface="Times New Roman"/>
                <a:cs typeface="Times New Roman"/>
              </a:rPr>
              <a:t>t</a:t>
            </a:r>
            <a:r>
              <a:rPr sz="1700" dirty="0">
                <a:latin typeface="Times New Roman"/>
                <a:cs typeface="Times New Roman"/>
              </a:rPr>
              <a:t>)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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55884" y="5384476"/>
            <a:ext cx="142811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i="1" dirty="0">
                <a:latin typeface="Times New Roman"/>
                <a:cs typeface="Times New Roman"/>
              </a:rPr>
              <a:t>R</a:t>
            </a:r>
            <a:r>
              <a:rPr sz="1700" dirty="0">
                <a:latin typeface="Times New Roman"/>
                <a:cs typeface="Times New Roman"/>
              </a:rPr>
              <a:t>(</a:t>
            </a:r>
            <a:r>
              <a:rPr sz="1700" i="1" dirty="0">
                <a:latin typeface="Times New Roman"/>
                <a:cs typeface="Times New Roman"/>
              </a:rPr>
              <a:t>t</a:t>
            </a:r>
            <a:r>
              <a:rPr sz="1700" dirty="0">
                <a:latin typeface="Times New Roman"/>
                <a:cs typeface="Times New Roman"/>
              </a:rPr>
              <a:t>)</a:t>
            </a:r>
            <a:r>
              <a:rPr sz="1700" spc="340" dirty="0">
                <a:latin typeface="Times New Roman"/>
                <a:cs typeface="Times New Roman"/>
              </a:rPr>
              <a:t> </a:t>
            </a:r>
            <a:r>
              <a:rPr sz="1700" spc="-55" dirty="0">
                <a:latin typeface="Symbol"/>
                <a:cs typeface="Symbol"/>
              </a:rPr>
              <a:t></a:t>
            </a:r>
            <a:r>
              <a:rPr sz="1700" spc="-55" dirty="0">
                <a:latin typeface="Times New Roman"/>
                <a:cs typeface="Times New Roman"/>
              </a:rPr>
              <a:t>{1</a:t>
            </a:r>
            <a:r>
              <a:rPr sz="1700" spc="-254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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i="1" spc="-20" dirty="0">
                <a:latin typeface="Times New Roman"/>
                <a:cs typeface="Times New Roman"/>
              </a:rPr>
              <a:t>R</a:t>
            </a:r>
            <a:r>
              <a:rPr sz="1700" spc="-20" dirty="0">
                <a:latin typeface="Times New Roman"/>
                <a:cs typeface="Times New Roman"/>
              </a:rPr>
              <a:t>(</a:t>
            </a:r>
            <a:r>
              <a:rPr sz="1700" i="1" spc="-20" dirty="0">
                <a:latin typeface="Times New Roman"/>
                <a:cs typeface="Times New Roman"/>
              </a:rPr>
              <a:t>t</a:t>
            </a:r>
            <a:r>
              <a:rPr sz="1700" spc="-20" dirty="0">
                <a:latin typeface="Times New Roman"/>
                <a:cs typeface="Times New Roman"/>
              </a:rPr>
              <a:t>)}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797556" y="5443912"/>
            <a:ext cx="35433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8445" algn="l"/>
              </a:tabLst>
            </a:pPr>
            <a:r>
              <a:rPr sz="1700" spc="-50" dirty="0">
                <a:latin typeface="Symbol"/>
                <a:cs typeface="Symbol"/>
              </a:rPr>
              <a:t>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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61335" y="5599360"/>
            <a:ext cx="59055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94665" algn="l"/>
              </a:tabLst>
            </a:pPr>
            <a:r>
              <a:rPr sz="1425" i="1" baseline="5847" dirty="0">
                <a:latin typeface="Times New Roman"/>
                <a:cs typeface="Times New Roman"/>
              </a:rPr>
              <a:t>i</a:t>
            </a:r>
            <a:r>
              <a:rPr sz="1425" baseline="5847" dirty="0">
                <a:latin typeface="Symbol"/>
                <a:cs typeface="Symbol"/>
              </a:rPr>
              <a:t></a:t>
            </a:r>
            <a:r>
              <a:rPr sz="1425" i="1" baseline="5847" dirty="0">
                <a:latin typeface="Times New Roman"/>
                <a:cs typeface="Times New Roman"/>
              </a:rPr>
              <a:t>m</a:t>
            </a:r>
            <a:r>
              <a:rPr sz="1425" i="1" spc="202" baseline="5847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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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86888" y="5922448"/>
            <a:ext cx="10858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-5" dirty="0">
                <a:latin typeface="Symbol"/>
                <a:cs typeface="Symbol"/>
              </a:rPr>
              <a:t>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32803" y="5922448"/>
            <a:ext cx="10858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-5" dirty="0">
                <a:latin typeface="Symbol"/>
                <a:cs typeface="Symbol"/>
              </a:rPr>
              <a:t>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17596" y="6064180"/>
            <a:ext cx="185801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1480" algn="l"/>
                <a:tab pos="1384300" algn="l"/>
                <a:tab pos="1725930" algn="l"/>
              </a:tabLst>
            </a:pPr>
            <a:r>
              <a:rPr sz="1700" spc="-25" dirty="0">
                <a:latin typeface="Times New Roman"/>
                <a:cs typeface="Times New Roman"/>
              </a:rPr>
              <a:t>{</a:t>
            </a:r>
            <a:r>
              <a:rPr sz="1700" i="1" spc="-25" dirty="0">
                <a:latin typeface="Times New Roman"/>
                <a:cs typeface="Times New Roman"/>
              </a:rPr>
              <a:t>e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Times New Roman"/>
                <a:cs typeface="Times New Roman"/>
              </a:rPr>
              <a:t>}</a:t>
            </a:r>
            <a:r>
              <a:rPr sz="1700" spc="180" dirty="0">
                <a:latin typeface="Times New Roman"/>
                <a:cs typeface="Times New Roman"/>
              </a:rPr>
              <a:t> </a:t>
            </a:r>
            <a:r>
              <a:rPr sz="1700" spc="-60" dirty="0">
                <a:latin typeface="Symbol"/>
                <a:cs typeface="Symbol"/>
              </a:rPr>
              <a:t></a:t>
            </a:r>
            <a:r>
              <a:rPr sz="1700" spc="-60" dirty="0">
                <a:latin typeface="Times New Roman"/>
                <a:cs typeface="Times New Roman"/>
              </a:rPr>
              <a:t>{1</a:t>
            </a:r>
            <a:r>
              <a:rPr sz="1700" spc="-26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Symbol"/>
                <a:cs typeface="Symbol"/>
              </a:rPr>
              <a:t></a:t>
            </a:r>
            <a:r>
              <a:rPr sz="1700" spc="-145" dirty="0">
                <a:latin typeface="Times New Roman"/>
                <a:cs typeface="Times New Roman"/>
              </a:rPr>
              <a:t> </a:t>
            </a:r>
            <a:r>
              <a:rPr sz="1700" i="1" spc="-50" dirty="0">
                <a:latin typeface="Times New Roman"/>
                <a:cs typeface="Times New Roman"/>
              </a:rPr>
              <a:t>e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Times New Roman"/>
                <a:cs typeface="Times New Roman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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20645" y="5968168"/>
            <a:ext cx="1869439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550" spc="-15" baseline="11437" dirty="0">
                <a:latin typeface="Symbol"/>
                <a:cs typeface="Symbol"/>
              </a:rPr>
              <a:t></a:t>
            </a:r>
            <a:r>
              <a:rPr sz="2550" spc="-262" baseline="11437" dirty="0">
                <a:latin typeface="Times New Roman"/>
                <a:cs typeface="Times New Roman"/>
              </a:rPr>
              <a:t> </a:t>
            </a:r>
            <a:r>
              <a:rPr sz="2550" i="1" spc="-15" baseline="16339" dirty="0">
                <a:latin typeface="Times New Roman"/>
                <a:cs typeface="Times New Roman"/>
              </a:rPr>
              <a:t>n</a:t>
            </a:r>
            <a:r>
              <a:rPr sz="2550" i="1" spc="-345" baseline="16339" dirty="0">
                <a:latin typeface="Times New Roman"/>
                <a:cs typeface="Times New Roman"/>
              </a:rPr>
              <a:t> </a:t>
            </a:r>
            <a:r>
              <a:rPr sz="2550" spc="-15" baseline="11437" dirty="0">
                <a:latin typeface="Symbol"/>
                <a:cs typeface="Symbol"/>
              </a:rPr>
              <a:t></a:t>
            </a:r>
            <a:r>
              <a:rPr sz="2550" spc="-367" baseline="11437" dirty="0">
                <a:latin typeface="Times New Roman"/>
                <a:cs typeface="Times New Roman"/>
              </a:rPr>
              <a:t> </a:t>
            </a:r>
            <a:r>
              <a:rPr sz="2550" i="1" baseline="-24509" dirty="0">
                <a:latin typeface="Times New Roman"/>
                <a:cs typeface="Times New Roman"/>
              </a:rPr>
              <a:t>e</a:t>
            </a:r>
            <a:r>
              <a:rPr sz="950" dirty="0">
                <a:latin typeface="Symbol"/>
                <a:cs typeface="Symbol"/>
              </a:rPr>
              <a:t></a:t>
            </a:r>
            <a:r>
              <a:rPr sz="1000" i="1" dirty="0">
                <a:latin typeface="Cambria"/>
                <a:cs typeface="Cambria"/>
              </a:rPr>
              <a:t></a:t>
            </a:r>
            <a:r>
              <a:rPr sz="950" i="1" dirty="0">
                <a:latin typeface="Times New Roman"/>
                <a:cs typeface="Times New Roman"/>
              </a:rPr>
              <a:t>ti</a:t>
            </a:r>
            <a:r>
              <a:rPr sz="950" i="1" spc="200" dirty="0">
                <a:latin typeface="Times New Roman"/>
                <a:cs typeface="Times New Roman"/>
              </a:rPr>
              <a:t> </a:t>
            </a:r>
            <a:r>
              <a:rPr sz="2550" spc="-89" baseline="-24509" dirty="0">
                <a:latin typeface="Symbol"/>
                <a:cs typeface="Symbol"/>
              </a:rPr>
              <a:t></a:t>
            </a:r>
            <a:r>
              <a:rPr sz="2550" spc="-89" baseline="-24509" dirty="0">
                <a:latin typeface="Times New Roman"/>
                <a:cs typeface="Times New Roman"/>
              </a:rPr>
              <a:t>{1</a:t>
            </a:r>
            <a:r>
              <a:rPr sz="2550" spc="-382" baseline="-24509" dirty="0">
                <a:latin typeface="Times New Roman"/>
                <a:cs typeface="Times New Roman"/>
              </a:rPr>
              <a:t> </a:t>
            </a:r>
            <a:r>
              <a:rPr sz="2550" spc="-15" baseline="-24509" dirty="0">
                <a:latin typeface="Symbol"/>
                <a:cs typeface="Symbol"/>
              </a:rPr>
              <a:t></a:t>
            </a:r>
            <a:r>
              <a:rPr sz="2550" spc="-187" baseline="-24509" dirty="0">
                <a:latin typeface="Times New Roman"/>
                <a:cs typeface="Times New Roman"/>
              </a:rPr>
              <a:t> </a:t>
            </a:r>
            <a:r>
              <a:rPr sz="2550" i="1" spc="-15" baseline="-24509" dirty="0">
                <a:latin typeface="Times New Roman"/>
                <a:cs typeface="Times New Roman"/>
              </a:rPr>
              <a:t>e</a:t>
            </a:r>
            <a:r>
              <a:rPr sz="950" spc="-10" dirty="0">
                <a:latin typeface="Symbol"/>
                <a:cs typeface="Symbol"/>
              </a:rPr>
              <a:t></a:t>
            </a:r>
            <a:r>
              <a:rPr sz="1000" i="1" spc="-10" dirty="0">
                <a:latin typeface="Cambria"/>
                <a:cs typeface="Cambria"/>
              </a:rPr>
              <a:t></a:t>
            </a:r>
            <a:r>
              <a:rPr sz="950" i="1" spc="-10" dirty="0">
                <a:latin typeface="Times New Roman"/>
                <a:cs typeface="Times New Roman"/>
              </a:rPr>
              <a:t>t</a:t>
            </a:r>
            <a:r>
              <a:rPr sz="950" i="1" spc="-85" dirty="0">
                <a:latin typeface="Times New Roman"/>
                <a:cs typeface="Times New Roman"/>
              </a:rPr>
              <a:t> </a:t>
            </a:r>
            <a:r>
              <a:rPr sz="2550" spc="-75" baseline="-24509" dirty="0">
                <a:latin typeface="Times New Roman"/>
                <a:cs typeface="Times New Roman"/>
              </a:rPr>
              <a:t>}</a:t>
            </a:r>
            <a:r>
              <a:rPr sz="950" i="1" spc="-50" dirty="0">
                <a:latin typeface="Times New Roman"/>
                <a:cs typeface="Times New Roman"/>
              </a:rPr>
              <a:t>n</a:t>
            </a:r>
            <a:r>
              <a:rPr sz="950" spc="-50" dirty="0">
                <a:latin typeface="Symbol"/>
                <a:cs typeface="Symbol"/>
              </a:rPr>
              <a:t></a:t>
            </a:r>
            <a:r>
              <a:rPr sz="950" i="1" spc="-50" dirty="0">
                <a:latin typeface="Times New Roman"/>
                <a:cs typeface="Times New Roman"/>
              </a:rPr>
              <a:t>i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761488" y="6125140"/>
            <a:ext cx="40513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700" spc="-10" dirty="0">
                <a:latin typeface="Symbol"/>
                <a:cs typeface="Symbol"/>
              </a:rPr>
              <a:t></a:t>
            </a:r>
            <a:r>
              <a:rPr sz="1700" spc="-240" dirty="0">
                <a:latin typeface="Times New Roman"/>
                <a:cs typeface="Times New Roman"/>
              </a:rPr>
              <a:t> </a:t>
            </a:r>
            <a:r>
              <a:rPr sz="2550" i="1" baseline="-27777" dirty="0">
                <a:latin typeface="Times New Roman"/>
                <a:cs typeface="Times New Roman"/>
              </a:rPr>
              <a:t>i</a:t>
            </a:r>
            <a:r>
              <a:rPr sz="2550" i="1" spc="284" baseline="-27777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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220645" y="6125140"/>
            <a:ext cx="40322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700" spc="-10" dirty="0">
                <a:latin typeface="Symbol"/>
                <a:cs typeface="Symbol"/>
              </a:rPr>
              <a:t></a:t>
            </a:r>
            <a:r>
              <a:rPr sz="1700" spc="-240" dirty="0">
                <a:latin typeface="Times New Roman"/>
                <a:cs typeface="Times New Roman"/>
              </a:rPr>
              <a:t> </a:t>
            </a:r>
            <a:r>
              <a:rPr sz="2550" i="1" baseline="-27777" dirty="0">
                <a:latin typeface="Times New Roman"/>
                <a:cs typeface="Times New Roman"/>
              </a:rPr>
              <a:t>i</a:t>
            </a:r>
            <a:r>
              <a:rPr sz="2550" i="1" spc="262" baseline="-27777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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550667" y="6280588"/>
            <a:ext cx="59055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94665" algn="l"/>
              </a:tabLst>
            </a:pPr>
            <a:r>
              <a:rPr sz="1425" i="1" baseline="5847" dirty="0">
                <a:latin typeface="Times New Roman"/>
                <a:cs typeface="Times New Roman"/>
              </a:rPr>
              <a:t>i</a:t>
            </a:r>
            <a:r>
              <a:rPr sz="1425" baseline="5847" dirty="0">
                <a:latin typeface="Symbol"/>
                <a:cs typeface="Symbol"/>
              </a:rPr>
              <a:t></a:t>
            </a:r>
            <a:r>
              <a:rPr sz="1425" i="1" baseline="5847" dirty="0">
                <a:latin typeface="Times New Roman"/>
                <a:cs typeface="Times New Roman"/>
              </a:rPr>
              <a:t>m</a:t>
            </a:r>
            <a:r>
              <a:rPr sz="1425" i="1" spc="202" baseline="5847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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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008718" y="6280588"/>
            <a:ext cx="58928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93395" algn="l"/>
              </a:tabLst>
            </a:pPr>
            <a:r>
              <a:rPr sz="1425" i="1" baseline="5847" dirty="0">
                <a:latin typeface="Times New Roman"/>
                <a:cs typeface="Times New Roman"/>
              </a:rPr>
              <a:t>i</a:t>
            </a:r>
            <a:r>
              <a:rPr sz="1425" baseline="5847" dirty="0">
                <a:latin typeface="Symbol"/>
                <a:cs typeface="Symbol"/>
              </a:rPr>
              <a:t></a:t>
            </a:r>
            <a:r>
              <a:rPr sz="1425" i="1" baseline="5847" dirty="0">
                <a:latin typeface="Times New Roman"/>
                <a:cs typeface="Times New Roman"/>
              </a:rPr>
              <a:t>m</a:t>
            </a:r>
            <a:r>
              <a:rPr sz="1425" i="1" spc="217" baseline="5847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Symbol"/>
                <a:cs typeface="Symbol"/>
              </a:rPr>
              <a:t>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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550667" y="5325387"/>
            <a:ext cx="256540" cy="41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50" spc="-5" dirty="0">
                <a:latin typeface="Symbol"/>
                <a:cs typeface="Symbol"/>
              </a:rPr>
              <a:t>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346960" y="5937253"/>
            <a:ext cx="462280" cy="4330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88925">
              <a:lnSpc>
                <a:spcPts val="630"/>
              </a:lnSpc>
              <a:spcBef>
                <a:spcPts val="130"/>
              </a:spcBef>
            </a:pPr>
            <a:r>
              <a:rPr sz="950" i="1" spc="15" dirty="0">
                <a:latin typeface="Times New Roman"/>
                <a:cs typeface="Times New Roman"/>
              </a:rPr>
              <a:t>n</a:t>
            </a:r>
            <a:endParaRPr sz="950">
              <a:latin typeface="Times New Roman"/>
              <a:cs typeface="Times New Roman"/>
            </a:endParaRPr>
          </a:p>
          <a:p>
            <a:pPr marL="38100">
              <a:lnSpc>
                <a:spcPts val="2550"/>
              </a:lnSpc>
            </a:pPr>
            <a:r>
              <a:rPr sz="1700" dirty="0">
                <a:latin typeface="Symbol"/>
                <a:cs typeface="Symbol"/>
              </a:rPr>
              <a:t>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3825" spc="-1845" baseline="-8714" dirty="0">
                <a:latin typeface="Symbol"/>
                <a:cs typeface="Symbol"/>
              </a:rPr>
              <a:t></a:t>
            </a:r>
            <a:endParaRPr sz="3825" baseline="-8714">
              <a:latin typeface="Symbol"/>
              <a:cs typeface="Symbo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999153" y="6006615"/>
            <a:ext cx="243840" cy="41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50" spc="-1170" dirty="0">
                <a:latin typeface="Symbol"/>
                <a:cs typeface="Symbol"/>
              </a:rPr>
              <a:t></a:t>
            </a:r>
            <a:endParaRPr sz="2550">
              <a:latin typeface="Symbol"/>
              <a:cs typeface="Symbo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8392" y="5572255"/>
            <a:ext cx="2011045" cy="1160780"/>
            <a:chOff x="88392" y="5572255"/>
            <a:chExt cx="2011045" cy="1160780"/>
          </a:xfrm>
        </p:grpSpPr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0436" y="5572255"/>
              <a:ext cx="218493" cy="11398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392" y="6576060"/>
              <a:ext cx="976883" cy="156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7818" y="1285648"/>
            <a:ext cx="344170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신뢰성</a:t>
            </a:r>
            <a:r>
              <a:rPr sz="290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spc="-395" dirty="0">
                <a:solidFill>
                  <a:srgbClr val="674107"/>
                </a:solidFill>
                <a:latin typeface="Arial Unicode MS"/>
                <a:cs typeface="Arial Unicode MS"/>
              </a:rPr>
              <a:t>예측방법</a:t>
            </a:r>
            <a:r>
              <a:rPr sz="290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spc="-290" dirty="0">
                <a:solidFill>
                  <a:srgbClr val="674107"/>
                </a:solidFill>
                <a:latin typeface="Arial Unicode MS"/>
                <a:cs typeface="Arial Unicode MS"/>
              </a:rPr>
              <a:t>및</a:t>
            </a:r>
            <a:r>
              <a:rPr sz="290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spc="-400" dirty="0">
                <a:solidFill>
                  <a:srgbClr val="674107"/>
                </a:solidFill>
                <a:latin typeface="Arial Unicode MS"/>
                <a:cs typeface="Arial Unicode MS"/>
              </a:rPr>
              <a:t>절차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5368925"/>
            <a:chOff x="0" y="1364728"/>
            <a:chExt cx="10692765" cy="536892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776" y="2251748"/>
              <a:ext cx="2210611" cy="2578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448" y="1364728"/>
              <a:ext cx="170215" cy="2443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0451" y="2749296"/>
              <a:ext cx="4347971" cy="530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2592" y="3529070"/>
              <a:ext cx="3798234" cy="23481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1511" y="4090416"/>
              <a:ext cx="2452115" cy="18760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0874" y="6174830"/>
              <a:ext cx="3798234" cy="23481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391" y="6576060"/>
              <a:ext cx="976883" cy="1569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0599" y="2184965"/>
            <a:ext cx="147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344170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신뢰성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395" dirty="0">
                <a:solidFill>
                  <a:srgbClr val="674107"/>
                </a:solidFill>
                <a:latin typeface="Arial Unicode MS"/>
                <a:cs typeface="Arial Unicode MS"/>
              </a:rPr>
              <a:t>예측방법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290" dirty="0">
                <a:solidFill>
                  <a:srgbClr val="674107"/>
                </a:solidFill>
                <a:latin typeface="Arial Unicode MS"/>
                <a:cs typeface="Arial Unicode MS"/>
              </a:rPr>
              <a:t>및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400" dirty="0">
                <a:solidFill>
                  <a:srgbClr val="674107"/>
                </a:solidFill>
                <a:latin typeface="Arial Unicode MS"/>
                <a:cs typeface="Arial Unicode MS"/>
              </a:rPr>
              <a:t>절차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5368925"/>
            <a:chOff x="0" y="1364728"/>
            <a:chExt cx="10692765" cy="536892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448" y="1364728"/>
              <a:ext cx="170215" cy="2443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4079" y="1999487"/>
              <a:ext cx="2759964" cy="16352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0874" y="3820072"/>
              <a:ext cx="4460717" cy="23481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8755" y="4320540"/>
              <a:ext cx="2668524" cy="20025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0874" y="6395658"/>
              <a:ext cx="4453356" cy="2348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391" y="6576060"/>
              <a:ext cx="976883" cy="156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344170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신뢰성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395" dirty="0">
                <a:solidFill>
                  <a:srgbClr val="674107"/>
                </a:solidFill>
                <a:latin typeface="Arial Unicode MS"/>
                <a:cs typeface="Arial Unicode MS"/>
              </a:rPr>
              <a:t>예측방법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290" dirty="0">
                <a:solidFill>
                  <a:srgbClr val="674107"/>
                </a:solidFill>
                <a:latin typeface="Arial Unicode MS"/>
                <a:cs typeface="Arial Unicode MS"/>
              </a:rPr>
              <a:t>및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400" dirty="0">
                <a:solidFill>
                  <a:srgbClr val="674107"/>
                </a:solidFill>
                <a:latin typeface="Arial Unicode MS"/>
                <a:cs typeface="Arial Unicode MS"/>
              </a:rPr>
              <a:t>절차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5411470"/>
            <a:chOff x="0" y="1364728"/>
            <a:chExt cx="10692765" cy="5411470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776" y="1904237"/>
              <a:ext cx="2461061" cy="261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448" y="1364728"/>
              <a:ext cx="170215" cy="2443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9882" y="2247534"/>
              <a:ext cx="3636294" cy="23481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65035" y="2513075"/>
              <a:ext cx="7559040" cy="300355"/>
            </a:xfrm>
            <a:custGeom>
              <a:avLst/>
              <a:gdLst/>
              <a:ahLst/>
              <a:cxnLst/>
              <a:rect l="l" t="t" r="r" b="b"/>
              <a:pathLst>
                <a:path w="7559040" h="300355">
                  <a:moveTo>
                    <a:pt x="7559040" y="0"/>
                  </a:moveTo>
                  <a:lnTo>
                    <a:pt x="3631704" y="0"/>
                  </a:lnTo>
                  <a:lnTo>
                    <a:pt x="0" y="0"/>
                  </a:lnTo>
                  <a:lnTo>
                    <a:pt x="0" y="300228"/>
                  </a:lnTo>
                  <a:lnTo>
                    <a:pt x="3631704" y="300228"/>
                  </a:lnTo>
                  <a:lnTo>
                    <a:pt x="7559040" y="300228"/>
                  </a:lnTo>
                  <a:lnTo>
                    <a:pt x="7559040" y="0"/>
                  </a:lnTo>
                  <a:close/>
                </a:path>
              </a:pathLst>
            </a:custGeom>
            <a:solidFill>
              <a:srgbClr val="E2C6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5048" y="2813303"/>
              <a:ext cx="1821180" cy="889000"/>
            </a:xfrm>
            <a:custGeom>
              <a:avLst/>
              <a:gdLst/>
              <a:ahLst/>
              <a:cxnLst/>
              <a:rect l="l" t="t" r="r" b="b"/>
              <a:pathLst>
                <a:path w="1821180" h="889000">
                  <a:moveTo>
                    <a:pt x="1821179" y="888492"/>
                  </a:moveTo>
                  <a:lnTo>
                    <a:pt x="0" y="888492"/>
                  </a:lnTo>
                  <a:lnTo>
                    <a:pt x="0" y="0"/>
                  </a:lnTo>
                  <a:lnTo>
                    <a:pt x="1821179" y="0"/>
                  </a:lnTo>
                  <a:lnTo>
                    <a:pt x="1821179" y="888492"/>
                  </a:lnTo>
                  <a:close/>
                </a:path>
              </a:pathLst>
            </a:custGeom>
            <a:solidFill>
              <a:srgbClr val="FDED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86227" y="2813303"/>
              <a:ext cx="5737860" cy="889000"/>
            </a:xfrm>
            <a:custGeom>
              <a:avLst/>
              <a:gdLst/>
              <a:ahLst/>
              <a:cxnLst/>
              <a:rect l="l" t="t" r="r" b="b"/>
              <a:pathLst>
                <a:path w="5737860" h="889000">
                  <a:moveTo>
                    <a:pt x="5737859" y="888492"/>
                  </a:moveTo>
                  <a:lnTo>
                    <a:pt x="0" y="888492"/>
                  </a:lnTo>
                  <a:lnTo>
                    <a:pt x="0" y="0"/>
                  </a:lnTo>
                  <a:lnTo>
                    <a:pt x="5737859" y="0"/>
                  </a:lnTo>
                  <a:lnTo>
                    <a:pt x="5737859" y="888492"/>
                  </a:lnTo>
                  <a:close/>
                </a:path>
              </a:pathLst>
            </a:custGeom>
            <a:solidFill>
              <a:srgbClr val="FF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5048" y="3701796"/>
              <a:ext cx="1821180" cy="1597660"/>
            </a:xfrm>
            <a:custGeom>
              <a:avLst/>
              <a:gdLst/>
              <a:ahLst/>
              <a:cxnLst/>
              <a:rect l="l" t="t" r="r" b="b"/>
              <a:pathLst>
                <a:path w="1821180" h="1597660">
                  <a:moveTo>
                    <a:pt x="1821179" y="1597151"/>
                  </a:moveTo>
                  <a:lnTo>
                    <a:pt x="0" y="1597151"/>
                  </a:lnTo>
                  <a:lnTo>
                    <a:pt x="0" y="0"/>
                  </a:lnTo>
                  <a:lnTo>
                    <a:pt x="1821179" y="0"/>
                  </a:lnTo>
                  <a:lnTo>
                    <a:pt x="1821179" y="1597151"/>
                  </a:lnTo>
                  <a:close/>
                </a:path>
              </a:pathLst>
            </a:custGeom>
            <a:solidFill>
              <a:srgbClr val="FDED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86227" y="3701796"/>
              <a:ext cx="5737860" cy="1597660"/>
            </a:xfrm>
            <a:custGeom>
              <a:avLst/>
              <a:gdLst/>
              <a:ahLst/>
              <a:cxnLst/>
              <a:rect l="l" t="t" r="r" b="b"/>
              <a:pathLst>
                <a:path w="5737860" h="1597660">
                  <a:moveTo>
                    <a:pt x="5737859" y="1597151"/>
                  </a:moveTo>
                  <a:lnTo>
                    <a:pt x="0" y="1597151"/>
                  </a:lnTo>
                  <a:lnTo>
                    <a:pt x="0" y="0"/>
                  </a:lnTo>
                  <a:lnTo>
                    <a:pt x="5737859" y="0"/>
                  </a:lnTo>
                  <a:lnTo>
                    <a:pt x="5737859" y="1597151"/>
                  </a:lnTo>
                  <a:close/>
                </a:path>
              </a:pathLst>
            </a:custGeom>
            <a:solidFill>
              <a:srgbClr val="FF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5048" y="5298948"/>
              <a:ext cx="1821180" cy="675640"/>
            </a:xfrm>
            <a:custGeom>
              <a:avLst/>
              <a:gdLst/>
              <a:ahLst/>
              <a:cxnLst/>
              <a:rect l="l" t="t" r="r" b="b"/>
              <a:pathLst>
                <a:path w="1821180" h="675639">
                  <a:moveTo>
                    <a:pt x="1821179" y="675132"/>
                  </a:moveTo>
                  <a:lnTo>
                    <a:pt x="0" y="675132"/>
                  </a:lnTo>
                  <a:lnTo>
                    <a:pt x="0" y="0"/>
                  </a:lnTo>
                  <a:lnTo>
                    <a:pt x="1821179" y="0"/>
                  </a:lnTo>
                  <a:lnTo>
                    <a:pt x="1821179" y="675132"/>
                  </a:lnTo>
                  <a:close/>
                </a:path>
              </a:pathLst>
            </a:custGeom>
            <a:solidFill>
              <a:srgbClr val="FDED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586227" y="5298948"/>
              <a:ext cx="5737860" cy="675640"/>
            </a:xfrm>
            <a:custGeom>
              <a:avLst/>
              <a:gdLst/>
              <a:ahLst/>
              <a:cxnLst/>
              <a:rect l="l" t="t" r="r" b="b"/>
              <a:pathLst>
                <a:path w="5737860" h="675639">
                  <a:moveTo>
                    <a:pt x="5737859" y="675132"/>
                  </a:moveTo>
                  <a:lnTo>
                    <a:pt x="0" y="675132"/>
                  </a:lnTo>
                  <a:lnTo>
                    <a:pt x="0" y="0"/>
                  </a:lnTo>
                  <a:lnTo>
                    <a:pt x="5737859" y="0"/>
                  </a:lnTo>
                  <a:lnTo>
                    <a:pt x="5737859" y="675132"/>
                  </a:lnTo>
                  <a:close/>
                </a:path>
              </a:pathLst>
            </a:custGeom>
            <a:solidFill>
              <a:srgbClr val="FF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5048" y="5974080"/>
              <a:ext cx="1821180" cy="673735"/>
            </a:xfrm>
            <a:custGeom>
              <a:avLst/>
              <a:gdLst/>
              <a:ahLst/>
              <a:cxnLst/>
              <a:rect l="l" t="t" r="r" b="b"/>
              <a:pathLst>
                <a:path w="1821180" h="673734">
                  <a:moveTo>
                    <a:pt x="1821179" y="673607"/>
                  </a:moveTo>
                  <a:lnTo>
                    <a:pt x="0" y="673607"/>
                  </a:lnTo>
                  <a:lnTo>
                    <a:pt x="0" y="0"/>
                  </a:lnTo>
                  <a:lnTo>
                    <a:pt x="1821179" y="0"/>
                  </a:lnTo>
                  <a:lnTo>
                    <a:pt x="1821179" y="673607"/>
                  </a:lnTo>
                  <a:close/>
                </a:path>
              </a:pathLst>
            </a:custGeom>
            <a:solidFill>
              <a:srgbClr val="FDED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86227" y="5974080"/>
              <a:ext cx="5737860" cy="673735"/>
            </a:xfrm>
            <a:custGeom>
              <a:avLst/>
              <a:gdLst/>
              <a:ahLst/>
              <a:cxnLst/>
              <a:rect l="l" t="t" r="r" b="b"/>
              <a:pathLst>
                <a:path w="5737860" h="673734">
                  <a:moveTo>
                    <a:pt x="5737859" y="673607"/>
                  </a:moveTo>
                  <a:lnTo>
                    <a:pt x="0" y="673607"/>
                  </a:lnTo>
                  <a:lnTo>
                    <a:pt x="0" y="0"/>
                  </a:lnTo>
                  <a:lnTo>
                    <a:pt x="5737859" y="0"/>
                  </a:lnTo>
                  <a:lnTo>
                    <a:pt x="5737859" y="673607"/>
                  </a:lnTo>
                  <a:close/>
                </a:path>
              </a:pathLst>
            </a:custGeom>
            <a:solidFill>
              <a:srgbClr val="FF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86227" y="2510027"/>
              <a:ext cx="0" cy="309880"/>
            </a:xfrm>
            <a:custGeom>
              <a:avLst/>
              <a:gdLst/>
              <a:ahLst/>
              <a:cxnLst/>
              <a:rect l="l" t="t" r="r" b="b"/>
              <a:pathLst>
                <a:path h="309880">
                  <a:moveTo>
                    <a:pt x="0" y="0"/>
                  </a:moveTo>
                  <a:lnTo>
                    <a:pt x="0" y="309372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86227" y="2819400"/>
              <a:ext cx="0" cy="3832860"/>
            </a:xfrm>
            <a:custGeom>
              <a:avLst/>
              <a:gdLst/>
              <a:ahLst/>
              <a:cxnLst/>
              <a:rect l="l" t="t" r="r" b="b"/>
              <a:pathLst>
                <a:path h="3832859">
                  <a:moveTo>
                    <a:pt x="0" y="0"/>
                  </a:moveTo>
                  <a:lnTo>
                    <a:pt x="0" y="3832860"/>
                  </a:lnTo>
                </a:path>
              </a:pathLst>
            </a:custGeom>
            <a:ln w="6096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96740" y="2510027"/>
              <a:ext cx="0" cy="309880"/>
            </a:xfrm>
            <a:custGeom>
              <a:avLst/>
              <a:gdLst/>
              <a:ahLst/>
              <a:cxnLst/>
              <a:rect l="l" t="t" r="r" b="b"/>
              <a:pathLst>
                <a:path h="309880">
                  <a:moveTo>
                    <a:pt x="0" y="0"/>
                  </a:moveTo>
                  <a:lnTo>
                    <a:pt x="0" y="309372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96740" y="2819400"/>
              <a:ext cx="0" cy="3832860"/>
            </a:xfrm>
            <a:custGeom>
              <a:avLst/>
              <a:gdLst/>
              <a:ahLst/>
              <a:cxnLst/>
              <a:rect l="l" t="t" r="r" b="b"/>
              <a:pathLst>
                <a:path h="3832859">
                  <a:moveTo>
                    <a:pt x="0" y="0"/>
                  </a:moveTo>
                  <a:lnTo>
                    <a:pt x="0" y="3832860"/>
                  </a:lnTo>
                </a:path>
              </a:pathLst>
            </a:custGeom>
            <a:ln w="6096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60475" y="2813303"/>
              <a:ext cx="7568565" cy="0"/>
            </a:xfrm>
            <a:custGeom>
              <a:avLst/>
              <a:gdLst/>
              <a:ahLst/>
              <a:cxnLst/>
              <a:rect l="l" t="t" r="r" b="b"/>
              <a:pathLst>
                <a:path w="7568565">
                  <a:moveTo>
                    <a:pt x="0" y="0"/>
                  </a:moveTo>
                  <a:lnTo>
                    <a:pt x="7568184" y="0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0475" y="3701796"/>
              <a:ext cx="7568565" cy="2272665"/>
            </a:xfrm>
            <a:custGeom>
              <a:avLst/>
              <a:gdLst/>
              <a:ahLst/>
              <a:cxnLst/>
              <a:rect l="l" t="t" r="r" b="b"/>
              <a:pathLst>
                <a:path w="7568565" h="2272665">
                  <a:moveTo>
                    <a:pt x="0" y="0"/>
                  </a:moveTo>
                  <a:lnTo>
                    <a:pt x="7568184" y="0"/>
                  </a:lnTo>
                </a:path>
                <a:path w="7568565" h="2272665">
                  <a:moveTo>
                    <a:pt x="1822704" y="675131"/>
                  </a:moveTo>
                  <a:lnTo>
                    <a:pt x="7568184" y="675131"/>
                  </a:lnTo>
                </a:path>
                <a:path w="7568565" h="2272665">
                  <a:moveTo>
                    <a:pt x="1822704" y="1350264"/>
                  </a:moveTo>
                  <a:lnTo>
                    <a:pt x="7568184" y="1350264"/>
                  </a:lnTo>
                </a:path>
                <a:path w="7568565" h="2272665">
                  <a:moveTo>
                    <a:pt x="0" y="1597151"/>
                  </a:moveTo>
                  <a:lnTo>
                    <a:pt x="7568184" y="1597151"/>
                  </a:lnTo>
                </a:path>
                <a:path w="7568565" h="2272665">
                  <a:moveTo>
                    <a:pt x="0" y="2272283"/>
                  </a:moveTo>
                  <a:lnTo>
                    <a:pt x="7568184" y="2272283"/>
                  </a:lnTo>
                </a:path>
              </a:pathLst>
            </a:custGeom>
            <a:ln w="6096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0475" y="2510027"/>
              <a:ext cx="7568565" cy="4142740"/>
            </a:xfrm>
            <a:custGeom>
              <a:avLst/>
              <a:gdLst/>
              <a:ahLst/>
              <a:cxnLst/>
              <a:rect l="l" t="t" r="r" b="b"/>
              <a:pathLst>
                <a:path w="7568565" h="4142740">
                  <a:moveTo>
                    <a:pt x="4572" y="0"/>
                  </a:moveTo>
                  <a:lnTo>
                    <a:pt x="4572" y="4142232"/>
                  </a:lnTo>
                </a:path>
                <a:path w="7568565" h="4142740">
                  <a:moveTo>
                    <a:pt x="7563611" y="0"/>
                  </a:moveTo>
                  <a:lnTo>
                    <a:pt x="7563611" y="4142232"/>
                  </a:lnTo>
                </a:path>
                <a:path w="7568565" h="4142740">
                  <a:moveTo>
                    <a:pt x="0" y="3048"/>
                  </a:moveTo>
                  <a:lnTo>
                    <a:pt x="7568184" y="3048"/>
                  </a:lnTo>
                </a:path>
                <a:path w="7568565" h="4142740">
                  <a:moveTo>
                    <a:pt x="0" y="4137659"/>
                  </a:moveTo>
                  <a:lnTo>
                    <a:pt x="7568184" y="4137659"/>
                  </a:lnTo>
                </a:path>
              </a:pathLst>
            </a:custGeom>
            <a:ln w="762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0293" y="2562133"/>
              <a:ext cx="5107940" cy="213360"/>
            </a:xfrm>
            <a:custGeom>
              <a:avLst/>
              <a:gdLst/>
              <a:ahLst/>
              <a:cxnLst/>
              <a:rect l="l" t="t" r="r" b="b"/>
              <a:pathLst>
                <a:path w="5107940" h="213360">
                  <a:moveTo>
                    <a:pt x="165097" y="206928"/>
                  </a:moveTo>
                  <a:lnTo>
                    <a:pt x="136839" y="206928"/>
                  </a:lnTo>
                  <a:lnTo>
                    <a:pt x="136839" y="0"/>
                  </a:lnTo>
                  <a:lnTo>
                    <a:pt x="165097" y="0"/>
                  </a:lnTo>
                  <a:lnTo>
                    <a:pt x="165097" y="206928"/>
                  </a:lnTo>
                  <a:close/>
                </a:path>
                <a:path w="5107940" h="213360">
                  <a:moveTo>
                    <a:pt x="14907" y="164430"/>
                  </a:moveTo>
                  <a:lnTo>
                    <a:pt x="0" y="142180"/>
                  </a:lnTo>
                  <a:lnTo>
                    <a:pt x="8037" y="137312"/>
                  </a:lnTo>
                  <a:lnTo>
                    <a:pt x="15464" y="132723"/>
                  </a:lnTo>
                  <a:lnTo>
                    <a:pt x="53438" y="105652"/>
                  </a:lnTo>
                  <a:lnTo>
                    <a:pt x="70978" y="68531"/>
                  </a:lnTo>
                  <a:lnTo>
                    <a:pt x="71201" y="42720"/>
                  </a:lnTo>
                  <a:lnTo>
                    <a:pt x="3782" y="42720"/>
                  </a:lnTo>
                  <a:lnTo>
                    <a:pt x="3782" y="18467"/>
                  </a:lnTo>
                  <a:lnTo>
                    <a:pt x="99459" y="18467"/>
                  </a:lnTo>
                  <a:lnTo>
                    <a:pt x="99365" y="68531"/>
                  </a:lnTo>
                  <a:lnTo>
                    <a:pt x="88816" y="107024"/>
                  </a:lnTo>
                  <a:lnTo>
                    <a:pt x="59269" y="135338"/>
                  </a:lnTo>
                  <a:lnTo>
                    <a:pt x="23828" y="158902"/>
                  </a:lnTo>
                  <a:lnTo>
                    <a:pt x="14907" y="164430"/>
                  </a:lnTo>
                  <a:close/>
                </a:path>
                <a:path w="5107940" h="213360">
                  <a:moveTo>
                    <a:pt x="417195" y="153527"/>
                  </a:moveTo>
                  <a:lnTo>
                    <a:pt x="389382" y="153527"/>
                  </a:lnTo>
                  <a:lnTo>
                    <a:pt x="389382" y="0"/>
                  </a:lnTo>
                  <a:lnTo>
                    <a:pt x="417195" y="0"/>
                  </a:lnTo>
                  <a:lnTo>
                    <a:pt x="417195" y="60743"/>
                  </a:lnTo>
                  <a:lnTo>
                    <a:pt x="444563" y="60743"/>
                  </a:lnTo>
                  <a:lnTo>
                    <a:pt x="444563" y="85219"/>
                  </a:lnTo>
                  <a:lnTo>
                    <a:pt x="417195" y="85219"/>
                  </a:lnTo>
                  <a:lnTo>
                    <a:pt x="417195" y="153527"/>
                  </a:lnTo>
                  <a:close/>
                </a:path>
                <a:path w="5107940" h="213360">
                  <a:moveTo>
                    <a:pt x="361346" y="86331"/>
                  </a:moveTo>
                  <a:lnTo>
                    <a:pt x="334200" y="82993"/>
                  </a:lnTo>
                  <a:lnTo>
                    <a:pt x="335832" y="75280"/>
                  </a:lnTo>
                  <a:lnTo>
                    <a:pt x="336982" y="67937"/>
                  </a:lnTo>
                  <a:lnTo>
                    <a:pt x="338317" y="53994"/>
                  </a:lnTo>
                  <a:lnTo>
                    <a:pt x="338651" y="48135"/>
                  </a:lnTo>
                  <a:lnTo>
                    <a:pt x="338651" y="34488"/>
                  </a:lnTo>
                  <a:lnTo>
                    <a:pt x="263444" y="34488"/>
                  </a:lnTo>
                  <a:lnTo>
                    <a:pt x="263444" y="10235"/>
                  </a:lnTo>
                  <a:lnTo>
                    <a:pt x="366241" y="10235"/>
                  </a:lnTo>
                  <a:lnTo>
                    <a:pt x="366130" y="46651"/>
                  </a:lnTo>
                  <a:lnTo>
                    <a:pt x="362217" y="82993"/>
                  </a:lnTo>
                  <a:lnTo>
                    <a:pt x="361346" y="86331"/>
                  </a:lnTo>
                  <a:close/>
                </a:path>
                <a:path w="5107940" h="213360">
                  <a:moveTo>
                    <a:pt x="251429" y="126159"/>
                  </a:moveTo>
                  <a:lnTo>
                    <a:pt x="251429" y="102129"/>
                  </a:lnTo>
                  <a:lnTo>
                    <a:pt x="287030" y="102129"/>
                  </a:lnTo>
                  <a:lnTo>
                    <a:pt x="287030" y="61856"/>
                  </a:lnTo>
                  <a:lnTo>
                    <a:pt x="315065" y="61856"/>
                  </a:lnTo>
                  <a:lnTo>
                    <a:pt x="315065" y="101684"/>
                  </a:lnTo>
                  <a:lnTo>
                    <a:pt x="379427" y="101684"/>
                  </a:lnTo>
                  <a:lnTo>
                    <a:pt x="340139" y="125026"/>
                  </a:lnTo>
                  <a:lnTo>
                    <a:pt x="306561" y="125812"/>
                  </a:lnTo>
                  <a:lnTo>
                    <a:pt x="251429" y="126159"/>
                  </a:lnTo>
                  <a:close/>
                </a:path>
                <a:path w="5107940" h="213360">
                  <a:moveTo>
                    <a:pt x="379427" y="101684"/>
                  </a:moveTo>
                  <a:lnTo>
                    <a:pt x="315065" y="101684"/>
                  </a:lnTo>
                  <a:lnTo>
                    <a:pt x="334924" y="101294"/>
                  </a:lnTo>
                  <a:lnTo>
                    <a:pt x="343726" y="100975"/>
                  </a:lnTo>
                  <a:lnTo>
                    <a:pt x="379146" y="98346"/>
                  </a:lnTo>
                  <a:lnTo>
                    <a:pt x="379427" y="101684"/>
                  </a:lnTo>
                  <a:close/>
                </a:path>
                <a:path w="5107940" h="213360">
                  <a:moveTo>
                    <a:pt x="422757" y="205371"/>
                  </a:moveTo>
                  <a:lnTo>
                    <a:pt x="281912" y="205371"/>
                  </a:lnTo>
                  <a:lnTo>
                    <a:pt x="281912" y="142402"/>
                  </a:lnTo>
                  <a:lnTo>
                    <a:pt x="310170" y="142402"/>
                  </a:lnTo>
                  <a:lnTo>
                    <a:pt x="310170" y="181340"/>
                  </a:lnTo>
                  <a:lnTo>
                    <a:pt x="422757" y="181340"/>
                  </a:lnTo>
                  <a:lnTo>
                    <a:pt x="422757" y="205371"/>
                  </a:lnTo>
                  <a:close/>
                </a:path>
                <a:path w="5107940" h="213360">
                  <a:moveTo>
                    <a:pt x="1568653" y="196916"/>
                  </a:moveTo>
                  <a:lnTo>
                    <a:pt x="1541952" y="196916"/>
                  </a:lnTo>
                  <a:lnTo>
                    <a:pt x="1541952" y="95009"/>
                  </a:lnTo>
                  <a:lnTo>
                    <a:pt x="1503904" y="95009"/>
                  </a:lnTo>
                  <a:lnTo>
                    <a:pt x="1503904" y="70756"/>
                  </a:lnTo>
                  <a:lnTo>
                    <a:pt x="1541952" y="70756"/>
                  </a:lnTo>
                  <a:lnTo>
                    <a:pt x="1541952" y="4227"/>
                  </a:lnTo>
                  <a:lnTo>
                    <a:pt x="1568653" y="4227"/>
                  </a:lnTo>
                  <a:lnTo>
                    <a:pt x="1568653" y="196916"/>
                  </a:lnTo>
                  <a:close/>
                </a:path>
                <a:path w="5107940" h="213360">
                  <a:moveTo>
                    <a:pt x="1473198" y="151970"/>
                  </a:moveTo>
                  <a:lnTo>
                    <a:pt x="1437375" y="151970"/>
                  </a:lnTo>
                  <a:lnTo>
                    <a:pt x="1437375" y="19580"/>
                  </a:lnTo>
                  <a:lnTo>
                    <a:pt x="1517254" y="19580"/>
                  </a:lnTo>
                  <a:lnTo>
                    <a:pt x="1517254" y="43833"/>
                  </a:lnTo>
                  <a:lnTo>
                    <a:pt x="1465188" y="43833"/>
                  </a:lnTo>
                  <a:lnTo>
                    <a:pt x="1465188" y="127717"/>
                  </a:lnTo>
                  <a:lnTo>
                    <a:pt x="1528808" y="127717"/>
                  </a:lnTo>
                  <a:lnTo>
                    <a:pt x="1531272" y="148187"/>
                  </a:lnTo>
                  <a:lnTo>
                    <a:pt x="1487522" y="151803"/>
                  </a:lnTo>
                  <a:lnTo>
                    <a:pt x="1480284" y="151928"/>
                  </a:lnTo>
                  <a:lnTo>
                    <a:pt x="1473198" y="151970"/>
                  </a:lnTo>
                  <a:close/>
                </a:path>
                <a:path w="5107940" h="213360">
                  <a:moveTo>
                    <a:pt x="1528808" y="127717"/>
                  </a:moveTo>
                  <a:lnTo>
                    <a:pt x="1473198" y="127717"/>
                  </a:lnTo>
                  <a:lnTo>
                    <a:pt x="1479999" y="127675"/>
                  </a:lnTo>
                  <a:lnTo>
                    <a:pt x="1486827" y="127550"/>
                  </a:lnTo>
                  <a:lnTo>
                    <a:pt x="1528379" y="124157"/>
                  </a:lnTo>
                  <a:lnTo>
                    <a:pt x="1528808" y="127717"/>
                  </a:lnTo>
                  <a:close/>
                </a:path>
                <a:path w="5107940" h="213360">
                  <a:moveTo>
                    <a:pt x="1610928" y="206928"/>
                  </a:moveTo>
                  <a:lnTo>
                    <a:pt x="1584228" y="206928"/>
                  </a:lnTo>
                  <a:lnTo>
                    <a:pt x="1584228" y="0"/>
                  </a:lnTo>
                  <a:lnTo>
                    <a:pt x="1610928" y="0"/>
                  </a:lnTo>
                  <a:lnTo>
                    <a:pt x="1610928" y="206928"/>
                  </a:lnTo>
                  <a:close/>
                </a:path>
                <a:path w="5107940" h="213360">
                  <a:moveTo>
                    <a:pt x="1706308" y="158200"/>
                  </a:moveTo>
                  <a:lnTo>
                    <a:pt x="1687321" y="158200"/>
                  </a:lnTo>
                  <a:lnTo>
                    <a:pt x="1679200" y="156716"/>
                  </a:lnTo>
                  <a:lnTo>
                    <a:pt x="1648420" y="129645"/>
                  </a:lnTo>
                  <a:lnTo>
                    <a:pt x="1643414" y="107098"/>
                  </a:lnTo>
                  <a:lnTo>
                    <a:pt x="1643414" y="65045"/>
                  </a:lnTo>
                  <a:lnTo>
                    <a:pt x="1660176" y="25365"/>
                  </a:lnTo>
                  <a:lnTo>
                    <a:pt x="1687321" y="13795"/>
                  </a:lnTo>
                  <a:lnTo>
                    <a:pt x="1706308" y="13795"/>
                  </a:lnTo>
                  <a:lnTo>
                    <a:pt x="1742057" y="36045"/>
                  </a:lnTo>
                  <a:lnTo>
                    <a:pt x="1743274" y="38493"/>
                  </a:lnTo>
                  <a:lnTo>
                    <a:pt x="1687321" y="38493"/>
                  </a:lnTo>
                  <a:lnTo>
                    <a:pt x="1680535" y="41756"/>
                  </a:lnTo>
                  <a:lnTo>
                    <a:pt x="1670337" y="76986"/>
                  </a:lnTo>
                  <a:lnTo>
                    <a:pt x="1670337" y="95009"/>
                  </a:lnTo>
                  <a:lnTo>
                    <a:pt x="1687321" y="133502"/>
                  </a:lnTo>
                  <a:lnTo>
                    <a:pt x="1743281" y="133502"/>
                  </a:lnTo>
                  <a:lnTo>
                    <a:pt x="1742057" y="135949"/>
                  </a:lnTo>
                  <a:lnTo>
                    <a:pt x="1733454" y="146630"/>
                  </a:lnTo>
                  <a:lnTo>
                    <a:pt x="1727928" y="150783"/>
                  </a:lnTo>
                  <a:lnTo>
                    <a:pt x="1714430" y="156716"/>
                  </a:lnTo>
                  <a:lnTo>
                    <a:pt x="1706308" y="158200"/>
                  </a:lnTo>
                  <a:close/>
                </a:path>
                <a:path w="5107940" h="213360">
                  <a:moveTo>
                    <a:pt x="1743281" y="133502"/>
                  </a:moveTo>
                  <a:lnTo>
                    <a:pt x="1706308" y="133502"/>
                  </a:lnTo>
                  <a:lnTo>
                    <a:pt x="1713095" y="130239"/>
                  </a:lnTo>
                  <a:lnTo>
                    <a:pt x="1717174" y="123712"/>
                  </a:lnTo>
                  <a:lnTo>
                    <a:pt x="1719851" y="118246"/>
                  </a:lnTo>
                  <a:lnTo>
                    <a:pt x="1721763" y="111641"/>
                  </a:lnTo>
                  <a:lnTo>
                    <a:pt x="1722910" y="103895"/>
                  </a:lnTo>
                  <a:lnTo>
                    <a:pt x="1723293" y="95009"/>
                  </a:lnTo>
                  <a:lnTo>
                    <a:pt x="1723293" y="76986"/>
                  </a:lnTo>
                  <a:lnTo>
                    <a:pt x="1706308" y="38493"/>
                  </a:lnTo>
                  <a:lnTo>
                    <a:pt x="1696815" y="38493"/>
                  </a:lnTo>
                  <a:lnTo>
                    <a:pt x="1743274" y="38493"/>
                  </a:lnTo>
                  <a:lnTo>
                    <a:pt x="1745210" y="42387"/>
                  </a:lnTo>
                  <a:lnTo>
                    <a:pt x="1749214" y="57072"/>
                  </a:lnTo>
                  <a:lnTo>
                    <a:pt x="1750216" y="65045"/>
                  </a:lnTo>
                  <a:lnTo>
                    <a:pt x="1750216" y="107098"/>
                  </a:lnTo>
                  <a:lnTo>
                    <a:pt x="1749214" y="115108"/>
                  </a:lnTo>
                  <a:lnTo>
                    <a:pt x="1745210" y="129645"/>
                  </a:lnTo>
                  <a:lnTo>
                    <a:pt x="1743281" y="133502"/>
                  </a:lnTo>
                  <a:close/>
                </a:path>
                <a:path w="5107940" h="213360">
                  <a:moveTo>
                    <a:pt x="1807177" y="206928"/>
                  </a:moveTo>
                  <a:lnTo>
                    <a:pt x="1778919" y="206928"/>
                  </a:lnTo>
                  <a:lnTo>
                    <a:pt x="1778919" y="0"/>
                  </a:lnTo>
                  <a:lnTo>
                    <a:pt x="1807177" y="0"/>
                  </a:lnTo>
                  <a:lnTo>
                    <a:pt x="1807177" y="206928"/>
                  </a:lnTo>
                  <a:close/>
                </a:path>
                <a:path w="5107940" h="213360">
                  <a:moveTo>
                    <a:pt x="2010101" y="206928"/>
                  </a:moveTo>
                  <a:lnTo>
                    <a:pt x="1981843" y="206928"/>
                  </a:lnTo>
                  <a:lnTo>
                    <a:pt x="1981843" y="96344"/>
                  </a:lnTo>
                  <a:lnTo>
                    <a:pt x="1947799" y="96344"/>
                  </a:lnTo>
                  <a:lnTo>
                    <a:pt x="1947799" y="72313"/>
                  </a:lnTo>
                  <a:lnTo>
                    <a:pt x="1981843" y="72313"/>
                  </a:lnTo>
                  <a:lnTo>
                    <a:pt x="1981843" y="0"/>
                  </a:lnTo>
                  <a:lnTo>
                    <a:pt x="2010101" y="0"/>
                  </a:lnTo>
                  <a:lnTo>
                    <a:pt x="2010101" y="206928"/>
                  </a:lnTo>
                  <a:close/>
                </a:path>
                <a:path w="5107940" h="213360">
                  <a:moveTo>
                    <a:pt x="1890319" y="155975"/>
                  </a:moveTo>
                  <a:lnTo>
                    <a:pt x="1883496" y="155975"/>
                  </a:lnTo>
                  <a:lnTo>
                    <a:pt x="1846783" y="155975"/>
                  </a:lnTo>
                  <a:lnTo>
                    <a:pt x="1846783" y="16020"/>
                  </a:lnTo>
                  <a:lnTo>
                    <a:pt x="1943572" y="16020"/>
                  </a:lnTo>
                  <a:lnTo>
                    <a:pt x="1943572" y="39828"/>
                  </a:lnTo>
                  <a:lnTo>
                    <a:pt x="1874818" y="39828"/>
                  </a:lnTo>
                  <a:lnTo>
                    <a:pt x="1874818" y="73203"/>
                  </a:lnTo>
                  <a:lnTo>
                    <a:pt x="1936452" y="73203"/>
                  </a:lnTo>
                  <a:lnTo>
                    <a:pt x="1936452" y="97011"/>
                  </a:lnTo>
                  <a:lnTo>
                    <a:pt x="1874818" y="97011"/>
                  </a:lnTo>
                  <a:lnTo>
                    <a:pt x="1874818" y="132167"/>
                  </a:lnTo>
                  <a:lnTo>
                    <a:pt x="1958943" y="132167"/>
                  </a:lnTo>
                  <a:lnTo>
                    <a:pt x="1961372" y="151970"/>
                  </a:lnTo>
                  <a:lnTo>
                    <a:pt x="1918021" y="155604"/>
                  </a:lnTo>
                  <a:lnTo>
                    <a:pt x="1911160" y="155789"/>
                  </a:lnTo>
                  <a:lnTo>
                    <a:pt x="1890319" y="155975"/>
                  </a:lnTo>
                  <a:close/>
                </a:path>
                <a:path w="5107940" h="213360">
                  <a:moveTo>
                    <a:pt x="1958943" y="132167"/>
                  </a:moveTo>
                  <a:lnTo>
                    <a:pt x="1890171" y="132167"/>
                  </a:lnTo>
                  <a:lnTo>
                    <a:pt x="1898320" y="132118"/>
                  </a:lnTo>
                  <a:lnTo>
                    <a:pt x="1906747" y="131972"/>
                  </a:lnTo>
                  <a:lnTo>
                    <a:pt x="1950428" y="129406"/>
                  </a:lnTo>
                  <a:lnTo>
                    <a:pt x="1958480" y="128384"/>
                  </a:lnTo>
                  <a:lnTo>
                    <a:pt x="1958943" y="132167"/>
                  </a:lnTo>
                  <a:close/>
                </a:path>
                <a:path w="5107940" h="213360">
                  <a:moveTo>
                    <a:pt x="2176533" y="71423"/>
                  </a:moveTo>
                  <a:lnTo>
                    <a:pt x="2149833" y="71423"/>
                  </a:lnTo>
                  <a:lnTo>
                    <a:pt x="2149833" y="4227"/>
                  </a:lnTo>
                  <a:lnTo>
                    <a:pt x="2176533" y="4227"/>
                  </a:lnTo>
                  <a:lnTo>
                    <a:pt x="2176533" y="71423"/>
                  </a:lnTo>
                  <a:close/>
                </a:path>
                <a:path w="5107940" h="213360">
                  <a:moveTo>
                    <a:pt x="2128695" y="152415"/>
                  </a:moveTo>
                  <a:lnTo>
                    <a:pt x="2044366" y="152415"/>
                  </a:lnTo>
                  <a:lnTo>
                    <a:pt x="2044366" y="18022"/>
                  </a:lnTo>
                  <a:lnTo>
                    <a:pt x="2071067" y="18022"/>
                  </a:lnTo>
                  <a:lnTo>
                    <a:pt x="2071067" y="63636"/>
                  </a:lnTo>
                  <a:lnTo>
                    <a:pt x="2128695" y="63636"/>
                  </a:lnTo>
                  <a:lnTo>
                    <a:pt x="2128695" y="71423"/>
                  </a:lnTo>
                  <a:lnTo>
                    <a:pt x="2176533" y="71423"/>
                  </a:lnTo>
                  <a:lnTo>
                    <a:pt x="2176533" y="87221"/>
                  </a:lnTo>
                  <a:lnTo>
                    <a:pt x="2071067" y="87221"/>
                  </a:lnTo>
                  <a:lnTo>
                    <a:pt x="2071067" y="128829"/>
                  </a:lnTo>
                  <a:lnTo>
                    <a:pt x="2128695" y="128829"/>
                  </a:lnTo>
                  <a:lnTo>
                    <a:pt x="2128695" y="152415"/>
                  </a:lnTo>
                  <a:close/>
                </a:path>
                <a:path w="5107940" h="213360">
                  <a:moveTo>
                    <a:pt x="2128695" y="63636"/>
                  </a:moveTo>
                  <a:lnTo>
                    <a:pt x="2101995" y="63636"/>
                  </a:lnTo>
                  <a:lnTo>
                    <a:pt x="2101995" y="18022"/>
                  </a:lnTo>
                  <a:lnTo>
                    <a:pt x="2128695" y="18022"/>
                  </a:lnTo>
                  <a:lnTo>
                    <a:pt x="2128695" y="63636"/>
                  </a:lnTo>
                  <a:close/>
                </a:path>
                <a:path w="5107940" h="213360">
                  <a:moveTo>
                    <a:pt x="2128695" y="128829"/>
                  </a:moveTo>
                  <a:lnTo>
                    <a:pt x="2101995" y="128829"/>
                  </a:lnTo>
                  <a:lnTo>
                    <a:pt x="2101995" y="87221"/>
                  </a:lnTo>
                  <a:lnTo>
                    <a:pt x="2176533" y="87221"/>
                  </a:lnTo>
                  <a:lnTo>
                    <a:pt x="2176533" y="95676"/>
                  </a:lnTo>
                  <a:lnTo>
                    <a:pt x="2128695" y="95676"/>
                  </a:lnTo>
                  <a:lnTo>
                    <a:pt x="2128695" y="128829"/>
                  </a:lnTo>
                  <a:close/>
                </a:path>
                <a:path w="5107940" h="213360">
                  <a:moveTo>
                    <a:pt x="2176533" y="196916"/>
                  </a:moveTo>
                  <a:lnTo>
                    <a:pt x="2149833" y="196916"/>
                  </a:lnTo>
                  <a:lnTo>
                    <a:pt x="2149833" y="95676"/>
                  </a:lnTo>
                  <a:lnTo>
                    <a:pt x="2176533" y="95676"/>
                  </a:lnTo>
                  <a:lnTo>
                    <a:pt x="2176533" y="196916"/>
                  </a:lnTo>
                  <a:close/>
                </a:path>
                <a:path w="5107940" h="213360">
                  <a:moveTo>
                    <a:pt x="2218364" y="206928"/>
                  </a:moveTo>
                  <a:lnTo>
                    <a:pt x="2191664" y="206928"/>
                  </a:lnTo>
                  <a:lnTo>
                    <a:pt x="2191664" y="0"/>
                  </a:lnTo>
                  <a:lnTo>
                    <a:pt x="2218364" y="0"/>
                  </a:lnTo>
                  <a:lnTo>
                    <a:pt x="2218364" y="206928"/>
                  </a:lnTo>
                  <a:close/>
                </a:path>
                <a:path w="5107940" h="213360">
                  <a:moveTo>
                    <a:pt x="2313744" y="158200"/>
                  </a:moveTo>
                  <a:lnTo>
                    <a:pt x="2294757" y="158200"/>
                  </a:lnTo>
                  <a:lnTo>
                    <a:pt x="2286636" y="156716"/>
                  </a:lnTo>
                  <a:lnTo>
                    <a:pt x="2255856" y="129645"/>
                  </a:lnTo>
                  <a:lnTo>
                    <a:pt x="2250850" y="107098"/>
                  </a:lnTo>
                  <a:lnTo>
                    <a:pt x="2250850" y="65045"/>
                  </a:lnTo>
                  <a:lnTo>
                    <a:pt x="2267612" y="25365"/>
                  </a:lnTo>
                  <a:lnTo>
                    <a:pt x="2294757" y="13795"/>
                  </a:lnTo>
                  <a:lnTo>
                    <a:pt x="2313744" y="13795"/>
                  </a:lnTo>
                  <a:lnTo>
                    <a:pt x="2349493" y="36045"/>
                  </a:lnTo>
                  <a:lnTo>
                    <a:pt x="2350710" y="38493"/>
                  </a:lnTo>
                  <a:lnTo>
                    <a:pt x="2294757" y="38493"/>
                  </a:lnTo>
                  <a:lnTo>
                    <a:pt x="2287971" y="41756"/>
                  </a:lnTo>
                  <a:lnTo>
                    <a:pt x="2277773" y="76986"/>
                  </a:lnTo>
                  <a:lnTo>
                    <a:pt x="2277773" y="95009"/>
                  </a:lnTo>
                  <a:lnTo>
                    <a:pt x="2294757" y="133502"/>
                  </a:lnTo>
                  <a:lnTo>
                    <a:pt x="2350717" y="133502"/>
                  </a:lnTo>
                  <a:lnTo>
                    <a:pt x="2349493" y="135949"/>
                  </a:lnTo>
                  <a:lnTo>
                    <a:pt x="2340890" y="146630"/>
                  </a:lnTo>
                  <a:lnTo>
                    <a:pt x="2335364" y="150783"/>
                  </a:lnTo>
                  <a:lnTo>
                    <a:pt x="2321866" y="156716"/>
                  </a:lnTo>
                  <a:lnTo>
                    <a:pt x="2313744" y="158200"/>
                  </a:lnTo>
                  <a:close/>
                </a:path>
                <a:path w="5107940" h="213360">
                  <a:moveTo>
                    <a:pt x="2350717" y="133502"/>
                  </a:moveTo>
                  <a:lnTo>
                    <a:pt x="2313744" y="133502"/>
                  </a:lnTo>
                  <a:lnTo>
                    <a:pt x="2320531" y="130239"/>
                  </a:lnTo>
                  <a:lnTo>
                    <a:pt x="2324610" y="123712"/>
                  </a:lnTo>
                  <a:lnTo>
                    <a:pt x="2327287" y="118246"/>
                  </a:lnTo>
                  <a:lnTo>
                    <a:pt x="2329199" y="111641"/>
                  </a:lnTo>
                  <a:lnTo>
                    <a:pt x="2330346" y="103895"/>
                  </a:lnTo>
                  <a:lnTo>
                    <a:pt x="2330729" y="95009"/>
                  </a:lnTo>
                  <a:lnTo>
                    <a:pt x="2330729" y="76986"/>
                  </a:lnTo>
                  <a:lnTo>
                    <a:pt x="2313744" y="38493"/>
                  </a:lnTo>
                  <a:lnTo>
                    <a:pt x="2304251" y="38493"/>
                  </a:lnTo>
                  <a:lnTo>
                    <a:pt x="2350710" y="38493"/>
                  </a:lnTo>
                  <a:lnTo>
                    <a:pt x="2352645" y="42387"/>
                  </a:lnTo>
                  <a:lnTo>
                    <a:pt x="2356650" y="57072"/>
                  </a:lnTo>
                  <a:lnTo>
                    <a:pt x="2357652" y="65045"/>
                  </a:lnTo>
                  <a:lnTo>
                    <a:pt x="2357652" y="107098"/>
                  </a:lnTo>
                  <a:lnTo>
                    <a:pt x="2356650" y="115108"/>
                  </a:lnTo>
                  <a:lnTo>
                    <a:pt x="2352645" y="129645"/>
                  </a:lnTo>
                  <a:lnTo>
                    <a:pt x="2350717" y="133502"/>
                  </a:lnTo>
                  <a:close/>
                </a:path>
                <a:path w="5107940" h="213360">
                  <a:moveTo>
                    <a:pt x="2414613" y="206928"/>
                  </a:moveTo>
                  <a:lnTo>
                    <a:pt x="2386355" y="206928"/>
                  </a:lnTo>
                  <a:lnTo>
                    <a:pt x="2386355" y="0"/>
                  </a:lnTo>
                  <a:lnTo>
                    <a:pt x="2414613" y="0"/>
                  </a:lnTo>
                  <a:lnTo>
                    <a:pt x="2414613" y="206928"/>
                  </a:lnTo>
                  <a:close/>
                </a:path>
                <a:path w="5107940" h="213360">
                  <a:moveTo>
                    <a:pt x="2632444" y="180895"/>
                  </a:moveTo>
                  <a:lnTo>
                    <a:pt x="2442871" y="180895"/>
                  </a:lnTo>
                  <a:lnTo>
                    <a:pt x="2442871" y="157087"/>
                  </a:lnTo>
                  <a:lnTo>
                    <a:pt x="2632444" y="157087"/>
                  </a:lnTo>
                  <a:lnTo>
                    <a:pt x="2632444" y="180895"/>
                  </a:lnTo>
                  <a:close/>
                </a:path>
                <a:path w="5107940" h="213360">
                  <a:moveTo>
                    <a:pt x="2467569" y="129942"/>
                  </a:moveTo>
                  <a:lnTo>
                    <a:pt x="2453773" y="107691"/>
                  </a:lnTo>
                  <a:lnTo>
                    <a:pt x="2466067" y="100655"/>
                  </a:lnTo>
                  <a:lnTo>
                    <a:pt x="2478471" y="93340"/>
                  </a:lnTo>
                  <a:lnTo>
                    <a:pt x="2514628" y="67344"/>
                  </a:lnTo>
                  <a:lnTo>
                    <a:pt x="2523417" y="41830"/>
                  </a:lnTo>
                  <a:lnTo>
                    <a:pt x="2523417" y="14017"/>
                  </a:lnTo>
                  <a:lnTo>
                    <a:pt x="2551898" y="14017"/>
                  </a:lnTo>
                  <a:lnTo>
                    <a:pt x="2551898" y="41830"/>
                  </a:lnTo>
                  <a:lnTo>
                    <a:pt x="2552268" y="46206"/>
                  </a:lnTo>
                  <a:lnTo>
                    <a:pt x="2578916" y="82103"/>
                  </a:lnTo>
                  <a:lnTo>
                    <a:pt x="2538325" y="82103"/>
                  </a:lnTo>
                  <a:lnTo>
                    <a:pt x="2503614" y="108767"/>
                  </a:lnTo>
                  <a:lnTo>
                    <a:pt x="2475328" y="125499"/>
                  </a:lnTo>
                  <a:lnTo>
                    <a:pt x="2467569" y="129942"/>
                  </a:lnTo>
                  <a:close/>
                </a:path>
                <a:path w="5107940" h="213360">
                  <a:moveTo>
                    <a:pt x="2607969" y="129497"/>
                  </a:moveTo>
                  <a:lnTo>
                    <a:pt x="2571923" y="108322"/>
                  </a:lnTo>
                  <a:lnTo>
                    <a:pt x="2539734" y="84625"/>
                  </a:lnTo>
                  <a:lnTo>
                    <a:pt x="2538547" y="82103"/>
                  </a:lnTo>
                  <a:lnTo>
                    <a:pt x="2578916" y="82103"/>
                  </a:lnTo>
                  <a:lnTo>
                    <a:pt x="2585051" y="86081"/>
                  </a:lnTo>
                  <a:lnTo>
                    <a:pt x="2590780" y="89662"/>
                  </a:lnTo>
                  <a:lnTo>
                    <a:pt x="2596843" y="93340"/>
                  </a:lnTo>
                  <a:lnTo>
                    <a:pt x="2609248" y="100655"/>
                  </a:lnTo>
                  <a:lnTo>
                    <a:pt x="2621541" y="107691"/>
                  </a:lnTo>
                  <a:lnTo>
                    <a:pt x="2607969" y="129497"/>
                  </a:lnTo>
                  <a:close/>
                </a:path>
                <a:path w="5107940" h="213360">
                  <a:moveTo>
                    <a:pt x="4854814" y="208931"/>
                  </a:moveTo>
                  <a:lnTo>
                    <a:pt x="4718864" y="208931"/>
                  </a:lnTo>
                  <a:lnTo>
                    <a:pt x="4718864" y="150190"/>
                  </a:lnTo>
                  <a:lnTo>
                    <a:pt x="4821438" y="150190"/>
                  </a:lnTo>
                  <a:lnTo>
                    <a:pt x="4821438" y="134837"/>
                  </a:lnTo>
                  <a:lnTo>
                    <a:pt x="4717752" y="134837"/>
                  </a:lnTo>
                  <a:lnTo>
                    <a:pt x="4717752" y="112587"/>
                  </a:lnTo>
                  <a:lnTo>
                    <a:pt x="4848584" y="112587"/>
                  </a:lnTo>
                  <a:lnTo>
                    <a:pt x="4848584" y="171328"/>
                  </a:lnTo>
                  <a:lnTo>
                    <a:pt x="4746010" y="171328"/>
                  </a:lnTo>
                  <a:lnTo>
                    <a:pt x="4746010" y="186680"/>
                  </a:lnTo>
                  <a:lnTo>
                    <a:pt x="4854814" y="186680"/>
                  </a:lnTo>
                  <a:lnTo>
                    <a:pt x="4854814" y="208931"/>
                  </a:lnTo>
                  <a:close/>
                </a:path>
                <a:path w="5107940" h="213360">
                  <a:moveTo>
                    <a:pt x="4848584" y="103241"/>
                  </a:moveTo>
                  <a:lnTo>
                    <a:pt x="4820549" y="103241"/>
                  </a:lnTo>
                  <a:lnTo>
                    <a:pt x="4820549" y="57183"/>
                  </a:lnTo>
                  <a:lnTo>
                    <a:pt x="4784058" y="57183"/>
                  </a:lnTo>
                  <a:lnTo>
                    <a:pt x="4784058" y="33375"/>
                  </a:lnTo>
                  <a:lnTo>
                    <a:pt x="4820549" y="33375"/>
                  </a:lnTo>
                  <a:lnTo>
                    <a:pt x="4820549" y="0"/>
                  </a:lnTo>
                  <a:lnTo>
                    <a:pt x="4848584" y="0"/>
                  </a:lnTo>
                  <a:lnTo>
                    <a:pt x="4848584" y="103241"/>
                  </a:lnTo>
                  <a:close/>
                </a:path>
                <a:path w="5107940" h="213360">
                  <a:moveTo>
                    <a:pt x="4692386" y="109026"/>
                  </a:moveTo>
                  <a:lnTo>
                    <a:pt x="4676143" y="88556"/>
                  </a:lnTo>
                  <a:lnTo>
                    <a:pt x="4682967" y="83809"/>
                  </a:lnTo>
                  <a:lnTo>
                    <a:pt x="4688863" y="79471"/>
                  </a:lnTo>
                  <a:lnTo>
                    <a:pt x="4718493" y="53252"/>
                  </a:lnTo>
                  <a:lnTo>
                    <a:pt x="4724427" y="5117"/>
                  </a:lnTo>
                  <a:lnTo>
                    <a:pt x="4752907" y="5117"/>
                  </a:lnTo>
                  <a:lnTo>
                    <a:pt x="4752907" y="33375"/>
                  </a:lnTo>
                  <a:lnTo>
                    <a:pt x="4753130" y="36564"/>
                  </a:lnTo>
                  <a:lnTo>
                    <a:pt x="4777289" y="67863"/>
                  </a:lnTo>
                  <a:lnTo>
                    <a:pt x="4739779" y="67863"/>
                  </a:lnTo>
                  <a:lnTo>
                    <a:pt x="4704921" y="99867"/>
                  </a:lnTo>
                  <a:lnTo>
                    <a:pt x="4699061" y="104280"/>
                  </a:lnTo>
                  <a:lnTo>
                    <a:pt x="4692386" y="109026"/>
                  </a:lnTo>
                  <a:close/>
                </a:path>
                <a:path w="5107940" h="213360">
                  <a:moveTo>
                    <a:pt x="4783613" y="102129"/>
                  </a:moveTo>
                  <a:lnTo>
                    <a:pt x="4751127" y="79137"/>
                  </a:lnTo>
                  <a:lnTo>
                    <a:pt x="4740002" y="67863"/>
                  </a:lnTo>
                  <a:lnTo>
                    <a:pt x="4777289" y="67863"/>
                  </a:lnTo>
                  <a:lnTo>
                    <a:pt x="4785170" y="73574"/>
                  </a:lnTo>
                  <a:lnTo>
                    <a:pt x="4787951" y="75465"/>
                  </a:lnTo>
                  <a:lnTo>
                    <a:pt x="4793737" y="79174"/>
                  </a:lnTo>
                  <a:lnTo>
                    <a:pt x="4796518" y="80991"/>
                  </a:lnTo>
                  <a:lnTo>
                    <a:pt x="4799188" y="82771"/>
                  </a:lnTo>
                  <a:lnTo>
                    <a:pt x="4783613" y="102129"/>
                  </a:lnTo>
                  <a:close/>
                </a:path>
                <a:path w="5107940" h="213360">
                  <a:moveTo>
                    <a:pt x="5040383" y="108136"/>
                  </a:moveTo>
                  <a:lnTo>
                    <a:pt x="4943371" y="108136"/>
                  </a:lnTo>
                  <a:lnTo>
                    <a:pt x="4943371" y="11792"/>
                  </a:lnTo>
                  <a:lnTo>
                    <a:pt x="5040383" y="11792"/>
                  </a:lnTo>
                  <a:lnTo>
                    <a:pt x="5040383" y="35155"/>
                  </a:lnTo>
                  <a:lnTo>
                    <a:pt x="4971184" y="35155"/>
                  </a:lnTo>
                  <a:lnTo>
                    <a:pt x="4971184" y="84774"/>
                  </a:lnTo>
                  <a:lnTo>
                    <a:pt x="5040383" y="84774"/>
                  </a:lnTo>
                  <a:lnTo>
                    <a:pt x="5040383" y="108136"/>
                  </a:lnTo>
                  <a:close/>
                </a:path>
                <a:path w="5107940" h="213360">
                  <a:moveTo>
                    <a:pt x="5040383" y="84774"/>
                  </a:moveTo>
                  <a:lnTo>
                    <a:pt x="5012570" y="84774"/>
                  </a:lnTo>
                  <a:lnTo>
                    <a:pt x="5012570" y="35155"/>
                  </a:lnTo>
                  <a:lnTo>
                    <a:pt x="5040383" y="35155"/>
                  </a:lnTo>
                  <a:lnTo>
                    <a:pt x="5040383" y="84774"/>
                  </a:lnTo>
                  <a:close/>
                </a:path>
                <a:path w="5107940" h="213360">
                  <a:moveTo>
                    <a:pt x="5106689" y="122377"/>
                  </a:moveTo>
                  <a:lnTo>
                    <a:pt x="5078876" y="122377"/>
                  </a:lnTo>
                  <a:lnTo>
                    <a:pt x="5078876" y="93006"/>
                  </a:lnTo>
                  <a:lnTo>
                    <a:pt x="5051063" y="93006"/>
                  </a:lnTo>
                  <a:lnTo>
                    <a:pt x="5051063" y="69421"/>
                  </a:lnTo>
                  <a:lnTo>
                    <a:pt x="5078876" y="69421"/>
                  </a:lnTo>
                  <a:lnTo>
                    <a:pt x="5078876" y="52510"/>
                  </a:lnTo>
                  <a:lnTo>
                    <a:pt x="5051063" y="52510"/>
                  </a:lnTo>
                  <a:lnTo>
                    <a:pt x="5051063" y="28925"/>
                  </a:lnTo>
                  <a:lnTo>
                    <a:pt x="5078876" y="28925"/>
                  </a:lnTo>
                  <a:lnTo>
                    <a:pt x="5078876" y="0"/>
                  </a:lnTo>
                  <a:lnTo>
                    <a:pt x="5106689" y="0"/>
                  </a:lnTo>
                  <a:lnTo>
                    <a:pt x="5106689" y="122377"/>
                  </a:lnTo>
                  <a:close/>
                </a:path>
                <a:path w="5107940" h="213360">
                  <a:moveTo>
                    <a:pt x="5042608" y="213158"/>
                  </a:moveTo>
                  <a:lnTo>
                    <a:pt x="5002334" y="206075"/>
                  </a:lnTo>
                  <a:lnTo>
                    <a:pt x="4977859" y="179338"/>
                  </a:lnTo>
                  <a:lnTo>
                    <a:pt x="4977859" y="157087"/>
                  </a:lnTo>
                  <a:lnTo>
                    <a:pt x="5009158" y="127717"/>
                  </a:lnTo>
                  <a:lnTo>
                    <a:pt x="5042608" y="123267"/>
                  </a:lnTo>
                  <a:lnTo>
                    <a:pt x="5049380" y="123434"/>
                  </a:lnTo>
                  <a:lnTo>
                    <a:pt x="5094451" y="137322"/>
                  </a:lnTo>
                  <a:lnTo>
                    <a:pt x="5102126" y="146185"/>
                  </a:lnTo>
                  <a:lnTo>
                    <a:pt x="5037713" y="146185"/>
                  </a:lnTo>
                  <a:lnTo>
                    <a:pt x="5033040" y="146704"/>
                  </a:lnTo>
                  <a:lnTo>
                    <a:pt x="5005449" y="163095"/>
                  </a:lnTo>
                  <a:lnTo>
                    <a:pt x="5005449" y="173330"/>
                  </a:lnTo>
                  <a:lnTo>
                    <a:pt x="5037713" y="190240"/>
                  </a:lnTo>
                  <a:lnTo>
                    <a:pt x="5102126" y="190240"/>
                  </a:lnTo>
                  <a:lnTo>
                    <a:pt x="5099012" y="194876"/>
                  </a:lnTo>
                  <a:lnTo>
                    <a:pt x="5062174" y="211656"/>
                  </a:lnTo>
                  <a:lnTo>
                    <a:pt x="5049380" y="212991"/>
                  </a:lnTo>
                  <a:lnTo>
                    <a:pt x="5042608" y="213158"/>
                  </a:lnTo>
                  <a:close/>
                </a:path>
                <a:path w="5107940" h="213360">
                  <a:moveTo>
                    <a:pt x="5102126" y="190240"/>
                  </a:moveTo>
                  <a:lnTo>
                    <a:pt x="5047503" y="190240"/>
                  </a:lnTo>
                  <a:lnTo>
                    <a:pt x="5052175" y="189721"/>
                  </a:lnTo>
                  <a:lnTo>
                    <a:pt x="5061075" y="187645"/>
                  </a:lnTo>
                  <a:lnTo>
                    <a:pt x="5079766" y="173330"/>
                  </a:lnTo>
                  <a:lnTo>
                    <a:pt x="5079766" y="163095"/>
                  </a:lnTo>
                  <a:lnTo>
                    <a:pt x="5047503" y="146185"/>
                  </a:lnTo>
                  <a:lnTo>
                    <a:pt x="5102126" y="146185"/>
                  </a:lnTo>
                  <a:lnTo>
                    <a:pt x="5105687" y="151488"/>
                  </a:lnTo>
                  <a:lnTo>
                    <a:pt x="5107356" y="157087"/>
                  </a:lnTo>
                  <a:lnTo>
                    <a:pt x="5107356" y="179338"/>
                  </a:lnTo>
                  <a:lnTo>
                    <a:pt x="5105687" y="184937"/>
                  </a:lnTo>
                  <a:lnTo>
                    <a:pt x="5102126" y="190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19005" y="2975604"/>
              <a:ext cx="318770" cy="133985"/>
            </a:xfrm>
            <a:custGeom>
              <a:avLst/>
              <a:gdLst/>
              <a:ahLst/>
              <a:cxnLst/>
              <a:rect l="l" t="t" r="r" b="b"/>
              <a:pathLst>
                <a:path w="318769" h="133985">
                  <a:moveTo>
                    <a:pt x="41902" y="131947"/>
                  </a:moveTo>
                  <a:lnTo>
                    <a:pt x="0" y="131947"/>
                  </a:lnTo>
                  <a:lnTo>
                    <a:pt x="0" y="0"/>
                  </a:lnTo>
                  <a:lnTo>
                    <a:pt x="41902" y="0"/>
                  </a:lnTo>
                  <a:lnTo>
                    <a:pt x="53820" y="918"/>
                  </a:lnTo>
                  <a:lnTo>
                    <a:pt x="64379" y="3674"/>
                  </a:lnTo>
                  <a:lnTo>
                    <a:pt x="73581" y="8267"/>
                  </a:lnTo>
                  <a:lnTo>
                    <a:pt x="81113" y="14442"/>
                  </a:lnTo>
                  <a:lnTo>
                    <a:pt x="16047" y="14442"/>
                  </a:lnTo>
                  <a:lnTo>
                    <a:pt x="16047" y="117504"/>
                  </a:lnTo>
                  <a:lnTo>
                    <a:pt x="81082" y="117504"/>
                  </a:lnTo>
                  <a:lnTo>
                    <a:pt x="73562" y="123672"/>
                  </a:lnTo>
                  <a:lnTo>
                    <a:pt x="64362" y="128269"/>
                  </a:lnTo>
                  <a:lnTo>
                    <a:pt x="53809" y="131028"/>
                  </a:lnTo>
                  <a:lnTo>
                    <a:pt x="41902" y="131947"/>
                  </a:lnTo>
                  <a:close/>
                </a:path>
                <a:path w="318769" h="133985">
                  <a:moveTo>
                    <a:pt x="81082" y="117504"/>
                  </a:moveTo>
                  <a:lnTo>
                    <a:pt x="47559" y="117504"/>
                  </a:lnTo>
                  <a:lnTo>
                    <a:pt x="52607" y="116660"/>
                  </a:lnTo>
                  <a:lnTo>
                    <a:pt x="61840" y="113284"/>
                  </a:lnTo>
                  <a:lnTo>
                    <a:pt x="79703" y="81711"/>
                  </a:lnTo>
                  <a:lnTo>
                    <a:pt x="79703" y="50215"/>
                  </a:lnTo>
                  <a:lnTo>
                    <a:pt x="52584" y="15294"/>
                  </a:lnTo>
                  <a:lnTo>
                    <a:pt x="47532" y="14442"/>
                  </a:lnTo>
                  <a:lnTo>
                    <a:pt x="81113" y="14442"/>
                  </a:lnTo>
                  <a:lnTo>
                    <a:pt x="95751" y="56701"/>
                  </a:lnTo>
                  <a:lnTo>
                    <a:pt x="95751" y="75067"/>
                  </a:lnTo>
                  <a:lnTo>
                    <a:pt x="94855" y="87999"/>
                  </a:lnTo>
                  <a:lnTo>
                    <a:pt x="92166" y="99338"/>
                  </a:lnTo>
                  <a:lnTo>
                    <a:pt x="87684" y="109083"/>
                  </a:lnTo>
                  <a:lnTo>
                    <a:pt x="81410" y="117236"/>
                  </a:lnTo>
                  <a:lnTo>
                    <a:pt x="81082" y="117504"/>
                  </a:lnTo>
                  <a:close/>
                </a:path>
                <a:path w="318769" h="133985">
                  <a:moveTo>
                    <a:pt x="158872" y="133374"/>
                  </a:moveTo>
                  <a:lnTo>
                    <a:pt x="122546" y="114838"/>
                  </a:lnTo>
                  <a:lnTo>
                    <a:pt x="116256" y="87905"/>
                  </a:lnTo>
                  <a:lnTo>
                    <a:pt x="116256" y="75959"/>
                  </a:lnTo>
                  <a:lnTo>
                    <a:pt x="133600" y="37327"/>
                  </a:lnTo>
                  <a:lnTo>
                    <a:pt x="158872" y="30668"/>
                  </a:lnTo>
                  <a:lnTo>
                    <a:pt x="168420" y="31415"/>
                  </a:lnTo>
                  <a:lnTo>
                    <a:pt x="176839" y="33654"/>
                  </a:lnTo>
                  <a:lnTo>
                    <a:pt x="184130" y="37386"/>
                  </a:lnTo>
                  <a:lnTo>
                    <a:pt x="190292" y="42611"/>
                  </a:lnTo>
                  <a:lnTo>
                    <a:pt x="191892" y="44755"/>
                  </a:lnTo>
                  <a:lnTo>
                    <a:pt x="150490" y="44755"/>
                  </a:lnTo>
                  <a:lnTo>
                    <a:pt x="143932" y="47344"/>
                  </a:lnTo>
                  <a:lnTo>
                    <a:pt x="134480" y="57703"/>
                  </a:lnTo>
                  <a:lnTo>
                    <a:pt x="132126" y="65732"/>
                  </a:lnTo>
                  <a:lnTo>
                    <a:pt x="132126" y="98230"/>
                  </a:lnTo>
                  <a:lnTo>
                    <a:pt x="134492" y="106339"/>
                  </a:lnTo>
                  <a:lnTo>
                    <a:pt x="143960" y="116698"/>
                  </a:lnTo>
                  <a:lnTo>
                    <a:pt x="150508" y="119288"/>
                  </a:lnTo>
                  <a:lnTo>
                    <a:pt x="191863" y="119288"/>
                  </a:lnTo>
                  <a:lnTo>
                    <a:pt x="190258" y="121431"/>
                  </a:lnTo>
                  <a:lnTo>
                    <a:pt x="184093" y="126656"/>
                  </a:lnTo>
                  <a:lnTo>
                    <a:pt x="176805" y="130388"/>
                  </a:lnTo>
                  <a:lnTo>
                    <a:pt x="168395" y="132627"/>
                  </a:lnTo>
                  <a:lnTo>
                    <a:pt x="158872" y="133374"/>
                  </a:lnTo>
                  <a:close/>
                </a:path>
                <a:path w="318769" h="133985">
                  <a:moveTo>
                    <a:pt x="191863" y="119288"/>
                  </a:moveTo>
                  <a:lnTo>
                    <a:pt x="167217" y="119288"/>
                  </a:lnTo>
                  <a:lnTo>
                    <a:pt x="173761" y="116693"/>
                  </a:lnTo>
                  <a:lnTo>
                    <a:pt x="183247" y="106314"/>
                  </a:lnTo>
                  <a:lnTo>
                    <a:pt x="185612" y="98230"/>
                  </a:lnTo>
                  <a:lnTo>
                    <a:pt x="185612" y="65732"/>
                  </a:lnTo>
                  <a:lnTo>
                    <a:pt x="183251" y="57703"/>
                  </a:lnTo>
                  <a:lnTo>
                    <a:pt x="173771" y="47339"/>
                  </a:lnTo>
                  <a:lnTo>
                    <a:pt x="167236" y="44755"/>
                  </a:lnTo>
                  <a:lnTo>
                    <a:pt x="191892" y="44755"/>
                  </a:lnTo>
                  <a:lnTo>
                    <a:pt x="195190" y="49174"/>
                  </a:lnTo>
                  <a:lnTo>
                    <a:pt x="198689" y="56919"/>
                  </a:lnTo>
                  <a:lnTo>
                    <a:pt x="200788" y="65847"/>
                  </a:lnTo>
                  <a:lnTo>
                    <a:pt x="201488" y="75959"/>
                  </a:lnTo>
                  <a:lnTo>
                    <a:pt x="201488" y="87905"/>
                  </a:lnTo>
                  <a:lnTo>
                    <a:pt x="200787" y="98082"/>
                  </a:lnTo>
                  <a:lnTo>
                    <a:pt x="198676" y="107079"/>
                  </a:lnTo>
                  <a:lnTo>
                    <a:pt x="195166" y="114858"/>
                  </a:lnTo>
                  <a:lnTo>
                    <a:pt x="191863" y="119288"/>
                  </a:lnTo>
                  <a:close/>
                </a:path>
                <a:path w="318769" h="133985">
                  <a:moveTo>
                    <a:pt x="264787" y="131947"/>
                  </a:moveTo>
                  <a:lnTo>
                    <a:pt x="222885" y="131947"/>
                  </a:lnTo>
                  <a:lnTo>
                    <a:pt x="222885" y="0"/>
                  </a:lnTo>
                  <a:lnTo>
                    <a:pt x="264787" y="0"/>
                  </a:lnTo>
                  <a:lnTo>
                    <a:pt x="276705" y="918"/>
                  </a:lnTo>
                  <a:lnTo>
                    <a:pt x="287264" y="3674"/>
                  </a:lnTo>
                  <a:lnTo>
                    <a:pt x="296466" y="8267"/>
                  </a:lnTo>
                  <a:lnTo>
                    <a:pt x="303998" y="14442"/>
                  </a:lnTo>
                  <a:lnTo>
                    <a:pt x="238932" y="14442"/>
                  </a:lnTo>
                  <a:lnTo>
                    <a:pt x="238932" y="117504"/>
                  </a:lnTo>
                  <a:lnTo>
                    <a:pt x="303967" y="117504"/>
                  </a:lnTo>
                  <a:lnTo>
                    <a:pt x="296447" y="123672"/>
                  </a:lnTo>
                  <a:lnTo>
                    <a:pt x="287247" y="128269"/>
                  </a:lnTo>
                  <a:lnTo>
                    <a:pt x="276694" y="131028"/>
                  </a:lnTo>
                  <a:lnTo>
                    <a:pt x="264787" y="131947"/>
                  </a:lnTo>
                  <a:close/>
                </a:path>
                <a:path w="318769" h="133985">
                  <a:moveTo>
                    <a:pt x="303967" y="117504"/>
                  </a:moveTo>
                  <a:lnTo>
                    <a:pt x="270444" y="117504"/>
                  </a:lnTo>
                  <a:lnTo>
                    <a:pt x="275492" y="116660"/>
                  </a:lnTo>
                  <a:lnTo>
                    <a:pt x="284725" y="113284"/>
                  </a:lnTo>
                  <a:lnTo>
                    <a:pt x="302588" y="81711"/>
                  </a:lnTo>
                  <a:lnTo>
                    <a:pt x="302588" y="50215"/>
                  </a:lnTo>
                  <a:lnTo>
                    <a:pt x="275469" y="15294"/>
                  </a:lnTo>
                  <a:lnTo>
                    <a:pt x="270417" y="14442"/>
                  </a:lnTo>
                  <a:lnTo>
                    <a:pt x="303998" y="14442"/>
                  </a:lnTo>
                  <a:lnTo>
                    <a:pt x="318636" y="56701"/>
                  </a:lnTo>
                  <a:lnTo>
                    <a:pt x="318636" y="75067"/>
                  </a:lnTo>
                  <a:lnTo>
                    <a:pt x="317740" y="87999"/>
                  </a:lnTo>
                  <a:lnTo>
                    <a:pt x="315051" y="99338"/>
                  </a:lnTo>
                  <a:lnTo>
                    <a:pt x="310569" y="109083"/>
                  </a:lnTo>
                  <a:lnTo>
                    <a:pt x="304295" y="117236"/>
                  </a:lnTo>
                  <a:lnTo>
                    <a:pt x="303967" y="1175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816" y="3176200"/>
              <a:ext cx="1236892" cy="18276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25359" y="2857385"/>
              <a:ext cx="4448175" cy="702945"/>
            </a:xfrm>
            <a:custGeom>
              <a:avLst/>
              <a:gdLst/>
              <a:ahLst/>
              <a:cxnLst/>
              <a:rect l="l" t="t" r="r" b="b"/>
              <a:pathLst>
                <a:path w="4448175" h="702945">
                  <a:moveTo>
                    <a:pt x="95745" y="601611"/>
                  </a:moveTo>
                  <a:lnTo>
                    <a:pt x="81419" y="559612"/>
                  </a:lnTo>
                  <a:lnTo>
                    <a:pt x="79705" y="558215"/>
                  </a:lnTo>
                  <a:lnTo>
                    <a:pt x="79705" y="595134"/>
                  </a:lnTo>
                  <a:lnTo>
                    <a:pt x="79705" y="626630"/>
                  </a:lnTo>
                  <a:lnTo>
                    <a:pt x="52603" y="661581"/>
                  </a:lnTo>
                  <a:lnTo>
                    <a:pt x="47561" y="662419"/>
                  </a:lnTo>
                  <a:lnTo>
                    <a:pt x="16040" y="662419"/>
                  </a:lnTo>
                  <a:lnTo>
                    <a:pt x="16040" y="559358"/>
                  </a:lnTo>
                  <a:lnTo>
                    <a:pt x="47536" y="559358"/>
                  </a:lnTo>
                  <a:lnTo>
                    <a:pt x="78752" y="588721"/>
                  </a:lnTo>
                  <a:lnTo>
                    <a:pt x="79705" y="595134"/>
                  </a:lnTo>
                  <a:lnTo>
                    <a:pt x="79705" y="558215"/>
                  </a:lnTo>
                  <a:lnTo>
                    <a:pt x="73583" y="553186"/>
                  </a:lnTo>
                  <a:lnTo>
                    <a:pt x="64376" y="548589"/>
                  </a:lnTo>
                  <a:lnTo>
                    <a:pt x="53822" y="545833"/>
                  </a:lnTo>
                  <a:lnTo>
                    <a:pt x="41897" y="544918"/>
                  </a:lnTo>
                  <a:lnTo>
                    <a:pt x="0" y="544918"/>
                  </a:lnTo>
                  <a:lnTo>
                    <a:pt x="0" y="676859"/>
                  </a:lnTo>
                  <a:lnTo>
                    <a:pt x="41897" y="676859"/>
                  </a:lnTo>
                  <a:lnTo>
                    <a:pt x="53809" y="675944"/>
                  </a:lnTo>
                  <a:lnTo>
                    <a:pt x="64363" y="673188"/>
                  </a:lnTo>
                  <a:lnTo>
                    <a:pt x="73558" y="668591"/>
                  </a:lnTo>
                  <a:lnTo>
                    <a:pt x="81076" y="662419"/>
                  </a:lnTo>
                  <a:lnTo>
                    <a:pt x="81407" y="662152"/>
                  </a:lnTo>
                  <a:lnTo>
                    <a:pt x="87680" y="653999"/>
                  </a:lnTo>
                  <a:lnTo>
                    <a:pt x="92163" y="644258"/>
                  </a:lnTo>
                  <a:lnTo>
                    <a:pt x="94856" y="632917"/>
                  </a:lnTo>
                  <a:lnTo>
                    <a:pt x="95745" y="619988"/>
                  </a:lnTo>
                  <a:lnTo>
                    <a:pt x="95745" y="601611"/>
                  </a:lnTo>
                  <a:close/>
                </a:path>
                <a:path w="4448175" h="702945">
                  <a:moveTo>
                    <a:pt x="197561" y="632460"/>
                  </a:moveTo>
                  <a:lnTo>
                    <a:pt x="191731" y="594461"/>
                  </a:lnTo>
                  <a:lnTo>
                    <a:pt x="181876" y="582879"/>
                  </a:lnTo>
                  <a:lnTo>
                    <a:pt x="181876" y="609447"/>
                  </a:lnTo>
                  <a:lnTo>
                    <a:pt x="181876" y="619086"/>
                  </a:lnTo>
                  <a:lnTo>
                    <a:pt x="131940" y="619086"/>
                  </a:lnTo>
                  <a:lnTo>
                    <a:pt x="131940" y="610006"/>
                  </a:lnTo>
                  <a:lnTo>
                    <a:pt x="134137" y="602830"/>
                  </a:lnTo>
                  <a:lnTo>
                    <a:pt x="142887" y="592302"/>
                  </a:lnTo>
                  <a:lnTo>
                    <a:pt x="149085" y="589673"/>
                  </a:lnTo>
                  <a:lnTo>
                    <a:pt x="164973" y="589673"/>
                  </a:lnTo>
                  <a:lnTo>
                    <a:pt x="171069" y="592162"/>
                  </a:lnTo>
                  <a:lnTo>
                    <a:pt x="179717" y="602132"/>
                  </a:lnTo>
                  <a:lnTo>
                    <a:pt x="181876" y="609447"/>
                  </a:lnTo>
                  <a:lnTo>
                    <a:pt x="181876" y="582879"/>
                  </a:lnTo>
                  <a:lnTo>
                    <a:pt x="181432" y="582460"/>
                  </a:lnTo>
                  <a:lnTo>
                    <a:pt x="174485" y="578637"/>
                  </a:lnTo>
                  <a:lnTo>
                    <a:pt x="166370" y="576351"/>
                  </a:lnTo>
                  <a:lnTo>
                    <a:pt x="157086" y="575589"/>
                  </a:lnTo>
                  <a:lnTo>
                    <a:pt x="148069" y="576326"/>
                  </a:lnTo>
                  <a:lnTo>
                    <a:pt x="118973" y="601713"/>
                  </a:lnTo>
                  <a:lnTo>
                    <a:pt x="116268" y="632637"/>
                  </a:lnTo>
                  <a:lnTo>
                    <a:pt x="116954" y="642734"/>
                  </a:lnTo>
                  <a:lnTo>
                    <a:pt x="140855" y="675284"/>
                  </a:lnTo>
                  <a:lnTo>
                    <a:pt x="158686" y="678294"/>
                  </a:lnTo>
                  <a:lnTo>
                    <a:pt x="167017" y="678294"/>
                  </a:lnTo>
                  <a:lnTo>
                    <a:pt x="174104" y="677125"/>
                  </a:lnTo>
                  <a:lnTo>
                    <a:pt x="185826" y="672490"/>
                  </a:lnTo>
                  <a:lnTo>
                    <a:pt x="190982" y="669607"/>
                  </a:lnTo>
                  <a:lnTo>
                    <a:pt x="195427" y="666165"/>
                  </a:lnTo>
                  <a:lnTo>
                    <a:pt x="194310" y="664197"/>
                  </a:lnTo>
                  <a:lnTo>
                    <a:pt x="188861" y="654570"/>
                  </a:lnTo>
                  <a:lnTo>
                    <a:pt x="184416" y="657339"/>
                  </a:lnTo>
                  <a:lnTo>
                    <a:pt x="179870" y="659625"/>
                  </a:lnTo>
                  <a:lnTo>
                    <a:pt x="170497" y="663295"/>
                  </a:lnTo>
                  <a:lnTo>
                    <a:pt x="165061" y="664197"/>
                  </a:lnTo>
                  <a:lnTo>
                    <a:pt x="150495" y="664197"/>
                  </a:lnTo>
                  <a:lnTo>
                    <a:pt x="143916" y="661504"/>
                  </a:lnTo>
                  <a:lnTo>
                    <a:pt x="134340" y="650697"/>
                  </a:lnTo>
                  <a:lnTo>
                    <a:pt x="131940" y="642823"/>
                  </a:lnTo>
                  <a:lnTo>
                    <a:pt x="131940" y="632637"/>
                  </a:lnTo>
                  <a:lnTo>
                    <a:pt x="197561" y="632637"/>
                  </a:lnTo>
                  <a:lnTo>
                    <a:pt x="197561" y="632460"/>
                  </a:lnTo>
                  <a:close/>
                </a:path>
                <a:path w="4448175" h="702945">
                  <a:moveTo>
                    <a:pt x="271208" y="540562"/>
                  </a:moveTo>
                  <a:lnTo>
                    <a:pt x="268389" y="539457"/>
                  </a:lnTo>
                  <a:lnTo>
                    <a:pt x="265341" y="538683"/>
                  </a:lnTo>
                  <a:lnTo>
                    <a:pt x="258787" y="537819"/>
                  </a:lnTo>
                  <a:lnTo>
                    <a:pt x="255828" y="537603"/>
                  </a:lnTo>
                  <a:lnTo>
                    <a:pt x="248970" y="537603"/>
                  </a:lnTo>
                  <a:lnTo>
                    <a:pt x="226631" y="577367"/>
                  </a:lnTo>
                  <a:lnTo>
                    <a:pt x="210223" y="577367"/>
                  </a:lnTo>
                  <a:lnTo>
                    <a:pt x="210223" y="591096"/>
                  </a:lnTo>
                  <a:lnTo>
                    <a:pt x="226631" y="591096"/>
                  </a:lnTo>
                  <a:lnTo>
                    <a:pt x="226631" y="676859"/>
                  </a:lnTo>
                  <a:lnTo>
                    <a:pt x="242316" y="676859"/>
                  </a:lnTo>
                  <a:lnTo>
                    <a:pt x="242316" y="591096"/>
                  </a:lnTo>
                  <a:lnTo>
                    <a:pt x="268884" y="591096"/>
                  </a:lnTo>
                  <a:lnTo>
                    <a:pt x="268884" y="577367"/>
                  </a:lnTo>
                  <a:lnTo>
                    <a:pt x="242316" y="577367"/>
                  </a:lnTo>
                  <a:lnTo>
                    <a:pt x="242316" y="561263"/>
                  </a:lnTo>
                  <a:lnTo>
                    <a:pt x="243205" y="557085"/>
                  </a:lnTo>
                  <a:lnTo>
                    <a:pt x="246748" y="552627"/>
                  </a:lnTo>
                  <a:lnTo>
                    <a:pt x="249783" y="551510"/>
                  </a:lnTo>
                  <a:lnTo>
                    <a:pt x="258635" y="551510"/>
                  </a:lnTo>
                  <a:lnTo>
                    <a:pt x="263626" y="552107"/>
                  </a:lnTo>
                  <a:lnTo>
                    <a:pt x="269049" y="553300"/>
                  </a:lnTo>
                  <a:lnTo>
                    <a:pt x="269354" y="551510"/>
                  </a:lnTo>
                  <a:lnTo>
                    <a:pt x="271208" y="540562"/>
                  </a:lnTo>
                  <a:close/>
                </a:path>
                <a:path w="4448175" h="702945">
                  <a:moveTo>
                    <a:pt x="365175" y="632460"/>
                  </a:moveTo>
                  <a:lnTo>
                    <a:pt x="359346" y="594461"/>
                  </a:lnTo>
                  <a:lnTo>
                    <a:pt x="356069" y="589673"/>
                  </a:lnTo>
                  <a:lnTo>
                    <a:pt x="354812" y="587819"/>
                  </a:lnTo>
                  <a:lnTo>
                    <a:pt x="349478" y="582866"/>
                  </a:lnTo>
                  <a:lnTo>
                    <a:pt x="349478" y="609447"/>
                  </a:lnTo>
                  <a:lnTo>
                    <a:pt x="349478" y="619086"/>
                  </a:lnTo>
                  <a:lnTo>
                    <a:pt x="299554" y="619086"/>
                  </a:lnTo>
                  <a:lnTo>
                    <a:pt x="299554" y="610006"/>
                  </a:lnTo>
                  <a:lnTo>
                    <a:pt x="301739" y="602830"/>
                  </a:lnTo>
                  <a:lnTo>
                    <a:pt x="310502" y="592302"/>
                  </a:lnTo>
                  <a:lnTo>
                    <a:pt x="316687" y="589673"/>
                  </a:lnTo>
                  <a:lnTo>
                    <a:pt x="332574" y="589673"/>
                  </a:lnTo>
                  <a:lnTo>
                    <a:pt x="338683" y="592162"/>
                  </a:lnTo>
                  <a:lnTo>
                    <a:pt x="347319" y="602132"/>
                  </a:lnTo>
                  <a:lnTo>
                    <a:pt x="349478" y="609447"/>
                  </a:lnTo>
                  <a:lnTo>
                    <a:pt x="349478" y="582866"/>
                  </a:lnTo>
                  <a:lnTo>
                    <a:pt x="349046" y="582460"/>
                  </a:lnTo>
                  <a:lnTo>
                    <a:pt x="342099" y="578637"/>
                  </a:lnTo>
                  <a:lnTo>
                    <a:pt x="333984" y="576351"/>
                  </a:lnTo>
                  <a:lnTo>
                    <a:pt x="324700" y="575589"/>
                  </a:lnTo>
                  <a:lnTo>
                    <a:pt x="315683" y="576326"/>
                  </a:lnTo>
                  <a:lnTo>
                    <a:pt x="286588" y="601713"/>
                  </a:lnTo>
                  <a:lnTo>
                    <a:pt x="283870" y="632637"/>
                  </a:lnTo>
                  <a:lnTo>
                    <a:pt x="284568" y="642734"/>
                  </a:lnTo>
                  <a:lnTo>
                    <a:pt x="308470" y="675284"/>
                  </a:lnTo>
                  <a:lnTo>
                    <a:pt x="326301" y="678294"/>
                  </a:lnTo>
                  <a:lnTo>
                    <a:pt x="334619" y="678294"/>
                  </a:lnTo>
                  <a:lnTo>
                    <a:pt x="341718" y="677125"/>
                  </a:lnTo>
                  <a:lnTo>
                    <a:pt x="353441" y="672490"/>
                  </a:lnTo>
                  <a:lnTo>
                    <a:pt x="358584" y="669607"/>
                  </a:lnTo>
                  <a:lnTo>
                    <a:pt x="363029" y="666165"/>
                  </a:lnTo>
                  <a:lnTo>
                    <a:pt x="361924" y="664197"/>
                  </a:lnTo>
                  <a:lnTo>
                    <a:pt x="356463" y="654570"/>
                  </a:lnTo>
                  <a:lnTo>
                    <a:pt x="352031" y="657339"/>
                  </a:lnTo>
                  <a:lnTo>
                    <a:pt x="347472" y="659625"/>
                  </a:lnTo>
                  <a:lnTo>
                    <a:pt x="338099" y="663295"/>
                  </a:lnTo>
                  <a:lnTo>
                    <a:pt x="332663" y="664197"/>
                  </a:lnTo>
                  <a:lnTo>
                    <a:pt x="318109" y="664197"/>
                  </a:lnTo>
                  <a:lnTo>
                    <a:pt x="311531" y="661504"/>
                  </a:lnTo>
                  <a:lnTo>
                    <a:pt x="301955" y="650697"/>
                  </a:lnTo>
                  <a:lnTo>
                    <a:pt x="299554" y="642823"/>
                  </a:lnTo>
                  <a:lnTo>
                    <a:pt x="299554" y="632637"/>
                  </a:lnTo>
                  <a:lnTo>
                    <a:pt x="365175" y="632637"/>
                  </a:lnTo>
                  <a:lnTo>
                    <a:pt x="365175" y="632460"/>
                  </a:lnTo>
                  <a:close/>
                </a:path>
                <a:path w="4448175" h="702945">
                  <a:moveTo>
                    <a:pt x="464134" y="676859"/>
                  </a:moveTo>
                  <a:lnTo>
                    <a:pt x="464108" y="610069"/>
                  </a:lnTo>
                  <a:lnTo>
                    <a:pt x="458622" y="590029"/>
                  </a:lnTo>
                  <a:lnTo>
                    <a:pt x="454621" y="585089"/>
                  </a:lnTo>
                  <a:lnTo>
                    <a:pt x="449376" y="580936"/>
                  </a:lnTo>
                  <a:lnTo>
                    <a:pt x="443153" y="577964"/>
                  </a:lnTo>
                  <a:lnTo>
                    <a:pt x="435952" y="576173"/>
                  </a:lnTo>
                  <a:lnTo>
                    <a:pt x="427761" y="575589"/>
                  </a:lnTo>
                  <a:lnTo>
                    <a:pt x="423799" y="575589"/>
                  </a:lnTo>
                  <a:lnTo>
                    <a:pt x="400126" y="587057"/>
                  </a:lnTo>
                  <a:lnTo>
                    <a:pt x="400126" y="577367"/>
                  </a:lnTo>
                  <a:lnTo>
                    <a:pt x="384606" y="577367"/>
                  </a:lnTo>
                  <a:lnTo>
                    <a:pt x="384606" y="676859"/>
                  </a:lnTo>
                  <a:lnTo>
                    <a:pt x="400304" y="676859"/>
                  </a:lnTo>
                  <a:lnTo>
                    <a:pt x="400304" y="610069"/>
                  </a:lnTo>
                  <a:lnTo>
                    <a:pt x="400926" y="607466"/>
                  </a:lnTo>
                  <a:lnTo>
                    <a:pt x="422186" y="590029"/>
                  </a:lnTo>
                  <a:lnTo>
                    <a:pt x="430441" y="590029"/>
                  </a:lnTo>
                  <a:lnTo>
                    <a:pt x="448437" y="610069"/>
                  </a:lnTo>
                  <a:lnTo>
                    <a:pt x="448437" y="676859"/>
                  </a:lnTo>
                  <a:lnTo>
                    <a:pt x="464134" y="676859"/>
                  </a:lnTo>
                  <a:close/>
                </a:path>
                <a:path w="4448175" h="702945">
                  <a:moveTo>
                    <a:pt x="558101" y="639597"/>
                  </a:moveTo>
                  <a:lnTo>
                    <a:pt x="522922" y="618782"/>
                  </a:lnTo>
                  <a:lnTo>
                    <a:pt x="515569" y="617410"/>
                  </a:lnTo>
                  <a:lnTo>
                    <a:pt x="509955" y="615632"/>
                  </a:lnTo>
                  <a:lnTo>
                    <a:pt x="502259" y="611289"/>
                  </a:lnTo>
                  <a:lnTo>
                    <a:pt x="500329" y="608418"/>
                  </a:lnTo>
                  <a:lnTo>
                    <a:pt x="500329" y="599287"/>
                  </a:lnTo>
                  <a:lnTo>
                    <a:pt x="502031" y="596188"/>
                  </a:lnTo>
                  <a:lnTo>
                    <a:pt x="508838" y="590969"/>
                  </a:lnTo>
                  <a:lnTo>
                    <a:pt x="513969" y="589673"/>
                  </a:lnTo>
                  <a:lnTo>
                    <a:pt x="526783" y="589673"/>
                  </a:lnTo>
                  <a:lnTo>
                    <a:pt x="531761" y="590359"/>
                  </a:lnTo>
                  <a:lnTo>
                    <a:pt x="539750" y="593090"/>
                  </a:lnTo>
                  <a:lnTo>
                    <a:pt x="544220" y="595198"/>
                  </a:lnTo>
                  <a:lnTo>
                    <a:pt x="549186" y="598055"/>
                  </a:lnTo>
                  <a:lnTo>
                    <a:pt x="554240" y="589673"/>
                  </a:lnTo>
                  <a:lnTo>
                    <a:pt x="528739" y="575589"/>
                  </a:lnTo>
                  <a:lnTo>
                    <a:pt x="515035" y="575589"/>
                  </a:lnTo>
                  <a:lnTo>
                    <a:pt x="484644" y="599008"/>
                  </a:lnTo>
                  <a:lnTo>
                    <a:pt x="484644" y="609447"/>
                  </a:lnTo>
                  <a:lnTo>
                    <a:pt x="527024" y="634352"/>
                  </a:lnTo>
                  <a:lnTo>
                    <a:pt x="533361" y="636358"/>
                  </a:lnTo>
                  <a:lnTo>
                    <a:pt x="540600" y="640892"/>
                  </a:lnTo>
                  <a:lnTo>
                    <a:pt x="542417" y="644131"/>
                  </a:lnTo>
                  <a:lnTo>
                    <a:pt x="542378" y="653859"/>
                  </a:lnTo>
                  <a:lnTo>
                    <a:pt x="540588" y="657034"/>
                  </a:lnTo>
                  <a:lnTo>
                    <a:pt x="533273" y="662622"/>
                  </a:lnTo>
                  <a:lnTo>
                    <a:pt x="527723" y="664019"/>
                  </a:lnTo>
                  <a:lnTo>
                    <a:pt x="514807" y="664019"/>
                  </a:lnTo>
                  <a:lnTo>
                    <a:pt x="509625" y="663143"/>
                  </a:lnTo>
                  <a:lnTo>
                    <a:pt x="499884" y="659587"/>
                  </a:lnTo>
                  <a:lnTo>
                    <a:pt x="494779" y="657085"/>
                  </a:lnTo>
                  <a:lnTo>
                    <a:pt x="489407" y="653859"/>
                  </a:lnTo>
                  <a:lnTo>
                    <a:pt x="482320" y="665772"/>
                  </a:lnTo>
                  <a:lnTo>
                    <a:pt x="487476" y="669848"/>
                  </a:lnTo>
                  <a:lnTo>
                    <a:pt x="493191" y="672947"/>
                  </a:lnTo>
                  <a:lnTo>
                    <a:pt x="505764" y="677227"/>
                  </a:lnTo>
                  <a:lnTo>
                    <a:pt x="512940" y="678294"/>
                  </a:lnTo>
                  <a:lnTo>
                    <a:pt x="526313" y="678294"/>
                  </a:lnTo>
                  <a:lnTo>
                    <a:pt x="553986" y="664019"/>
                  </a:lnTo>
                  <a:lnTo>
                    <a:pt x="557136" y="658355"/>
                  </a:lnTo>
                  <a:lnTo>
                    <a:pt x="558101" y="654570"/>
                  </a:lnTo>
                  <a:lnTo>
                    <a:pt x="558101" y="639597"/>
                  </a:lnTo>
                  <a:close/>
                </a:path>
                <a:path w="4448175" h="702945">
                  <a:moveTo>
                    <a:pt x="654037" y="632460"/>
                  </a:moveTo>
                  <a:lnTo>
                    <a:pt x="648208" y="594461"/>
                  </a:lnTo>
                  <a:lnTo>
                    <a:pt x="644931" y="589673"/>
                  </a:lnTo>
                  <a:lnTo>
                    <a:pt x="643674" y="587819"/>
                  </a:lnTo>
                  <a:lnTo>
                    <a:pt x="638340" y="582879"/>
                  </a:lnTo>
                  <a:lnTo>
                    <a:pt x="638340" y="609447"/>
                  </a:lnTo>
                  <a:lnTo>
                    <a:pt x="638340" y="619086"/>
                  </a:lnTo>
                  <a:lnTo>
                    <a:pt x="588416" y="619086"/>
                  </a:lnTo>
                  <a:lnTo>
                    <a:pt x="588416" y="610006"/>
                  </a:lnTo>
                  <a:lnTo>
                    <a:pt x="590600" y="602830"/>
                  </a:lnTo>
                  <a:lnTo>
                    <a:pt x="599363" y="592302"/>
                  </a:lnTo>
                  <a:lnTo>
                    <a:pt x="605548" y="589673"/>
                  </a:lnTo>
                  <a:lnTo>
                    <a:pt x="621436" y="589673"/>
                  </a:lnTo>
                  <a:lnTo>
                    <a:pt x="627545" y="592162"/>
                  </a:lnTo>
                  <a:lnTo>
                    <a:pt x="636181" y="602132"/>
                  </a:lnTo>
                  <a:lnTo>
                    <a:pt x="638340" y="609447"/>
                  </a:lnTo>
                  <a:lnTo>
                    <a:pt x="638340" y="582879"/>
                  </a:lnTo>
                  <a:lnTo>
                    <a:pt x="637895" y="582460"/>
                  </a:lnTo>
                  <a:lnTo>
                    <a:pt x="630961" y="578637"/>
                  </a:lnTo>
                  <a:lnTo>
                    <a:pt x="622846" y="576351"/>
                  </a:lnTo>
                  <a:lnTo>
                    <a:pt x="613549" y="575589"/>
                  </a:lnTo>
                  <a:lnTo>
                    <a:pt x="604545" y="576326"/>
                  </a:lnTo>
                  <a:lnTo>
                    <a:pt x="575449" y="601713"/>
                  </a:lnTo>
                  <a:lnTo>
                    <a:pt x="572731" y="632637"/>
                  </a:lnTo>
                  <a:lnTo>
                    <a:pt x="573417" y="642734"/>
                  </a:lnTo>
                  <a:lnTo>
                    <a:pt x="597319" y="675284"/>
                  </a:lnTo>
                  <a:lnTo>
                    <a:pt x="615162" y="678294"/>
                  </a:lnTo>
                  <a:lnTo>
                    <a:pt x="623481" y="678294"/>
                  </a:lnTo>
                  <a:lnTo>
                    <a:pt x="630580" y="677125"/>
                  </a:lnTo>
                  <a:lnTo>
                    <a:pt x="642289" y="672490"/>
                  </a:lnTo>
                  <a:lnTo>
                    <a:pt x="647446" y="669607"/>
                  </a:lnTo>
                  <a:lnTo>
                    <a:pt x="651891" y="666165"/>
                  </a:lnTo>
                  <a:lnTo>
                    <a:pt x="650773" y="664197"/>
                  </a:lnTo>
                  <a:lnTo>
                    <a:pt x="645325" y="654570"/>
                  </a:lnTo>
                  <a:lnTo>
                    <a:pt x="640892" y="657339"/>
                  </a:lnTo>
                  <a:lnTo>
                    <a:pt x="636333" y="659625"/>
                  </a:lnTo>
                  <a:lnTo>
                    <a:pt x="626960" y="663295"/>
                  </a:lnTo>
                  <a:lnTo>
                    <a:pt x="621525" y="664197"/>
                  </a:lnTo>
                  <a:lnTo>
                    <a:pt x="606971" y="664197"/>
                  </a:lnTo>
                  <a:lnTo>
                    <a:pt x="600392" y="661504"/>
                  </a:lnTo>
                  <a:lnTo>
                    <a:pt x="590804" y="650697"/>
                  </a:lnTo>
                  <a:lnTo>
                    <a:pt x="588416" y="642823"/>
                  </a:lnTo>
                  <a:lnTo>
                    <a:pt x="588416" y="632637"/>
                  </a:lnTo>
                  <a:lnTo>
                    <a:pt x="654037" y="632637"/>
                  </a:lnTo>
                  <a:lnTo>
                    <a:pt x="654037" y="632460"/>
                  </a:lnTo>
                  <a:close/>
                </a:path>
                <a:path w="4448175" h="702945">
                  <a:moveTo>
                    <a:pt x="706602" y="612673"/>
                  </a:moveTo>
                  <a:lnTo>
                    <a:pt x="700112" y="569277"/>
                  </a:lnTo>
                  <a:lnTo>
                    <a:pt x="679488" y="532257"/>
                  </a:lnTo>
                  <a:lnTo>
                    <a:pt x="665441" y="532257"/>
                  </a:lnTo>
                  <a:lnTo>
                    <a:pt x="671626" y="542340"/>
                  </a:lnTo>
                  <a:lnTo>
                    <a:pt x="676833" y="552323"/>
                  </a:lnTo>
                  <a:lnTo>
                    <a:pt x="688492" y="591858"/>
                  </a:lnTo>
                  <a:lnTo>
                    <a:pt x="689876" y="612673"/>
                  </a:lnTo>
                  <a:lnTo>
                    <a:pt x="689876" y="621588"/>
                  </a:lnTo>
                  <a:lnTo>
                    <a:pt x="684580" y="661479"/>
                  </a:lnTo>
                  <a:lnTo>
                    <a:pt x="665441" y="702538"/>
                  </a:lnTo>
                  <a:lnTo>
                    <a:pt x="679462" y="702538"/>
                  </a:lnTo>
                  <a:lnTo>
                    <a:pt x="700100" y="665289"/>
                  </a:lnTo>
                  <a:lnTo>
                    <a:pt x="706602" y="621588"/>
                  </a:lnTo>
                  <a:lnTo>
                    <a:pt x="706602" y="612673"/>
                  </a:lnTo>
                  <a:close/>
                </a:path>
                <a:path w="4448175" h="702945">
                  <a:moveTo>
                    <a:pt x="1691601" y="334873"/>
                  </a:moveTo>
                  <a:lnTo>
                    <a:pt x="1676806" y="334873"/>
                  </a:lnTo>
                  <a:lnTo>
                    <a:pt x="1633118" y="429018"/>
                  </a:lnTo>
                  <a:lnTo>
                    <a:pt x="1598015" y="353060"/>
                  </a:lnTo>
                  <a:lnTo>
                    <a:pt x="1589608" y="334873"/>
                  </a:lnTo>
                  <a:lnTo>
                    <a:pt x="1574279" y="334873"/>
                  </a:lnTo>
                  <a:lnTo>
                    <a:pt x="1574279" y="463423"/>
                  </a:lnTo>
                  <a:lnTo>
                    <a:pt x="1586585" y="463423"/>
                  </a:lnTo>
                  <a:lnTo>
                    <a:pt x="1586585" y="353060"/>
                  </a:lnTo>
                  <a:lnTo>
                    <a:pt x="1587055" y="354952"/>
                  </a:lnTo>
                  <a:lnTo>
                    <a:pt x="1591640" y="366395"/>
                  </a:lnTo>
                  <a:lnTo>
                    <a:pt x="1592287" y="367741"/>
                  </a:lnTo>
                  <a:lnTo>
                    <a:pt x="1627060" y="442036"/>
                  </a:lnTo>
                  <a:lnTo>
                    <a:pt x="1638820" y="442036"/>
                  </a:lnTo>
                  <a:lnTo>
                    <a:pt x="1644980" y="429018"/>
                  </a:lnTo>
                  <a:lnTo>
                    <a:pt x="1673237" y="369277"/>
                  </a:lnTo>
                  <a:lnTo>
                    <a:pt x="1673948" y="367741"/>
                  </a:lnTo>
                  <a:lnTo>
                    <a:pt x="1674609" y="366395"/>
                  </a:lnTo>
                  <a:lnTo>
                    <a:pt x="1679308" y="353060"/>
                  </a:lnTo>
                  <a:lnTo>
                    <a:pt x="1679308" y="463423"/>
                  </a:lnTo>
                  <a:lnTo>
                    <a:pt x="1691601" y="463423"/>
                  </a:lnTo>
                  <a:lnTo>
                    <a:pt x="1691601" y="353060"/>
                  </a:lnTo>
                  <a:lnTo>
                    <a:pt x="1691601" y="334873"/>
                  </a:lnTo>
                  <a:close/>
                </a:path>
                <a:path w="4448175" h="702945">
                  <a:moveTo>
                    <a:pt x="1732978" y="334873"/>
                  </a:moveTo>
                  <a:lnTo>
                    <a:pt x="1720494" y="334873"/>
                  </a:lnTo>
                  <a:lnTo>
                    <a:pt x="1720494" y="463423"/>
                  </a:lnTo>
                  <a:lnTo>
                    <a:pt x="1732978" y="463423"/>
                  </a:lnTo>
                  <a:lnTo>
                    <a:pt x="1732978" y="334873"/>
                  </a:lnTo>
                  <a:close/>
                </a:path>
                <a:path w="4448175" h="702945">
                  <a:moveTo>
                    <a:pt x="1840141" y="452374"/>
                  </a:moveTo>
                  <a:lnTo>
                    <a:pt x="1775764" y="452374"/>
                  </a:lnTo>
                  <a:lnTo>
                    <a:pt x="1775764" y="334873"/>
                  </a:lnTo>
                  <a:lnTo>
                    <a:pt x="1763280" y="334873"/>
                  </a:lnTo>
                  <a:lnTo>
                    <a:pt x="1763280" y="463423"/>
                  </a:lnTo>
                  <a:lnTo>
                    <a:pt x="1840141" y="463423"/>
                  </a:lnTo>
                  <a:lnTo>
                    <a:pt x="1840141" y="452374"/>
                  </a:lnTo>
                  <a:close/>
                </a:path>
                <a:path w="4448175" h="702945">
                  <a:moveTo>
                    <a:pt x="1907540" y="393534"/>
                  </a:moveTo>
                  <a:lnTo>
                    <a:pt x="1851901" y="393534"/>
                  </a:lnTo>
                  <a:lnTo>
                    <a:pt x="1851901" y="404939"/>
                  </a:lnTo>
                  <a:lnTo>
                    <a:pt x="1907540" y="404939"/>
                  </a:lnTo>
                  <a:lnTo>
                    <a:pt x="1907540" y="393534"/>
                  </a:lnTo>
                  <a:close/>
                </a:path>
                <a:path w="4448175" h="702945">
                  <a:moveTo>
                    <a:pt x="2022005" y="334873"/>
                  </a:moveTo>
                  <a:lnTo>
                    <a:pt x="2009533" y="334873"/>
                  </a:lnTo>
                  <a:lnTo>
                    <a:pt x="2009533" y="390144"/>
                  </a:lnTo>
                  <a:lnTo>
                    <a:pt x="1943379" y="390144"/>
                  </a:lnTo>
                  <a:lnTo>
                    <a:pt x="1943379" y="334873"/>
                  </a:lnTo>
                  <a:lnTo>
                    <a:pt x="1930895" y="334873"/>
                  </a:lnTo>
                  <a:lnTo>
                    <a:pt x="1930895" y="463423"/>
                  </a:lnTo>
                  <a:lnTo>
                    <a:pt x="1943379" y="463423"/>
                  </a:lnTo>
                  <a:lnTo>
                    <a:pt x="1943379" y="402628"/>
                  </a:lnTo>
                  <a:lnTo>
                    <a:pt x="2009533" y="402628"/>
                  </a:lnTo>
                  <a:lnTo>
                    <a:pt x="2009533" y="463423"/>
                  </a:lnTo>
                  <a:lnTo>
                    <a:pt x="2022005" y="463423"/>
                  </a:lnTo>
                  <a:lnTo>
                    <a:pt x="2022005" y="402628"/>
                  </a:lnTo>
                  <a:lnTo>
                    <a:pt x="2022005" y="390144"/>
                  </a:lnTo>
                  <a:lnTo>
                    <a:pt x="2022005" y="334873"/>
                  </a:lnTo>
                  <a:close/>
                </a:path>
                <a:path w="4448175" h="702945">
                  <a:moveTo>
                    <a:pt x="2144331" y="389966"/>
                  </a:moveTo>
                  <a:lnTo>
                    <a:pt x="2143468" y="377380"/>
                  </a:lnTo>
                  <a:lnTo>
                    <a:pt x="2140877" y="366356"/>
                  </a:lnTo>
                  <a:lnTo>
                    <a:pt x="2136559" y="356920"/>
                  </a:lnTo>
                  <a:lnTo>
                    <a:pt x="2131847" y="350786"/>
                  </a:lnTo>
                  <a:lnTo>
                    <a:pt x="2131847" y="383247"/>
                  </a:lnTo>
                  <a:lnTo>
                    <a:pt x="2131847" y="415163"/>
                  </a:lnTo>
                  <a:lnTo>
                    <a:pt x="2103437" y="451485"/>
                  </a:lnTo>
                  <a:lnTo>
                    <a:pt x="2098141" y="452374"/>
                  </a:lnTo>
                  <a:lnTo>
                    <a:pt x="2064626" y="452374"/>
                  </a:lnTo>
                  <a:lnTo>
                    <a:pt x="2064626" y="345922"/>
                  </a:lnTo>
                  <a:lnTo>
                    <a:pt x="2098141" y="345922"/>
                  </a:lnTo>
                  <a:lnTo>
                    <a:pt x="2130869" y="376618"/>
                  </a:lnTo>
                  <a:lnTo>
                    <a:pt x="2131847" y="383247"/>
                  </a:lnTo>
                  <a:lnTo>
                    <a:pt x="2131847" y="350786"/>
                  </a:lnTo>
                  <a:lnTo>
                    <a:pt x="2092261" y="334873"/>
                  </a:lnTo>
                  <a:lnTo>
                    <a:pt x="2052142" y="334873"/>
                  </a:lnTo>
                  <a:lnTo>
                    <a:pt x="2052142" y="463423"/>
                  </a:lnTo>
                  <a:lnTo>
                    <a:pt x="2092261" y="463423"/>
                  </a:lnTo>
                  <a:lnTo>
                    <a:pt x="2130514" y="449249"/>
                  </a:lnTo>
                  <a:lnTo>
                    <a:pt x="2144331" y="408330"/>
                  </a:lnTo>
                  <a:lnTo>
                    <a:pt x="2144331" y="389966"/>
                  </a:lnTo>
                  <a:close/>
                </a:path>
                <a:path w="4448175" h="702945">
                  <a:moveTo>
                    <a:pt x="2257552" y="416179"/>
                  </a:moveTo>
                  <a:lnTo>
                    <a:pt x="2255088" y="409346"/>
                  </a:lnTo>
                  <a:lnTo>
                    <a:pt x="2247011" y="401561"/>
                  </a:lnTo>
                  <a:lnTo>
                    <a:pt x="2245220" y="399834"/>
                  </a:lnTo>
                  <a:lnTo>
                    <a:pt x="2244890" y="399681"/>
                  </a:lnTo>
                  <a:lnTo>
                    <a:pt x="2244890" y="421525"/>
                  </a:lnTo>
                  <a:lnTo>
                    <a:pt x="2244864" y="437057"/>
                  </a:lnTo>
                  <a:lnTo>
                    <a:pt x="2242489" y="442709"/>
                  </a:lnTo>
                  <a:lnTo>
                    <a:pt x="2232863" y="450443"/>
                  </a:lnTo>
                  <a:lnTo>
                    <a:pt x="2225395" y="452374"/>
                  </a:lnTo>
                  <a:lnTo>
                    <a:pt x="2182126" y="452374"/>
                  </a:lnTo>
                  <a:lnTo>
                    <a:pt x="2182126" y="401561"/>
                  </a:lnTo>
                  <a:lnTo>
                    <a:pt x="2217788" y="401561"/>
                  </a:lnTo>
                  <a:lnTo>
                    <a:pt x="2244890" y="421525"/>
                  </a:lnTo>
                  <a:lnTo>
                    <a:pt x="2244890" y="399681"/>
                  </a:lnTo>
                  <a:lnTo>
                    <a:pt x="2238832" y="396862"/>
                  </a:lnTo>
                  <a:lnTo>
                    <a:pt x="2230983" y="395668"/>
                  </a:lnTo>
                  <a:lnTo>
                    <a:pt x="2234793" y="394716"/>
                  </a:lnTo>
                  <a:lnTo>
                    <a:pt x="2238032" y="393382"/>
                  </a:lnTo>
                  <a:lnTo>
                    <a:pt x="2241677" y="391033"/>
                  </a:lnTo>
                  <a:lnTo>
                    <a:pt x="2243378" y="389940"/>
                  </a:lnTo>
                  <a:lnTo>
                    <a:pt x="2251672" y="372846"/>
                  </a:lnTo>
                  <a:lnTo>
                    <a:pt x="2251672" y="366255"/>
                  </a:lnTo>
                  <a:lnTo>
                    <a:pt x="2249119" y="352526"/>
                  </a:lnTo>
                  <a:lnTo>
                    <a:pt x="2243823" y="345744"/>
                  </a:lnTo>
                  <a:lnTo>
                    <a:pt x="2241461" y="342709"/>
                  </a:lnTo>
                  <a:lnTo>
                    <a:pt x="2239187" y="341668"/>
                  </a:lnTo>
                  <a:lnTo>
                    <a:pt x="2239187" y="358825"/>
                  </a:lnTo>
                  <a:lnTo>
                    <a:pt x="2239187" y="377723"/>
                  </a:lnTo>
                  <a:lnTo>
                    <a:pt x="2236749" y="383311"/>
                  </a:lnTo>
                  <a:lnTo>
                    <a:pt x="2227008" y="389496"/>
                  </a:lnTo>
                  <a:lnTo>
                    <a:pt x="2220112" y="391033"/>
                  </a:lnTo>
                  <a:lnTo>
                    <a:pt x="2182126" y="391033"/>
                  </a:lnTo>
                  <a:lnTo>
                    <a:pt x="2182126" y="345744"/>
                  </a:lnTo>
                  <a:lnTo>
                    <a:pt x="2209952" y="345744"/>
                  </a:lnTo>
                  <a:lnTo>
                    <a:pt x="2220049" y="345744"/>
                  </a:lnTo>
                  <a:lnTo>
                    <a:pt x="2227453" y="347294"/>
                  </a:lnTo>
                  <a:lnTo>
                    <a:pt x="2236838" y="353466"/>
                  </a:lnTo>
                  <a:lnTo>
                    <a:pt x="2239187" y="358825"/>
                  </a:lnTo>
                  <a:lnTo>
                    <a:pt x="2239187" y="341668"/>
                  </a:lnTo>
                  <a:lnTo>
                    <a:pt x="2228697" y="336829"/>
                  </a:lnTo>
                  <a:lnTo>
                    <a:pt x="2210841" y="334873"/>
                  </a:lnTo>
                  <a:lnTo>
                    <a:pt x="2169833" y="334873"/>
                  </a:lnTo>
                  <a:lnTo>
                    <a:pt x="2169833" y="463423"/>
                  </a:lnTo>
                  <a:lnTo>
                    <a:pt x="2216366" y="463423"/>
                  </a:lnTo>
                  <a:lnTo>
                    <a:pt x="2251887" y="449491"/>
                  </a:lnTo>
                  <a:lnTo>
                    <a:pt x="2257552" y="429552"/>
                  </a:lnTo>
                  <a:lnTo>
                    <a:pt x="2257552" y="416179"/>
                  </a:lnTo>
                  <a:close/>
                </a:path>
                <a:path w="4448175" h="702945">
                  <a:moveTo>
                    <a:pt x="2375065" y="463423"/>
                  </a:moveTo>
                  <a:lnTo>
                    <a:pt x="2325205" y="398881"/>
                  </a:lnTo>
                  <a:lnTo>
                    <a:pt x="2318181" y="389788"/>
                  </a:lnTo>
                  <a:lnTo>
                    <a:pt x="2371674" y="334873"/>
                  </a:lnTo>
                  <a:lnTo>
                    <a:pt x="2354910" y="334873"/>
                  </a:lnTo>
                  <a:lnTo>
                    <a:pt x="2292858" y="399770"/>
                  </a:lnTo>
                  <a:lnTo>
                    <a:pt x="2292858" y="334873"/>
                  </a:lnTo>
                  <a:lnTo>
                    <a:pt x="2280374" y="334873"/>
                  </a:lnTo>
                  <a:lnTo>
                    <a:pt x="2280374" y="463423"/>
                  </a:lnTo>
                  <a:lnTo>
                    <a:pt x="2292858" y="463423"/>
                  </a:lnTo>
                  <a:lnTo>
                    <a:pt x="2292858" y="415823"/>
                  </a:lnTo>
                  <a:lnTo>
                    <a:pt x="2308402" y="399770"/>
                  </a:lnTo>
                  <a:lnTo>
                    <a:pt x="2309266" y="398881"/>
                  </a:lnTo>
                  <a:lnTo>
                    <a:pt x="2359012" y="463423"/>
                  </a:lnTo>
                  <a:lnTo>
                    <a:pt x="2375065" y="463423"/>
                  </a:lnTo>
                  <a:close/>
                </a:path>
                <a:path w="4448175" h="702945">
                  <a:moveTo>
                    <a:pt x="2444242" y="393534"/>
                  </a:moveTo>
                  <a:lnTo>
                    <a:pt x="2388616" y="393534"/>
                  </a:lnTo>
                  <a:lnTo>
                    <a:pt x="2388616" y="404939"/>
                  </a:lnTo>
                  <a:lnTo>
                    <a:pt x="2444242" y="404939"/>
                  </a:lnTo>
                  <a:lnTo>
                    <a:pt x="2444242" y="393534"/>
                  </a:lnTo>
                  <a:close/>
                </a:path>
                <a:path w="4448175" h="702945">
                  <a:moveTo>
                    <a:pt x="2548191" y="452018"/>
                  </a:moveTo>
                  <a:lnTo>
                    <a:pt x="2482227" y="452018"/>
                  </a:lnTo>
                  <a:lnTo>
                    <a:pt x="2532799" y="392582"/>
                  </a:lnTo>
                  <a:lnTo>
                    <a:pt x="2535097" y="389496"/>
                  </a:lnTo>
                  <a:lnTo>
                    <a:pt x="2539009" y="383311"/>
                  </a:lnTo>
                  <a:lnTo>
                    <a:pt x="2540584" y="380123"/>
                  </a:lnTo>
                  <a:lnTo>
                    <a:pt x="2542971" y="373595"/>
                  </a:lnTo>
                  <a:lnTo>
                    <a:pt x="2543556" y="370230"/>
                  </a:lnTo>
                  <a:lnTo>
                    <a:pt x="2543556" y="360248"/>
                  </a:lnTo>
                  <a:lnTo>
                    <a:pt x="2542667" y="355879"/>
                  </a:lnTo>
                  <a:lnTo>
                    <a:pt x="2539098" y="347916"/>
                  </a:lnTo>
                  <a:lnTo>
                    <a:pt x="2536609" y="344525"/>
                  </a:lnTo>
                  <a:lnTo>
                    <a:pt x="2536367" y="344322"/>
                  </a:lnTo>
                  <a:lnTo>
                    <a:pt x="2530183" y="338937"/>
                  </a:lnTo>
                  <a:lnTo>
                    <a:pt x="2526271" y="336765"/>
                  </a:lnTo>
                  <a:lnTo>
                    <a:pt x="2516987" y="333679"/>
                  </a:lnTo>
                  <a:lnTo>
                    <a:pt x="2511818" y="332905"/>
                  </a:lnTo>
                  <a:lnTo>
                    <a:pt x="2500769" y="332905"/>
                  </a:lnTo>
                  <a:lnTo>
                    <a:pt x="2468257" y="354774"/>
                  </a:lnTo>
                  <a:lnTo>
                    <a:pt x="2466708" y="357517"/>
                  </a:lnTo>
                  <a:lnTo>
                    <a:pt x="2476690" y="363753"/>
                  </a:lnTo>
                  <a:lnTo>
                    <a:pt x="2480856" y="356260"/>
                  </a:lnTo>
                  <a:lnTo>
                    <a:pt x="2485428" y="351155"/>
                  </a:lnTo>
                  <a:lnTo>
                    <a:pt x="2495423" y="345681"/>
                  </a:lnTo>
                  <a:lnTo>
                    <a:pt x="2500769" y="344322"/>
                  </a:lnTo>
                  <a:lnTo>
                    <a:pt x="2514320" y="344322"/>
                  </a:lnTo>
                  <a:lnTo>
                    <a:pt x="2520353" y="346189"/>
                  </a:lnTo>
                  <a:lnTo>
                    <a:pt x="2528786" y="353682"/>
                  </a:lnTo>
                  <a:lnTo>
                    <a:pt x="2530906" y="358762"/>
                  </a:lnTo>
                  <a:lnTo>
                    <a:pt x="2530906" y="368274"/>
                  </a:lnTo>
                  <a:lnTo>
                    <a:pt x="2466530" y="452729"/>
                  </a:lnTo>
                  <a:lnTo>
                    <a:pt x="2466530" y="463423"/>
                  </a:lnTo>
                  <a:lnTo>
                    <a:pt x="2548191" y="463423"/>
                  </a:lnTo>
                  <a:lnTo>
                    <a:pt x="2548191" y="452018"/>
                  </a:lnTo>
                  <a:close/>
                </a:path>
                <a:path w="4448175" h="702945">
                  <a:moveTo>
                    <a:pt x="2627719" y="334873"/>
                  </a:moveTo>
                  <a:lnTo>
                    <a:pt x="2618270" y="334873"/>
                  </a:lnTo>
                  <a:lnTo>
                    <a:pt x="2578506" y="359473"/>
                  </a:lnTo>
                  <a:lnTo>
                    <a:pt x="2584221" y="369455"/>
                  </a:lnTo>
                  <a:lnTo>
                    <a:pt x="2615234" y="350558"/>
                  </a:lnTo>
                  <a:lnTo>
                    <a:pt x="2615234" y="463423"/>
                  </a:lnTo>
                  <a:lnTo>
                    <a:pt x="2627719" y="463423"/>
                  </a:lnTo>
                  <a:lnTo>
                    <a:pt x="2627719" y="350558"/>
                  </a:lnTo>
                  <a:lnTo>
                    <a:pt x="2627719" y="334873"/>
                  </a:lnTo>
                  <a:close/>
                </a:path>
                <a:path w="4448175" h="702945">
                  <a:moveTo>
                    <a:pt x="2763951" y="334873"/>
                  </a:moveTo>
                  <a:lnTo>
                    <a:pt x="2677833" y="334873"/>
                  </a:lnTo>
                  <a:lnTo>
                    <a:pt x="2677833" y="346278"/>
                  </a:lnTo>
                  <a:lnTo>
                    <a:pt x="2750045" y="346278"/>
                  </a:lnTo>
                  <a:lnTo>
                    <a:pt x="2697797" y="463423"/>
                  </a:lnTo>
                  <a:lnTo>
                    <a:pt x="2711881" y="463423"/>
                  </a:lnTo>
                  <a:lnTo>
                    <a:pt x="2763951" y="344500"/>
                  </a:lnTo>
                  <a:lnTo>
                    <a:pt x="2763951" y="334873"/>
                  </a:lnTo>
                  <a:close/>
                </a:path>
                <a:path w="4448175" h="702945">
                  <a:moveTo>
                    <a:pt x="3195637" y="14808"/>
                  </a:moveTo>
                  <a:lnTo>
                    <a:pt x="3186188" y="14808"/>
                  </a:lnTo>
                  <a:lnTo>
                    <a:pt x="3146425" y="39408"/>
                  </a:lnTo>
                  <a:lnTo>
                    <a:pt x="3152127" y="49403"/>
                  </a:lnTo>
                  <a:lnTo>
                    <a:pt x="3183153" y="30492"/>
                  </a:lnTo>
                  <a:lnTo>
                    <a:pt x="3183153" y="143370"/>
                  </a:lnTo>
                  <a:lnTo>
                    <a:pt x="3195637" y="143370"/>
                  </a:lnTo>
                  <a:lnTo>
                    <a:pt x="3195637" y="30492"/>
                  </a:lnTo>
                  <a:lnTo>
                    <a:pt x="3195637" y="14808"/>
                  </a:lnTo>
                  <a:close/>
                </a:path>
                <a:path w="4448175" h="702945">
                  <a:moveTo>
                    <a:pt x="3329902" y="56349"/>
                  </a:moveTo>
                  <a:lnTo>
                    <a:pt x="3328746" y="48590"/>
                  </a:lnTo>
                  <a:lnTo>
                    <a:pt x="3324110" y="35394"/>
                  </a:lnTo>
                  <a:lnTo>
                    <a:pt x="3320986" y="29933"/>
                  </a:lnTo>
                  <a:lnTo>
                    <a:pt x="3316351" y="24815"/>
                  </a:lnTo>
                  <a:lnTo>
                    <a:pt x="3316351" y="52133"/>
                  </a:lnTo>
                  <a:lnTo>
                    <a:pt x="3316351" y="63360"/>
                  </a:lnTo>
                  <a:lnTo>
                    <a:pt x="3290252" y="87909"/>
                  </a:lnTo>
                  <a:lnTo>
                    <a:pt x="3282645" y="87909"/>
                  </a:lnTo>
                  <a:lnTo>
                    <a:pt x="3256610" y="62471"/>
                  </a:lnTo>
                  <a:lnTo>
                    <a:pt x="3256610" y="50165"/>
                  </a:lnTo>
                  <a:lnTo>
                    <a:pt x="3282353" y="24079"/>
                  </a:lnTo>
                  <a:lnTo>
                    <a:pt x="3291141" y="24079"/>
                  </a:lnTo>
                  <a:lnTo>
                    <a:pt x="3316351" y="52133"/>
                  </a:lnTo>
                  <a:lnTo>
                    <a:pt x="3316351" y="24815"/>
                  </a:lnTo>
                  <a:lnTo>
                    <a:pt x="3292335" y="12839"/>
                  </a:lnTo>
                  <a:lnTo>
                    <a:pt x="3280448" y="12839"/>
                  </a:lnTo>
                  <a:lnTo>
                    <a:pt x="3245383" y="42379"/>
                  </a:lnTo>
                  <a:lnTo>
                    <a:pt x="3244316" y="64973"/>
                  </a:lnTo>
                  <a:lnTo>
                    <a:pt x="3245408" y="70586"/>
                  </a:lnTo>
                  <a:lnTo>
                    <a:pt x="3274479" y="97866"/>
                  </a:lnTo>
                  <a:lnTo>
                    <a:pt x="3279673" y="98793"/>
                  </a:lnTo>
                  <a:lnTo>
                    <a:pt x="3289655" y="98793"/>
                  </a:lnTo>
                  <a:lnTo>
                    <a:pt x="3312160" y="87909"/>
                  </a:lnTo>
                  <a:lnTo>
                    <a:pt x="3315284" y="84162"/>
                  </a:lnTo>
                  <a:lnTo>
                    <a:pt x="3316643" y="82143"/>
                  </a:lnTo>
                  <a:lnTo>
                    <a:pt x="3317595" y="80238"/>
                  </a:lnTo>
                  <a:lnTo>
                    <a:pt x="3317354" y="88569"/>
                  </a:lnTo>
                  <a:lnTo>
                    <a:pt x="3303625" y="127825"/>
                  </a:lnTo>
                  <a:lnTo>
                    <a:pt x="3289363" y="133921"/>
                  </a:lnTo>
                  <a:lnTo>
                    <a:pt x="3277717" y="133921"/>
                  </a:lnTo>
                  <a:lnTo>
                    <a:pt x="3272840" y="133197"/>
                  </a:lnTo>
                  <a:lnTo>
                    <a:pt x="3263569" y="130352"/>
                  </a:lnTo>
                  <a:lnTo>
                    <a:pt x="3259226" y="128447"/>
                  </a:lnTo>
                  <a:lnTo>
                    <a:pt x="3255187" y="126072"/>
                  </a:lnTo>
                  <a:lnTo>
                    <a:pt x="3250019" y="136588"/>
                  </a:lnTo>
                  <a:lnTo>
                    <a:pt x="3254895" y="139319"/>
                  </a:lnTo>
                  <a:lnTo>
                    <a:pt x="3260064" y="141465"/>
                  </a:lnTo>
                  <a:lnTo>
                    <a:pt x="3270999" y="144551"/>
                  </a:lnTo>
                  <a:lnTo>
                    <a:pt x="3276650" y="145326"/>
                  </a:lnTo>
                  <a:lnTo>
                    <a:pt x="3290430" y="145326"/>
                  </a:lnTo>
                  <a:lnTo>
                    <a:pt x="3322053" y="123456"/>
                  </a:lnTo>
                  <a:lnTo>
                    <a:pt x="3329724" y="80238"/>
                  </a:lnTo>
                  <a:lnTo>
                    <a:pt x="3329775" y="77419"/>
                  </a:lnTo>
                  <a:lnTo>
                    <a:pt x="3329902" y="56349"/>
                  </a:lnTo>
                  <a:close/>
                </a:path>
                <a:path w="4448175" h="702945">
                  <a:moveTo>
                    <a:pt x="3439020" y="93738"/>
                  </a:moveTo>
                  <a:lnTo>
                    <a:pt x="3426726" y="70637"/>
                  </a:lnTo>
                  <a:lnTo>
                    <a:pt x="3426726" y="96354"/>
                  </a:lnTo>
                  <a:lnTo>
                    <a:pt x="3426726" y="108661"/>
                  </a:lnTo>
                  <a:lnTo>
                    <a:pt x="3400983" y="134099"/>
                  </a:lnTo>
                  <a:lnTo>
                    <a:pt x="3392182" y="134099"/>
                  </a:lnTo>
                  <a:lnTo>
                    <a:pt x="3366986" y="106692"/>
                  </a:lnTo>
                  <a:lnTo>
                    <a:pt x="3366986" y="95465"/>
                  </a:lnTo>
                  <a:lnTo>
                    <a:pt x="3392957" y="71145"/>
                  </a:lnTo>
                  <a:lnTo>
                    <a:pt x="3400691" y="71145"/>
                  </a:lnTo>
                  <a:lnTo>
                    <a:pt x="3426726" y="96354"/>
                  </a:lnTo>
                  <a:lnTo>
                    <a:pt x="3426726" y="70637"/>
                  </a:lnTo>
                  <a:lnTo>
                    <a:pt x="3423069" y="67322"/>
                  </a:lnTo>
                  <a:lnTo>
                    <a:pt x="3418725" y="64731"/>
                  </a:lnTo>
                  <a:lnTo>
                    <a:pt x="3408857" y="61163"/>
                  </a:lnTo>
                  <a:lnTo>
                    <a:pt x="3403663" y="60274"/>
                  </a:lnTo>
                  <a:lnTo>
                    <a:pt x="3393668" y="60274"/>
                  </a:lnTo>
                  <a:lnTo>
                    <a:pt x="3365741" y="78282"/>
                  </a:lnTo>
                  <a:lnTo>
                    <a:pt x="3366224" y="69684"/>
                  </a:lnTo>
                  <a:lnTo>
                    <a:pt x="3381019" y="30175"/>
                  </a:lnTo>
                  <a:lnTo>
                    <a:pt x="3394443" y="24079"/>
                  </a:lnTo>
                  <a:lnTo>
                    <a:pt x="3405505" y="24079"/>
                  </a:lnTo>
                  <a:lnTo>
                    <a:pt x="3410293" y="24765"/>
                  </a:lnTo>
                  <a:lnTo>
                    <a:pt x="3419437" y="27495"/>
                  </a:lnTo>
                  <a:lnTo>
                    <a:pt x="3423755" y="29362"/>
                  </a:lnTo>
                  <a:lnTo>
                    <a:pt x="3427793" y="31750"/>
                  </a:lnTo>
                  <a:lnTo>
                    <a:pt x="3432225" y="24079"/>
                  </a:lnTo>
                  <a:lnTo>
                    <a:pt x="3406508" y="12839"/>
                  </a:lnTo>
                  <a:lnTo>
                    <a:pt x="3393313" y="12839"/>
                  </a:lnTo>
                  <a:lnTo>
                    <a:pt x="3362058" y="36207"/>
                  </a:lnTo>
                  <a:lnTo>
                    <a:pt x="3353689" y="78257"/>
                  </a:lnTo>
                  <a:lnTo>
                    <a:pt x="3353435" y="101993"/>
                  </a:lnTo>
                  <a:lnTo>
                    <a:pt x="3354565" y="109753"/>
                  </a:lnTo>
                  <a:lnTo>
                    <a:pt x="3385210" y="144284"/>
                  </a:lnTo>
                  <a:lnTo>
                    <a:pt x="3390887" y="145326"/>
                  </a:lnTo>
                  <a:lnTo>
                    <a:pt x="3402888" y="145326"/>
                  </a:lnTo>
                  <a:lnTo>
                    <a:pt x="3437953" y="116293"/>
                  </a:lnTo>
                  <a:lnTo>
                    <a:pt x="3438931" y="111086"/>
                  </a:lnTo>
                  <a:lnTo>
                    <a:pt x="3439020" y="93738"/>
                  </a:lnTo>
                  <a:close/>
                </a:path>
                <a:path w="4448175" h="702945">
                  <a:moveTo>
                    <a:pt x="3545649" y="98437"/>
                  </a:moveTo>
                  <a:lnTo>
                    <a:pt x="3533775" y="72936"/>
                  </a:lnTo>
                  <a:lnTo>
                    <a:pt x="3532809" y="71869"/>
                  </a:lnTo>
                  <a:lnTo>
                    <a:pt x="3528796" y="69037"/>
                  </a:lnTo>
                  <a:lnTo>
                    <a:pt x="3519170" y="64884"/>
                  </a:lnTo>
                  <a:lnTo>
                    <a:pt x="3513620" y="63842"/>
                  </a:lnTo>
                  <a:lnTo>
                    <a:pt x="3501961" y="63842"/>
                  </a:lnTo>
                  <a:lnTo>
                    <a:pt x="3496856" y="64668"/>
                  </a:lnTo>
                  <a:lnTo>
                    <a:pt x="3487102" y="67995"/>
                  </a:lnTo>
                  <a:lnTo>
                    <a:pt x="3483241" y="70205"/>
                  </a:lnTo>
                  <a:lnTo>
                    <a:pt x="3480397" y="72936"/>
                  </a:lnTo>
                  <a:lnTo>
                    <a:pt x="3482352" y="26212"/>
                  </a:lnTo>
                  <a:lnTo>
                    <a:pt x="3537445" y="26212"/>
                  </a:lnTo>
                  <a:lnTo>
                    <a:pt x="3537445" y="14808"/>
                  </a:lnTo>
                  <a:lnTo>
                    <a:pt x="3471303" y="14808"/>
                  </a:lnTo>
                  <a:lnTo>
                    <a:pt x="3467201" y="85242"/>
                  </a:lnTo>
                  <a:lnTo>
                    <a:pt x="3478961" y="85242"/>
                  </a:lnTo>
                  <a:lnTo>
                    <a:pt x="3481819" y="82499"/>
                  </a:lnTo>
                  <a:lnTo>
                    <a:pt x="3485388" y="80124"/>
                  </a:lnTo>
                  <a:lnTo>
                    <a:pt x="3493947" y="76085"/>
                  </a:lnTo>
                  <a:lnTo>
                    <a:pt x="3498812" y="75069"/>
                  </a:lnTo>
                  <a:lnTo>
                    <a:pt x="3513556" y="75069"/>
                  </a:lnTo>
                  <a:lnTo>
                    <a:pt x="3520719" y="77419"/>
                  </a:lnTo>
                  <a:lnTo>
                    <a:pt x="3530828" y="86817"/>
                  </a:lnTo>
                  <a:lnTo>
                    <a:pt x="3533343" y="94335"/>
                  </a:lnTo>
                  <a:lnTo>
                    <a:pt x="3533343" y="109956"/>
                  </a:lnTo>
                  <a:lnTo>
                    <a:pt x="3507854" y="133921"/>
                  </a:lnTo>
                  <a:lnTo>
                    <a:pt x="3496081" y="133921"/>
                  </a:lnTo>
                  <a:lnTo>
                    <a:pt x="3490226" y="132930"/>
                  </a:lnTo>
                  <a:lnTo>
                    <a:pt x="3478936" y="129006"/>
                  </a:lnTo>
                  <a:lnTo>
                    <a:pt x="3473018" y="125653"/>
                  </a:lnTo>
                  <a:lnTo>
                    <a:pt x="3466846" y="120904"/>
                  </a:lnTo>
                  <a:lnTo>
                    <a:pt x="3460419" y="131064"/>
                  </a:lnTo>
                  <a:lnTo>
                    <a:pt x="3466122" y="135458"/>
                  </a:lnTo>
                  <a:lnTo>
                    <a:pt x="3472307" y="138938"/>
                  </a:lnTo>
                  <a:lnTo>
                    <a:pt x="3485616" y="144043"/>
                  </a:lnTo>
                  <a:lnTo>
                    <a:pt x="3493351" y="145326"/>
                  </a:lnTo>
                  <a:lnTo>
                    <a:pt x="3510115" y="145326"/>
                  </a:lnTo>
                  <a:lnTo>
                    <a:pt x="3544874" y="116052"/>
                  </a:lnTo>
                  <a:lnTo>
                    <a:pt x="3545649" y="111442"/>
                  </a:lnTo>
                  <a:lnTo>
                    <a:pt x="3545649" y="98437"/>
                  </a:lnTo>
                  <a:close/>
                </a:path>
                <a:path w="4448175" h="702945">
                  <a:moveTo>
                    <a:pt x="3661905" y="87020"/>
                  </a:moveTo>
                  <a:lnTo>
                    <a:pt x="3661029" y="80060"/>
                  </a:lnTo>
                  <a:lnTo>
                    <a:pt x="3660483" y="75780"/>
                  </a:lnTo>
                  <a:lnTo>
                    <a:pt x="3653701" y="76733"/>
                  </a:lnTo>
                  <a:lnTo>
                    <a:pt x="3647529" y="77482"/>
                  </a:lnTo>
                  <a:lnTo>
                    <a:pt x="3599916" y="80010"/>
                  </a:lnTo>
                  <a:lnTo>
                    <a:pt x="3592309" y="80060"/>
                  </a:lnTo>
                  <a:lnTo>
                    <a:pt x="3583635" y="80060"/>
                  </a:lnTo>
                  <a:lnTo>
                    <a:pt x="3583635" y="9461"/>
                  </a:lnTo>
                  <a:lnTo>
                    <a:pt x="3570973" y="9461"/>
                  </a:lnTo>
                  <a:lnTo>
                    <a:pt x="3570973" y="91478"/>
                  </a:lnTo>
                  <a:lnTo>
                    <a:pt x="3610114" y="91186"/>
                  </a:lnTo>
                  <a:lnTo>
                    <a:pt x="3648481" y="88747"/>
                  </a:lnTo>
                  <a:lnTo>
                    <a:pt x="3654895" y="87972"/>
                  </a:lnTo>
                  <a:lnTo>
                    <a:pt x="3661905" y="87020"/>
                  </a:lnTo>
                  <a:close/>
                </a:path>
                <a:path w="4448175" h="702945">
                  <a:moveTo>
                    <a:pt x="3694900" y="0"/>
                  </a:moveTo>
                  <a:lnTo>
                    <a:pt x="3682593" y="0"/>
                  </a:lnTo>
                  <a:lnTo>
                    <a:pt x="3682593" y="20332"/>
                  </a:lnTo>
                  <a:lnTo>
                    <a:pt x="3633381" y="20332"/>
                  </a:lnTo>
                  <a:lnTo>
                    <a:pt x="3633381" y="31203"/>
                  </a:lnTo>
                  <a:lnTo>
                    <a:pt x="3682593" y="31203"/>
                  </a:lnTo>
                  <a:lnTo>
                    <a:pt x="3682593" y="49936"/>
                  </a:lnTo>
                  <a:lnTo>
                    <a:pt x="3633381" y="49936"/>
                  </a:lnTo>
                  <a:lnTo>
                    <a:pt x="3633381" y="60807"/>
                  </a:lnTo>
                  <a:lnTo>
                    <a:pt x="3682593" y="60807"/>
                  </a:lnTo>
                  <a:lnTo>
                    <a:pt x="3682593" y="116624"/>
                  </a:lnTo>
                  <a:lnTo>
                    <a:pt x="3694900" y="116624"/>
                  </a:lnTo>
                  <a:lnTo>
                    <a:pt x="3694900" y="0"/>
                  </a:lnTo>
                  <a:close/>
                </a:path>
                <a:path w="4448175" h="702945">
                  <a:moveTo>
                    <a:pt x="3699002" y="149961"/>
                  </a:moveTo>
                  <a:lnTo>
                    <a:pt x="3607524" y="149961"/>
                  </a:lnTo>
                  <a:lnTo>
                    <a:pt x="3607524" y="110020"/>
                  </a:lnTo>
                  <a:lnTo>
                    <a:pt x="3594862" y="110020"/>
                  </a:lnTo>
                  <a:lnTo>
                    <a:pt x="3594862" y="161023"/>
                  </a:lnTo>
                  <a:lnTo>
                    <a:pt x="3699002" y="161023"/>
                  </a:lnTo>
                  <a:lnTo>
                    <a:pt x="3699002" y="149961"/>
                  </a:lnTo>
                  <a:close/>
                </a:path>
                <a:path w="4448175" h="702945">
                  <a:moveTo>
                    <a:pt x="3856088" y="14808"/>
                  </a:moveTo>
                  <a:lnTo>
                    <a:pt x="3843604" y="14808"/>
                  </a:lnTo>
                  <a:lnTo>
                    <a:pt x="3843604" y="26212"/>
                  </a:lnTo>
                  <a:lnTo>
                    <a:pt x="3843604" y="108597"/>
                  </a:lnTo>
                  <a:lnTo>
                    <a:pt x="3793147" y="108597"/>
                  </a:lnTo>
                  <a:lnTo>
                    <a:pt x="3793147" y="26212"/>
                  </a:lnTo>
                  <a:lnTo>
                    <a:pt x="3843604" y="26212"/>
                  </a:lnTo>
                  <a:lnTo>
                    <a:pt x="3843604" y="14808"/>
                  </a:lnTo>
                  <a:lnTo>
                    <a:pt x="3780663" y="14808"/>
                  </a:lnTo>
                  <a:lnTo>
                    <a:pt x="3780663" y="120002"/>
                  </a:lnTo>
                  <a:lnTo>
                    <a:pt x="3856088" y="120002"/>
                  </a:lnTo>
                  <a:lnTo>
                    <a:pt x="3856088" y="108597"/>
                  </a:lnTo>
                  <a:lnTo>
                    <a:pt x="3856088" y="26212"/>
                  </a:lnTo>
                  <a:lnTo>
                    <a:pt x="3856088" y="14808"/>
                  </a:lnTo>
                  <a:close/>
                </a:path>
                <a:path w="4448175" h="702945">
                  <a:moveTo>
                    <a:pt x="3903522" y="0"/>
                  </a:moveTo>
                  <a:lnTo>
                    <a:pt x="3890861" y="0"/>
                  </a:lnTo>
                  <a:lnTo>
                    <a:pt x="3890861" y="162979"/>
                  </a:lnTo>
                  <a:lnTo>
                    <a:pt x="3903522" y="162979"/>
                  </a:lnTo>
                  <a:lnTo>
                    <a:pt x="3903522" y="0"/>
                  </a:lnTo>
                  <a:close/>
                </a:path>
                <a:path w="4448175" h="702945">
                  <a:moveTo>
                    <a:pt x="4125328" y="66332"/>
                  </a:moveTo>
                  <a:lnTo>
                    <a:pt x="4097871" y="66332"/>
                  </a:lnTo>
                  <a:lnTo>
                    <a:pt x="4099179" y="59677"/>
                  </a:lnTo>
                  <a:lnTo>
                    <a:pt x="4100220" y="53111"/>
                  </a:lnTo>
                  <a:lnTo>
                    <a:pt x="4101769" y="40157"/>
                  </a:lnTo>
                  <a:lnTo>
                    <a:pt x="4102150" y="33769"/>
                  </a:lnTo>
                  <a:lnTo>
                    <a:pt x="4102150" y="7137"/>
                  </a:lnTo>
                  <a:lnTo>
                    <a:pt x="3995343" y="7137"/>
                  </a:lnTo>
                  <a:lnTo>
                    <a:pt x="3995343" y="18199"/>
                  </a:lnTo>
                  <a:lnTo>
                    <a:pt x="4089666" y="18199"/>
                  </a:lnTo>
                  <a:lnTo>
                    <a:pt x="4089616" y="33769"/>
                  </a:lnTo>
                  <a:lnTo>
                    <a:pt x="4089311" y="39141"/>
                  </a:lnTo>
                  <a:lnTo>
                    <a:pt x="4087888" y="52336"/>
                  </a:lnTo>
                  <a:lnTo>
                    <a:pt x="4086644" y="59207"/>
                  </a:lnTo>
                  <a:lnTo>
                    <a:pt x="4084853" y="66332"/>
                  </a:lnTo>
                  <a:lnTo>
                    <a:pt x="3975557" y="66332"/>
                  </a:lnTo>
                  <a:lnTo>
                    <a:pt x="3975557" y="77038"/>
                  </a:lnTo>
                  <a:lnTo>
                    <a:pt x="4043667" y="77038"/>
                  </a:lnTo>
                  <a:lnTo>
                    <a:pt x="4043667" y="108953"/>
                  </a:lnTo>
                  <a:lnTo>
                    <a:pt x="3994988" y="108953"/>
                  </a:lnTo>
                  <a:lnTo>
                    <a:pt x="3994988" y="119824"/>
                  </a:lnTo>
                  <a:lnTo>
                    <a:pt x="4091279" y="119824"/>
                  </a:lnTo>
                  <a:lnTo>
                    <a:pt x="4091279" y="164223"/>
                  </a:lnTo>
                  <a:lnTo>
                    <a:pt x="4103751" y="164223"/>
                  </a:lnTo>
                  <a:lnTo>
                    <a:pt x="4103751" y="108953"/>
                  </a:lnTo>
                  <a:lnTo>
                    <a:pt x="4056151" y="108953"/>
                  </a:lnTo>
                  <a:lnTo>
                    <a:pt x="4056151" y="77038"/>
                  </a:lnTo>
                  <a:lnTo>
                    <a:pt x="4125328" y="77038"/>
                  </a:lnTo>
                  <a:lnTo>
                    <a:pt x="4125328" y="66332"/>
                  </a:lnTo>
                  <a:close/>
                </a:path>
                <a:path w="4448175" h="702945">
                  <a:moveTo>
                    <a:pt x="4217873" y="7848"/>
                  </a:moveTo>
                  <a:lnTo>
                    <a:pt x="4205744" y="7848"/>
                  </a:lnTo>
                  <a:lnTo>
                    <a:pt x="4205744" y="36207"/>
                  </a:lnTo>
                  <a:lnTo>
                    <a:pt x="4205744" y="47078"/>
                  </a:lnTo>
                  <a:lnTo>
                    <a:pt x="4205744" y="74002"/>
                  </a:lnTo>
                  <a:lnTo>
                    <a:pt x="4156532" y="74002"/>
                  </a:lnTo>
                  <a:lnTo>
                    <a:pt x="4156532" y="47078"/>
                  </a:lnTo>
                  <a:lnTo>
                    <a:pt x="4205744" y="47078"/>
                  </a:lnTo>
                  <a:lnTo>
                    <a:pt x="4205744" y="36207"/>
                  </a:lnTo>
                  <a:lnTo>
                    <a:pt x="4156532" y="36207"/>
                  </a:lnTo>
                  <a:lnTo>
                    <a:pt x="4156532" y="7848"/>
                  </a:lnTo>
                  <a:lnTo>
                    <a:pt x="4144416" y="7848"/>
                  </a:lnTo>
                  <a:lnTo>
                    <a:pt x="4144416" y="84886"/>
                  </a:lnTo>
                  <a:lnTo>
                    <a:pt x="4217873" y="84886"/>
                  </a:lnTo>
                  <a:lnTo>
                    <a:pt x="4217873" y="74002"/>
                  </a:lnTo>
                  <a:lnTo>
                    <a:pt x="4217873" y="47078"/>
                  </a:lnTo>
                  <a:lnTo>
                    <a:pt x="4217873" y="36207"/>
                  </a:lnTo>
                  <a:lnTo>
                    <a:pt x="4217873" y="7848"/>
                  </a:lnTo>
                  <a:close/>
                </a:path>
                <a:path w="4448175" h="702945">
                  <a:moveTo>
                    <a:pt x="4264952" y="141935"/>
                  </a:moveTo>
                  <a:lnTo>
                    <a:pt x="4252823" y="109753"/>
                  </a:lnTo>
                  <a:lnTo>
                    <a:pt x="4252823" y="127850"/>
                  </a:lnTo>
                  <a:lnTo>
                    <a:pt x="4252823" y="139979"/>
                  </a:lnTo>
                  <a:lnTo>
                    <a:pt x="4221200" y="156565"/>
                  </a:lnTo>
                  <a:lnTo>
                    <a:pt x="4211688" y="156565"/>
                  </a:lnTo>
                  <a:lnTo>
                    <a:pt x="4180078" y="139979"/>
                  </a:lnTo>
                  <a:lnTo>
                    <a:pt x="4180078" y="127850"/>
                  </a:lnTo>
                  <a:lnTo>
                    <a:pt x="4211688" y="111264"/>
                  </a:lnTo>
                  <a:lnTo>
                    <a:pt x="4221200" y="111264"/>
                  </a:lnTo>
                  <a:lnTo>
                    <a:pt x="4252823" y="127850"/>
                  </a:lnTo>
                  <a:lnTo>
                    <a:pt x="4252823" y="109753"/>
                  </a:lnTo>
                  <a:lnTo>
                    <a:pt x="4246283" y="105956"/>
                  </a:lnTo>
                  <a:lnTo>
                    <a:pt x="4241139" y="103987"/>
                  </a:lnTo>
                  <a:lnTo>
                    <a:pt x="4229379" y="101257"/>
                  </a:lnTo>
                  <a:lnTo>
                    <a:pt x="4223105" y="100571"/>
                  </a:lnTo>
                  <a:lnTo>
                    <a:pt x="4209796" y="100571"/>
                  </a:lnTo>
                  <a:lnTo>
                    <a:pt x="4169219" y="121526"/>
                  </a:lnTo>
                  <a:lnTo>
                    <a:pt x="4167949" y="125768"/>
                  </a:lnTo>
                  <a:lnTo>
                    <a:pt x="4167949" y="141935"/>
                  </a:lnTo>
                  <a:lnTo>
                    <a:pt x="4203522" y="166573"/>
                  </a:lnTo>
                  <a:lnTo>
                    <a:pt x="4209796" y="167259"/>
                  </a:lnTo>
                  <a:lnTo>
                    <a:pt x="4223105" y="167259"/>
                  </a:lnTo>
                  <a:lnTo>
                    <a:pt x="4263669" y="146126"/>
                  </a:lnTo>
                  <a:lnTo>
                    <a:pt x="4264952" y="141935"/>
                  </a:lnTo>
                  <a:close/>
                </a:path>
                <a:path w="4448175" h="702945">
                  <a:moveTo>
                    <a:pt x="4289018" y="39585"/>
                  </a:moveTo>
                  <a:lnTo>
                    <a:pt x="4264050" y="39585"/>
                  </a:lnTo>
                  <a:lnTo>
                    <a:pt x="4264050" y="0"/>
                  </a:lnTo>
                  <a:lnTo>
                    <a:pt x="4251579" y="0"/>
                  </a:lnTo>
                  <a:lnTo>
                    <a:pt x="4251579" y="97002"/>
                  </a:lnTo>
                  <a:lnTo>
                    <a:pt x="4264050" y="97002"/>
                  </a:lnTo>
                  <a:lnTo>
                    <a:pt x="4264050" y="50647"/>
                  </a:lnTo>
                  <a:lnTo>
                    <a:pt x="4289018" y="50647"/>
                  </a:lnTo>
                  <a:lnTo>
                    <a:pt x="4289018" y="39585"/>
                  </a:lnTo>
                  <a:close/>
                </a:path>
                <a:path w="4448175" h="702945">
                  <a:moveTo>
                    <a:pt x="4425962" y="6248"/>
                  </a:moveTo>
                  <a:lnTo>
                    <a:pt x="4413656" y="6248"/>
                  </a:lnTo>
                  <a:lnTo>
                    <a:pt x="4413656" y="30670"/>
                  </a:lnTo>
                  <a:lnTo>
                    <a:pt x="4413656" y="41554"/>
                  </a:lnTo>
                  <a:lnTo>
                    <a:pt x="4413656" y="65620"/>
                  </a:lnTo>
                  <a:lnTo>
                    <a:pt x="4332706" y="65620"/>
                  </a:lnTo>
                  <a:lnTo>
                    <a:pt x="4332706" y="41554"/>
                  </a:lnTo>
                  <a:lnTo>
                    <a:pt x="4413656" y="41554"/>
                  </a:lnTo>
                  <a:lnTo>
                    <a:pt x="4413656" y="30670"/>
                  </a:lnTo>
                  <a:lnTo>
                    <a:pt x="4332706" y="30670"/>
                  </a:lnTo>
                  <a:lnTo>
                    <a:pt x="4332706" y="6248"/>
                  </a:lnTo>
                  <a:lnTo>
                    <a:pt x="4320400" y="6248"/>
                  </a:lnTo>
                  <a:lnTo>
                    <a:pt x="4320400" y="76149"/>
                  </a:lnTo>
                  <a:lnTo>
                    <a:pt x="4425962" y="76149"/>
                  </a:lnTo>
                  <a:lnTo>
                    <a:pt x="4425962" y="65620"/>
                  </a:lnTo>
                  <a:lnTo>
                    <a:pt x="4425962" y="41554"/>
                  </a:lnTo>
                  <a:lnTo>
                    <a:pt x="4425962" y="30670"/>
                  </a:lnTo>
                  <a:lnTo>
                    <a:pt x="4425962" y="6248"/>
                  </a:lnTo>
                  <a:close/>
                </a:path>
                <a:path w="4448175" h="702945">
                  <a:moveTo>
                    <a:pt x="4448073" y="97891"/>
                  </a:moveTo>
                  <a:lnTo>
                    <a:pt x="4298289" y="97891"/>
                  </a:lnTo>
                  <a:lnTo>
                    <a:pt x="4298289" y="108775"/>
                  </a:lnTo>
                  <a:lnTo>
                    <a:pt x="4366933" y="108775"/>
                  </a:lnTo>
                  <a:lnTo>
                    <a:pt x="4366933" y="162979"/>
                  </a:lnTo>
                  <a:lnTo>
                    <a:pt x="4379595" y="162979"/>
                  </a:lnTo>
                  <a:lnTo>
                    <a:pt x="4379595" y="108775"/>
                  </a:lnTo>
                  <a:lnTo>
                    <a:pt x="4448073" y="108775"/>
                  </a:lnTo>
                  <a:lnTo>
                    <a:pt x="4448073" y="978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3584" y="3068680"/>
              <a:ext cx="2730608" cy="16939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3584" y="3284255"/>
              <a:ext cx="3667230" cy="16903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272603" y="3499116"/>
              <a:ext cx="4118610" cy="996950"/>
            </a:xfrm>
            <a:custGeom>
              <a:avLst/>
              <a:gdLst/>
              <a:ahLst/>
              <a:cxnLst/>
              <a:rect l="l" t="t" r="r" b="b"/>
              <a:pathLst>
                <a:path w="4118610" h="996950">
                  <a:moveTo>
                    <a:pt x="41160" y="812558"/>
                  </a:moveTo>
                  <a:lnTo>
                    <a:pt x="27089" y="812558"/>
                  </a:lnTo>
                  <a:lnTo>
                    <a:pt x="20510" y="821143"/>
                  </a:lnTo>
                  <a:lnTo>
                    <a:pt x="3632" y="859878"/>
                  </a:lnTo>
                  <a:lnTo>
                    <a:pt x="0" y="892975"/>
                  </a:lnTo>
                  <a:lnTo>
                    <a:pt x="0" y="901890"/>
                  </a:lnTo>
                  <a:lnTo>
                    <a:pt x="6489" y="945642"/>
                  </a:lnTo>
                  <a:lnTo>
                    <a:pt x="27114" y="982840"/>
                  </a:lnTo>
                  <a:lnTo>
                    <a:pt x="41160" y="982840"/>
                  </a:lnTo>
                  <a:lnTo>
                    <a:pt x="34759" y="972286"/>
                  </a:lnTo>
                  <a:lnTo>
                    <a:pt x="29438" y="961923"/>
                  </a:lnTo>
                  <a:lnTo>
                    <a:pt x="18059" y="921994"/>
                  </a:lnTo>
                  <a:lnTo>
                    <a:pt x="16738" y="901890"/>
                  </a:lnTo>
                  <a:lnTo>
                    <a:pt x="16738" y="892975"/>
                  </a:lnTo>
                  <a:lnTo>
                    <a:pt x="22263" y="852220"/>
                  </a:lnTo>
                  <a:lnTo>
                    <a:pt x="34963" y="822642"/>
                  </a:lnTo>
                  <a:lnTo>
                    <a:pt x="41160" y="812558"/>
                  </a:lnTo>
                  <a:close/>
                </a:path>
                <a:path w="4118610" h="996950">
                  <a:moveTo>
                    <a:pt x="151003" y="957160"/>
                  </a:moveTo>
                  <a:lnTo>
                    <a:pt x="126631" y="901534"/>
                  </a:lnTo>
                  <a:lnTo>
                    <a:pt x="125145" y="898131"/>
                  </a:lnTo>
                  <a:lnTo>
                    <a:pt x="131813" y="895832"/>
                  </a:lnTo>
                  <a:lnTo>
                    <a:pt x="137337" y="891692"/>
                  </a:lnTo>
                  <a:lnTo>
                    <a:pt x="140728" y="887082"/>
                  </a:lnTo>
                  <a:lnTo>
                    <a:pt x="146126" y="879767"/>
                  </a:lnTo>
                  <a:lnTo>
                    <a:pt x="148323" y="872667"/>
                  </a:lnTo>
                  <a:lnTo>
                    <a:pt x="148323" y="856602"/>
                  </a:lnTo>
                  <a:lnTo>
                    <a:pt x="147396" y="851776"/>
                  </a:lnTo>
                  <a:lnTo>
                    <a:pt x="143675" y="842835"/>
                  </a:lnTo>
                  <a:lnTo>
                    <a:pt x="141528" y="839838"/>
                  </a:lnTo>
                  <a:lnTo>
                    <a:pt x="140893" y="838936"/>
                  </a:lnTo>
                  <a:lnTo>
                    <a:pt x="133489" y="832281"/>
                  </a:lnTo>
                  <a:lnTo>
                    <a:pt x="132105" y="831494"/>
                  </a:lnTo>
                  <a:lnTo>
                    <a:pt x="132105" y="855179"/>
                  </a:lnTo>
                  <a:lnTo>
                    <a:pt x="132105" y="871296"/>
                  </a:lnTo>
                  <a:lnTo>
                    <a:pt x="129806" y="877011"/>
                  </a:lnTo>
                  <a:lnTo>
                    <a:pt x="120637" y="885075"/>
                  </a:lnTo>
                  <a:lnTo>
                    <a:pt x="113004" y="887082"/>
                  </a:lnTo>
                  <a:lnTo>
                    <a:pt x="75933" y="887082"/>
                  </a:lnTo>
                  <a:lnTo>
                    <a:pt x="75933" y="839838"/>
                  </a:lnTo>
                  <a:lnTo>
                    <a:pt x="104279" y="839838"/>
                  </a:lnTo>
                  <a:lnTo>
                    <a:pt x="113919" y="839838"/>
                  </a:lnTo>
                  <a:lnTo>
                    <a:pt x="120967" y="841819"/>
                  </a:lnTo>
                  <a:lnTo>
                    <a:pt x="129870" y="849731"/>
                  </a:lnTo>
                  <a:lnTo>
                    <a:pt x="132105" y="855179"/>
                  </a:lnTo>
                  <a:lnTo>
                    <a:pt x="132105" y="831494"/>
                  </a:lnTo>
                  <a:lnTo>
                    <a:pt x="129032" y="829729"/>
                  </a:lnTo>
                  <a:lnTo>
                    <a:pt x="118579" y="826122"/>
                  </a:lnTo>
                  <a:lnTo>
                    <a:pt x="112661" y="825220"/>
                  </a:lnTo>
                  <a:lnTo>
                    <a:pt x="59880" y="825220"/>
                  </a:lnTo>
                  <a:lnTo>
                    <a:pt x="59880" y="957160"/>
                  </a:lnTo>
                  <a:lnTo>
                    <a:pt x="75933" y="957160"/>
                  </a:lnTo>
                  <a:lnTo>
                    <a:pt x="75933" y="901712"/>
                  </a:lnTo>
                  <a:lnTo>
                    <a:pt x="109639" y="901712"/>
                  </a:lnTo>
                  <a:lnTo>
                    <a:pt x="110007" y="901661"/>
                  </a:lnTo>
                  <a:lnTo>
                    <a:pt x="134658" y="957160"/>
                  </a:lnTo>
                  <a:lnTo>
                    <a:pt x="151003" y="957160"/>
                  </a:lnTo>
                  <a:close/>
                </a:path>
                <a:path w="4118610" h="996950">
                  <a:moveTo>
                    <a:pt x="250317" y="912761"/>
                  </a:moveTo>
                  <a:lnTo>
                    <a:pt x="244487" y="874763"/>
                  </a:lnTo>
                  <a:lnTo>
                    <a:pt x="241223" y="869975"/>
                  </a:lnTo>
                  <a:lnTo>
                    <a:pt x="239953" y="868108"/>
                  </a:lnTo>
                  <a:lnTo>
                    <a:pt x="234632" y="863180"/>
                  </a:lnTo>
                  <a:lnTo>
                    <a:pt x="234632" y="889749"/>
                  </a:lnTo>
                  <a:lnTo>
                    <a:pt x="234632" y="899388"/>
                  </a:lnTo>
                  <a:lnTo>
                    <a:pt x="184696" y="899388"/>
                  </a:lnTo>
                  <a:lnTo>
                    <a:pt x="184696" y="890308"/>
                  </a:lnTo>
                  <a:lnTo>
                    <a:pt x="186893" y="883132"/>
                  </a:lnTo>
                  <a:lnTo>
                    <a:pt x="195643" y="872604"/>
                  </a:lnTo>
                  <a:lnTo>
                    <a:pt x="201841" y="869975"/>
                  </a:lnTo>
                  <a:lnTo>
                    <a:pt x="217728" y="869975"/>
                  </a:lnTo>
                  <a:lnTo>
                    <a:pt x="223824" y="872464"/>
                  </a:lnTo>
                  <a:lnTo>
                    <a:pt x="232473" y="882434"/>
                  </a:lnTo>
                  <a:lnTo>
                    <a:pt x="234632" y="889749"/>
                  </a:lnTo>
                  <a:lnTo>
                    <a:pt x="234632" y="863180"/>
                  </a:lnTo>
                  <a:lnTo>
                    <a:pt x="234188" y="862761"/>
                  </a:lnTo>
                  <a:lnTo>
                    <a:pt x="227241" y="858939"/>
                  </a:lnTo>
                  <a:lnTo>
                    <a:pt x="219125" y="856653"/>
                  </a:lnTo>
                  <a:lnTo>
                    <a:pt x="209842" y="855878"/>
                  </a:lnTo>
                  <a:lnTo>
                    <a:pt x="200825" y="856627"/>
                  </a:lnTo>
                  <a:lnTo>
                    <a:pt x="171729" y="882015"/>
                  </a:lnTo>
                  <a:lnTo>
                    <a:pt x="169024" y="912939"/>
                  </a:lnTo>
                  <a:lnTo>
                    <a:pt x="169710" y="923036"/>
                  </a:lnTo>
                  <a:lnTo>
                    <a:pt x="193611" y="955586"/>
                  </a:lnTo>
                  <a:lnTo>
                    <a:pt x="211442" y="958583"/>
                  </a:lnTo>
                  <a:lnTo>
                    <a:pt x="219773" y="958583"/>
                  </a:lnTo>
                  <a:lnTo>
                    <a:pt x="226860" y="957427"/>
                  </a:lnTo>
                  <a:lnTo>
                    <a:pt x="238582" y="952792"/>
                  </a:lnTo>
                  <a:lnTo>
                    <a:pt x="243738" y="949909"/>
                  </a:lnTo>
                  <a:lnTo>
                    <a:pt x="248183" y="946467"/>
                  </a:lnTo>
                  <a:lnTo>
                    <a:pt x="247065" y="944499"/>
                  </a:lnTo>
                  <a:lnTo>
                    <a:pt x="241617" y="934872"/>
                  </a:lnTo>
                  <a:lnTo>
                    <a:pt x="237172" y="937641"/>
                  </a:lnTo>
                  <a:lnTo>
                    <a:pt x="232625" y="939927"/>
                  </a:lnTo>
                  <a:lnTo>
                    <a:pt x="223253" y="943584"/>
                  </a:lnTo>
                  <a:lnTo>
                    <a:pt x="217817" y="944499"/>
                  </a:lnTo>
                  <a:lnTo>
                    <a:pt x="203250" y="944499"/>
                  </a:lnTo>
                  <a:lnTo>
                    <a:pt x="196672" y="941806"/>
                  </a:lnTo>
                  <a:lnTo>
                    <a:pt x="187096" y="930998"/>
                  </a:lnTo>
                  <a:lnTo>
                    <a:pt x="184696" y="923112"/>
                  </a:lnTo>
                  <a:lnTo>
                    <a:pt x="184696" y="912939"/>
                  </a:lnTo>
                  <a:lnTo>
                    <a:pt x="250317" y="912939"/>
                  </a:lnTo>
                  <a:lnTo>
                    <a:pt x="250317" y="912761"/>
                  </a:lnTo>
                  <a:close/>
                </a:path>
                <a:path w="4118610" h="996950">
                  <a:moveTo>
                    <a:pt x="285445" y="818972"/>
                  </a:moveTo>
                  <a:lnTo>
                    <a:pt x="269748" y="818972"/>
                  </a:lnTo>
                  <a:lnTo>
                    <a:pt x="269748" y="957160"/>
                  </a:lnTo>
                  <a:lnTo>
                    <a:pt x="285445" y="957160"/>
                  </a:lnTo>
                  <a:lnTo>
                    <a:pt x="285445" y="818972"/>
                  </a:lnTo>
                  <a:close/>
                </a:path>
                <a:path w="4118610" h="996950">
                  <a:moveTo>
                    <a:pt x="314693" y="743724"/>
                  </a:moveTo>
                  <a:lnTo>
                    <a:pt x="290322" y="688098"/>
                  </a:lnTo>
                  <a:lnTo>
                    <a:pt x="288836" y="684695"/>
                  </a:lnTo>
                  <a:lnTo>
                    <a:pt x="295490" y="682396"/>
                  </a:lnTo>
                  <a:lnTo>
                    <a:pt x="301028" y="678256"/>
                  </a:lnTo>
                  <a:lnTo>
                    <a:pt x="304419" y="673658"/>
                  </a:lnTo>
                  <a:lnTo>
                    <a:pt x="309816" y="666330"/>
                  </a:lnTo>
                  <a:lnTo>
                    <a:pt x="312013" y="659231"/>
                  </a:lnTo>
                  <a:lnTo>
                    <a:pt x="312013" y="643166"/>
                  </a:lnTo>
                  <a:lnTo>
                    <a:pt x="295783" y="618058"/>
                  </a:lnTo>
                  <a:lnTo>
                    <a:pt x="295783" y="641743"/>
                  </a:lnTo>
                  <a:lnTo>
                    <a:pt x="295783" y="657860"/>
                  </a:lnTo>
                  <a:lnTo>
                    <a:pt x="293497" y="663575"/>
                  </a:lnTo>
                  <a:lnTo>
                    <a:pt x="284327" y="671639"/>
                  </a:lnTo>
                  <a:lnTo>
                    <a:pt x="276694" y="673658"/>
                  </a:lnTo>
                  <a:lnTo>
                    <a:pt x="239623" y="673658"/>
                  </a:lnTo>
                  <a:lnTo>
                    <a:pt x="239623" y="626402"/>
                  </a:lnTo>
                  <a:lnTo>
                    <a:pt x="267970" y="626402"/>
                  </a:lnTo>
                  <a:lnTo>
                    <a:pt x="277609" y="626402"/>
                  </a:lnTo>
                  <a:lnTo>
                    <a:pt x="284657" y="628383"/>
                  </a:lnTo>
                  <a:lnTo>
                    <a:pt x="293560" y="636295"/>
                  </a:lnTo>
                  <a:lnTo>
                    <a:pt x="295783" y="641743"/>
                  </a:lnTo>
                  <a:lnTo>
                    <a:pt x="295783" y="618058"/>
                  </a:lnTo>
                  <a:lnTo>
                    <a:pt x="292709" y="616292"/>
                  </a:lnTo>
                  <a:lnTo>
                    <a:pt x="282257" y="612686"/>
                  </a:lnTo>
                  <a:lnTo>
                    <a:pt x="276352" y="611784"/>
                  </a:lnTo>
                  <a:lnTo>
                    <a:pt x="223570" y="611784"/>
                  </a:lnTo>
                  <a:lnTo>
                    <a:pt x="223570" y="743724"/>
                  </a:lnTo>
                  <a:lnTo>
                    <a:pt x="239623" y="743724"/>
                  </a:lnTo>
                  <a:lnTo>
                    <a:pt x="239623" y="688276"/>
                  </a:lnTo>
                  <a:lnTo>
                    <a:pt x="273329" y="688276"/>
                  </a:lnTo>
                  <a:lnTo>
                    <a:pt x="273685" y="688225"/>
                  </a:lnTo>
                  <a:lnTo>
                    <a:pt x="298348" y="743724"/>
                  </a:lnTo>
                  <a:lnTo>
                    <a:pt x="314693" y="743724"/>
                  </a:lnTo>
                  <a:close/>
                </a:path>
                <a:path w="4118610" h="996950">
                  <a:moveTo>
                    <a:pt x="326986" y="857669"/>
                  </a:moveTo>
                  <a:lnTo>
                    <a:pt x="311302" y="857669"/>
                  </a:lnTo>
                  <a:lnTo>
                    <a:pt x="311302" y="957160"/>
                  </a:lnTo>
                  <a:lnTo>
                    <a:pt x="326986" y="957160"/>
                  </a:lnTo>
                  <a:lnTo>
                    <a:pt x="326986" y="857669"/>
                  </a:lnTo>
                  <a:close/>
                </a:path>
                <a:path w="4118610" h="996950">
                  <a:moveTo>
                    <a:pt x="327520" y="825754"/>
                  </a:moveTo>
                  <a:lnTo>
                    <a:pt x="310769" y="825754"/>
                  </a:lnTo>
                  <a:lnTo>
                    <a:pt x="310769" y="842683"/>
                  </a:lnTo>
                  <a:lnTo>
                    <a:pt x="327520" y="842683"/>
                  </a:lnTo>
                  <a:lnTo>
                    <a:pt x="327520" y="825754"/>
                  </a:lnTo>
                  <a:close/>
                </a:path>
                <a:path w="4118610" h="996950">
                  <a:moveTo>
                    <a:pt x="353733" y="611784"/>
                  </a:moveTo>
                  <a:lnTo>
                    <a:pt x="337693" y="611784"/>
                  </a:lnTo>
                  <a:lnTo>
                    <a:pt x="337693" y="743724"/>
                  </a:lnTo>
                  <a:lnTo>
                    <a:pt x="353733" y="743724"/>
                  </a:lnTo>
                  <a:lnTo>
                    <a:pt x="353733" y="611784"/>
                  </a:lnTo>
                  <a:close/>
                </a:path>
                <a:path w="4118610" h="996950">
                  <a:moveTo>
                    <a:pt x="423456" y="888161"/>
                  </a:moveTo>
                  <a:lnTo>
                    <a:pt x="422846" y="880935"/>
                  </a:lnTo>
                  <a:lnTo>
                    <a:pt x="421043" y="874610"/>
                  </a:lnTo>
                  <a:lnTo>
                    <a:pt x="418592" y="870153"/>
                  </a:lnTo>
                  <a:lnTo>
                    <a:pt x="417995" y="869048"/>
                  </a:lnTo>
                  <a:lnTo>
                    <a:pt x="387083" y="855878"/>
                  </a:lnTo>
                  <a:lnTo>
                    <a:pt x="379450" y="855878"/>
                  </a:lnTo>
                  <a:lnTo>
                    <a:pt x="372783" y="857046"/>
                  </a:lnTo>
                  <a:lnTo>
                    <a:pt x="361403" y="861695"/>
                  </a:lnTo>
                  <a:lnTo>
                    <a:pt x="355993" y="864755"/>
                  </a:lnTo>
                  <a:lnTo>
                    <a:pt x="350888" y="868527"/>
                  </a:lnTo>
                  <a:lnTo>
                    <a:pt x="358013" y="879957"/>
                  </a:lnTo>
                  <a:lnTo>
                    <a:pt x="363080" y="876985"/>
                  </a:lnTo>
                  <a:lnTo>
                    <a:pt x="367906" y="874610"/>
                  </a:lnTo>
                  <a:lnTo>
                    <a:pt x="377113" y="871042"/>
                  </a:lnTo>
                  <a:lnTo>
                    <a:pt x="381914" y="870153"/>
                  </a:lnTo>
                  <a:lnTo>
                    <a:pt x="393903" y="870153"/>
                  </a:lnTo>
                  <a:lnTo>
                    <a:pt x="399161" y="871855"/>
                  </a:lnTo>
                  <a:lnTo>
                    <a:pt x="406184" y="878662"/>
                  </a:lnTo>
                  <a:lnTo>
                    <a:pt x="407936" y="883615"/>
                  </a:lnTo>
                  <a:lnTo>
                    <a:pt x="407936" y="897432"/>
                  </a:lnTo>
                  <a:lnTo>
                    <a:pt x="407936" y="910983"/>
                  </a:lnTo>
                  <a:lnTo>
                    <a:pt x="407936" y="928801"/>
                  </a:lnTo>
                  <a:lnTo>
                    <a:pt x="407149" y="931595"/>
                  </a:lnTo>
                  <a:lnTo>
                    <a:pt x="384987" y="944676"/>
                  </a:lnTo>
                  <a:lnTo>
                    <a:pt x="378993" y="944676"/>
                  </a:lnTo>
                  <a:lnTo>
                    <a:pt x="362648" y="931672"/>
                  </a:lnTo>
                  <a:lnTo>
                    <a:pt x="362648" y="921486"/>
                  </a:lnTo>
                  <a:lnTo>
                    <a:pt x="364197" y="917879"/>
                  </a:lnTo>
                  <a:lnTo>
                    <a:pt x="370344" y="912355"/>
                  </a:lnTo>
                  <a:lnTo>
                    <a:pt x="375526" y="910983"/>
                  </a:lnTo>
                  <a:lnTo>
                    <a:pt x="407936" y="910983"/>
                  </a:lnTo>
                  <a:lnTo>
                    <a:pt x="407936" y="897432"/>
                  </a:lnTo>
                  <a:lnTo>
                    <a:pt x="382625" y="897432"/>
                  </a:lnTo>
                  <a:lnTo>
                    <a:pt x="374408" y="897915"/>
                  </a:lnTo>
                  <a:lnTo>
                    <a:pt x="346964" y="917130"/>
                  </a:lnTo>
                  <a:lnTo>
                    <a:pt x="346964" y="938466"/>
                  </a:lnTo>
                  <a:lnTo>
                    <a:pt x="349999" y="945616"/>
                  </a:lnTo>
                  <a:lnTo>
                    <a:pt x="362140" y="955992"/>
                  </a:lnTo>
                  <a:lnTo>
                    <a:pt x="369989" y="958583"/>
                  </a:lnTo>
                  <a:lnTo>
                    <a:pt x="387375" y="958583"/>
                  </a:lnTo>
                  <a:lnTo>
                    <a:pt x="393915" y="957224"/>
                  </a:lnTo>
                  <a:lnTo>
                    <a:pt x="399224" y="954493"/>
                  </a:lnTo>
                  <a:lnTo>
                    <a:pt x="402297" y="952957"/>
                  </a:lnTo>
                  <a:lnTo>
                    <a:pt x="404812" y="951357"/>
                  </a:lnTo>
                  <a:lnTo>
                    <a:pt x="408127" y="948461"/>
                  </a:lnTo>
                  <a:lnTo>
                    <a:pt x="408127" y="957160"/>
                  </a:lnTo>
                  <a:lnTo>
                    <a:pt x="423456" y="957160"/>
                  </a:lnTo>
                  <a:lnTo>
                    <a:pt x="423456" y="945400"/>
                  </a:lnTo>
                  <a:lnTo>
                    <a:pt x="423456" y="944676"/>
                  </a:lnTo>
                  <a:lnTo>
                    <a:pt x="423456" y="910983"/>
                  </a:lnTo>
                  <a:lnTo>
                    <a:pt x="423456" y="888161"/>
                  </a:lnTo>
                  <a:close/>
                </a:path>
                <a:path w="4118610" h="996950">
                  <a:moveTo>
                    <a:pt x="484441" y="743724"/>
                  </a:moveTo>
                  <a:lnTo>
                    <a:pt x="469874" y="703783"/>
                  </a:lnTo>
                  <a:lnTo>
                    <a:pt x="464667" y="689521"/>
                  </a:lnTo>
                  <a:lnTo>
                    <a:pt x="449313" y="647407"/>
                  </a:lnTo>
                  <a:lnTo>
                    <a:pt x="449313" y="689521"/>
                  </a:lnTo>
                  <a:lnTo>
                    <a:pt x="406336" y="689521"/>
                  </a:lnTo>
                  <a:lnTo>
                    <a:pt x="419176" y="656145"/>
                  </a:lnTo>
                  <a:lnTo>
                    <a:pt x="419874" y="654646"/>
                  </a:lnTo>
                  <a:lnTo>
                    <a:pt x="420662" y="652780"/>
                  </a:lnTo>
                  <a:lnTo>
                    <a:pt x="427977" y="626224"/>
                  </a:lnTo>
                  <a:lnTo>
                    <a:pt x="428091" y="629564"/>
                  </a:lnTo>
                  <a:lnTo>
                    <a:pt x="428612" y="632637"/>
                  </a:lnTo>
                  <a:lnTo>
                    <a:pt x="430479" y="638238"/>
                  </a:lnTo>
                  <a:lnTo>
                    <a:pt x="433311" y="646963"/>
                  </a:lnTo>
                  <a:lnTo>
                    <a:pt x="434086" y="649287"/>
                  </a:lnTo>
                  <a:lnTo>
                    <a:pt x="435292" y="652729"/>
                  </a:lnTo>
                  <a:lnTo>
                    <a:pt x="435940" y="654431"/>
                  </a:lnTo>
                  <a:lnTo>
                    <a:pt x="436829" y="656742"/>
                  </a:lnTo>
                  <a:lnTo>
                    <a:pt x="449313" y="689521"/>
                  </a:lnTo>
                  <a:lnTo>
                    <a:pt x="449313" y="647407"/>
                  </a:lnTo>
                  <a:lnTo>
                    <a:pt x="441591" y="626224"/>
                  </a:lnTo>
                  <a:lnTo>
                    <a:pt x="436321" y="611784"/>
                  </a:lnTo>
                  <a:lnTo>
                    <a:pt x="419684" y="611784"/>
                  </a:lnTo>
                  <a:lnTo>
                    <a:pt x="371386" y="743724"/>
                  </a:lnTo>
                  <a:lnTo>
                    <a:pt x="387248" y="743724"/>
                  </a:lnTo>
                  <a:lnTo>
                    <a:pt x="401878" y="703783"/>
                  </a:lnTo>
                  <a:lnTo>
                    <a:pt x="453732" y="703783"/>
                  </a:lnTo>
                  <a:lnTo>
                    <a:pt x="467995" y="743724"/>
                  </a:lnTo>
                  <a:lnTo>
                    <a:pt x="484441" y="743724"/>
                  </a:lnTo>
                  <a:close/>
                </a:path>
                <a:path w="4118610" h="996950">
                  <a:moveTo>
                    <a:pt x="528840" y="922337"/>
                  </a:moveTo>
                  <a:lnTo>
                    <a:pt x="524052" y="875398"/>
                  </a:lnTo>
                  <a:lnTo>
                    <a:pt x="520801" y="870331"/>
                  </a:lnTo>
                  <a:lnTo>
                    <a:pt x="514375" y="863549"/>
                  </a:lnTo>
                  <a:lnTo>
                    <a:pt x="513143" y="862736"/>
                  </a:lnTo>
                  <a:lnTo>
                    <a:pt x="513143" y="890600"/>
                  </a:lnTo>
                  <a:lnTo>
                    <a:pt x="513143" y="923696"/>
                  </a:lnTo>
                  <a:lnTo>
                    <a:pt x="510882" y="931278"/>
                  </a:lnTo>
                  <a:lnTo>
                    <a:pt x="501865" y="941857"/>
                  </a:lnTo>
                  <a:lnTo>
                    <a:pt x="495795" y="944499"/>
                  </a:lnTo>
                  <a:lnTo>
                    <a:pt x="484238" y="944499"/>
                  </a:lnTo>
                  <a:lnTo>
                    <a:pt x="461975" y="926122"/>
                  </a:lnTo>
                  <a:lnTo>
                    <a:pt x="461975" y="891311"/>
                  </a:lnTo>
                  <a:lnTo>
                    <a:pt x="481545" y="871042"/>
                  </a:lnTo>
                  <a:lnTo>
                    <a:pt x="481914" y="870902"/>
                  </a:lnTo>
                  <a:lnTo>
                    <a:pt x="485089" y="870331"/>
                  </a:lnTo>
                  <a:lnTo>
                    <a:pt x="495820" y="870331"/>
                  </a:lnTo>
                  <a:lnTo>
                    <a:pt x="501891" y="872883"/>
                  </a:lnTo>
                  <a:lnTo>
                    <a:pt x="510895" y="883119"/>
                  </a:lnTo>
                  <a:lnTo>
                    <a:pt x="513143" y="890600"/>
                  </a:lnTo>
                  <a:lnTo>
                    <a:pt x="513143" y="862736"/>
                  </a:lnTo>
                  <a:lnTo>
                    <a:pt x="510159" y="860742"/>
                  </a:lnTo>
                  <a:lnTo>
                    <a:pt x="500253" y="856856"/>
                  </a:lnTo>
                  <a:lnTo>
                    <a:pt x="494817" y="855878"/>
                  </a:lnTo>
                  <a:lnTo>
                    <a:pt x="482536" y="855878"/>
                  </a:lnTo>
                  <a:lnTo>
                    <a:pt x="476643" y="857300"/>
                  </a:lnTo>
                  <a:lnTo>
                    <a:pt x="465797" y="862977"/>
                  </a:lnTo>
                  <a:lnTo>
                    <a:pt x="462724" y="866609"/>
                  </a:lnTo>
                  <a:lnTo>
                    <a:pt x="461975" y="871042"/>
                  </a:lnTo>
                  <a:lnTo>
                    <a:pt x="461975" y="818972"/>
                  </a:lnTo>
                  <a:lnTo>
                    <a:pt x="446278" y="818972"/>
                  </a:lnTo>
                  <a:lnTo>
                    <a:pt x="446278" y="957160"/>
                  </a:lnTo>
                  <a:lnTo>
                    <a:pt x="461797" y="957160"/>
                  </a:lnTo>
                  <a:lnTo>
                    <a:pt x="461721" y="948944"/>
                  </a:lnTo>
                  <a:lnTo>
                    <a:pt x="465493" y="951890"/>
                  </a:lnTo>
                  <a:lnTo>
                    <a:pt x="475716" y="957249"/>
                  </a:lnTo>
                  <a:lnTo>
                    <a:pt x="481812" y="958583"/>
                  </a:lnTo>
                  <a:lnTo>
                    <a:pt x="494601" y="958583"/>
                  </a:lnTo>
                  <a:lnTo>
                    <a:pt x="520217" y="944499"/>
                  </a:lnTo>
                  <a:lnTo>
                    <a:pt x="521068" y="943622"/>
                  </a:lnTo>
                  <a:lnTo>
                    <a:pt x="523849" y="939101"/>
                  </a:lnTo>
                  <a:lnTo>
                    <a:pt x="527837" y="928370"/>
                  </a:lnTo>
                  <a:lnTo>
                    <a:pt x="528840" y="922337"/>
                  </a:lnTo>
                  <a:close/>
                </a:path>
                <a:path w="4118610" h="996950">
                  <a:moveTo>
                    <a:pt x="567702" y="857669"/>
                  </a:moveTo>
                  <a:lnTo>
                    <a:pt x="552018" y="857669"/>
                  </a:lnTo>
                  <a:lnTo>
                    <a:pt x="552018" y="957160"/>
                  </a:lnTo>
                  <a:lnTo>
                    <a:pt x="567702" y="957160"/>
                  </a:lnTo>
                  <a:lnTo>
                    <a:pt x="567702" y="857669"/>
                  </a:lnTo>
                  <a:close/>
                </a:path>
                <a:path w="4118610" h="996950">
                  <a:moveTo>
                    <a:pt x="568236" y="825754"/>
                  </a:moveTo>
                  <a:lnTo>
                    <a:pt x="551484" y="825754"/>
                  </a:lnTo>
                  <a:lnTo>
                    <a:pt x="551484" y="842683"/>
                  </a:lnTo>
                  <a:lnTo>
                    <a:pt x="568236" y="842683"/>
                  </a:lnTo>
                  <a:lnTo>
                    <a:pt x="568236" y="825754"/>
                  </a:lnTo>
                  <a:close/>
                </a:path>
                <a:path w="4118610" h="996950">
                  <a:moveTo>
                    <a:pt x="593559" y="728853"/>
                  </a:moveTo>
                  <a:lnTo>
                    <a:pt x="584746" y="716978"/>
                  </a:lnTo>
                  <a:lnTo>
                    <a:pt x="579716" y="720966"/>
                  </a:lnTo>
                  <a:lnTo>
                    <a:pt x="574560" y="724141"/>
                  </a:lnTo>
                  <a:lnTo>
                    <a:pt x="563587" y="729119"/>
                  </a:lnTo>
                  <a:lnTo>
                    <a:pt x="556971" y="730351"/>
                  </a:lnTo>
                  <a:lnTo>
                    <a:pt x="549160" y="730351"/>
                  </a:lnTo>
                  <a:lnTo>
                    <a:pt x="515366" y="705180"/>
                  </a:lnTo>
                  <a:lnTo>
                    <a:pt x="512965" y="684885"/>
                  </a:lnTo>
                  <a:lnTo>
                    <a:pt x="512965" y="661847"/>
                  </a:lnTo>
                  <a:lnTo>
                    <a:pt x="537235" y="626008"/>
                  </a:lnTo>
                  <a:lnTo>
                    <a:pt x="542239" y="624979"/>
                  </a:lnTo>
                  <a:lnTo>
                    <a:pt x="554228" y="624979"/>
                  </a:lnTo>
                  <a:lnTo>
                    <a:pt x="559917" y="625729"/>
                  </a:lnTo>
                  <a:lnTo>
                    <a:pt x="570039" y="628713"/>
                  </a:lnTo>
                  <a:lnTo>
                    <a:pt x="575919" y="631596"/>
                  </a:lnTo>
                  <a:lnTo>
                    <a:pt x="582612" y="635850"/>
                  </a:lnTo>
                  <a:lnTo>
                    <a:pt x="589699" y="624979"/>
                  </a:lnTo>
                  <a:lnTo>
                    <a:pt x="556641" y="609815"/>
                  </a:lnTo>
                  <a:lnTo>
                    <a:pt x="547916" y="609815"/>
                  </a:lnTo>
                  <a:lnTo>
                    <a:pt x="510120" y="625424"/>
                  </a:lnTo>
                  <a:lnTo>
                    <a:pt x="496773" y="668477"/>
                  </a:lnTo>
                  <a:lnTo>
                    <a:pt x="496735" y="684885"/>
                  </a:lnTo>
                  <a:lnTo>
                    <a:pt x="497560" y="698436"/>
                  </a:lnTo>
                  <a:lnTo>
                    <a:pt x="517334" y="736650"/>
                  </a:lnTo>
                  <a:lnTo>
                    <a:pt x="548982" y="745693"/>
                  </a:lnTo>
                  <a:lnTo>
                    <a:pt x="556514" y="745401"/>
                  </a:lnTo>
                  <a:lnTo>
                    <a:pt x="591997" y="730351"/>
                  </a:lnTo>
                  <a:lnTo>
                    <a:pt x="593559" y="728853"/>
                  </a:lnTo>
                  <a:close/>
                </a:path>
                <a:path w="4118610" h="996950">
                  <a:moveTo>
                    <a:pt x="608177" y="818972"/>
                  </a:moveTo>
                  <a:lnTo>
                    <a:pt x="592493" y="818972"/>
                  </a:lnTo>
                  <a:lnTo>
                    <a:pt x="592493" y="957160"/>
                  </a:lnTo>
                  <a:lnTo>
                    <a:pt x="608177" y="957160"/>
                  </a:lnTo>
                  <a:lnTo>
                    <a:pt x="608177" y="818972"/>
                  </a:lnTo>
                  <a:close/>
                </a:path>
                <a:path w="4118610" h="996950">
                  <a:moveTo>
                    <a:pt x="649732" y="857669"/>
                  </a:moveTo>
                  <a:lnTo>
                    <a:pt x="634034" y="857669"/>
                  </a:lnTo>
                  <a:lnTo>
                    <a:pt x="634034" y="957160"/>
                  </a:lnTo>
                  <a:lnTo>
                    <a:pt x="649732" y="957160"/>
                  </a:lnTo>
                  <a:lnTo>
                    <a:pt x="649732" y="857669"/>
                  </a:lnTo>
                  <a:close/>
                </a:path>
                <a:path w="4118610" h="996950">
                  <a:moveTo>
                    <a:pt x="650265" y="825754"/>
                  </a:moveTo>
                  <a:lnTo>
                    <a:pt x="633501" y="825754"/>
                  </a:lnTo>
                  <a:lnTo>
                    <a:pt x="633501" y="842683"/>
                  </a:lnTo>
                  <a:lnTo>
                    <a:pt x="650265" y="842683"/>
                  </a:lnTo>
                  <a:lnTo>
                    <a:pt x="650265" y="825754"/>
                  </a:lnTo>
                  <a:close/>
                </a:path>
                <a:path w="4118610" h="996950">
                  <a:moveTo>
                    <a:pt x="726579" y="955103"/>
                  </a:moveTo>
                  <a:lnTo>
                    <a:pt x="724776" y="944143"/>
                  </a:lnTo>
                  <a:lnTo>
                    <a:pt x="724446" y="942187"/>
                  </a:lnTo>
                  <a:lnTo>
                    <a:pt x="719061" y="943495"/>
                  </a:lnTo>
                  <a:lnTo>
                    <a:pt x="714057" y="944143"/>
                  </a:lnTo>
                  <a:lnTo>
                    <a:pt x="705180" y="944143"/>
                  </a:lnTo>
                  <a:lnTo>
                    <a:pt x="702157" y="943025"/>
                  </a:lnTo>
                  <a:lnTo>
                    <a:pt x="698588" y="938542"/>
                  </a:lnTo>
                  <a:lnTo>
                    <a:pt x="697687" y="934313"/>
                  </a:lnTo>
                  <a:lnTo>
                    <a:pt x="697687" y="871397"/>
                  </a:lnTo>
                  <a:lnTo>
                    <a:pt x="724255" y="871397"/>
                  </a:lnTo>
                  <a:lnTo>
                    <a:pt x="724255" y="857669"/>
                  </a:lnTo>
                  <a:lnTo>
                    <a:pt x="697687" y="857669"/>
                  </a:lnTo>
                  <a:lnTo>
                    <a:pt x="697687" y="832878"/>
                  </a:lnTo>
                  <a:lnTo>
                    <a:pt x="682002" y="832878"/>
                  </a:lnTo>
                  <a:lnTo>
                    <a:pt x="682002" y="857669"/>
                  </a:lnTo>
                  <a:lnTo>
                    <a:pt x="665594" y="857669"/>
                  </a:lnTo>
                  <a:lnTo>
                    <a:pt x="665594" y="871397"/>
                  </a:lnTo>
                  <a:lnTo>
                    <a:pt x="682002" y="871397"/>
                  </a:lnTo>
                  <a:lnTo>
                    <a:pt x="682028" y="934313"/>
                  </a:lnTo>
                  <a:lnTo>
                    <a:pt x="682536" y="938644"/>
                  </a:lnTo>
                  <a:lnTo>
                    <a:pt x="704176" y="958049"/>
                  </a:lnTo>
                  <a:lnTo>
                    <a:pt x="711339" y="958049"/>
                  </a:lnTo>
                  <a:lnTo>
                    <a:pt x="714324" y="957846"/>
                  </a:lnTo>
                  <a:lnTo>
                    <a:pt x="720712" y="956995"/>
                  </a:lnTo>
                  <a:lnTo>
                    <a:pt x="723734" y="956221"/>
                  </a:lnTo>
                  <a:lnTo>
                    <a:pt x="726579" y="955103"/>
                  </a:lnTo>
                  <a:close/>
                </a:path>
                <a:path w="4118610" h="996950">
                  <a:moveTo>
                    <a:pt x="820369" y="857669"/>
                  </a:moveTo>
                  <a:lnTo>
                    <a:pt x="804786" y="857669"/>
                  </a:lnTo>
                  <a:lnTo>
                    <a:pt x="776833" y="940041"/>
                  </a:lnTo>
                  <a:lnTo>
                    <a:pt x="748360" y="857669"/>
                  </a:lnTo>
                  <a:lnTo>
                    <a:pt x="732815" y="857669"/>
                  </a:lnTo>
                  <a:lnTo>
                    <a:pt x="768832" y="957046"/>
                  </a:lnTo>
                  <a:lnTo>
                    <a:pt x="756539" y="992492"/>
                  </a:lnTo>
                  <a:lnTo>
                    <a:pt x="769721" y="996924"/>
                  </a:lnTo>
                  <a:lnTo>
                    <a:pt x="790409" y="940041"/>
                  </a:lnTo>
                  <a:lnTo>
                    <a:pt x="820369" y="857669"/>
                  </a:lnTo>
                  <a:close/>
                </a:path>
                <a:path w="4118610" h="996950">
                  <a:moveTo>
                    <a:pt x="3248393" y="14808"/>
                  </a:moveTo>
                  <a:lnTo>
                    <a:pt x="3238944" y="14808"/>
                  </a:lnTo>
                  <a:lnTo>
                    <a:pt x="3199180" y="39408"/>
                  </a:lnTo>
                  <a:lnTo>
                    <a:pt x="3204883" y="49403"/>
                  </a:lnTo>
                  <a:lnTo>
                    <a:pt x="3235909" y="30492"/>
                  </a:lnTo>
                  <a:lnTo>
                    <a:pt x="3235909" y="143370"/>
                  </a:lnTo>
                  <a:lnTo>
                    <a:pt x="3248393" y="143370"/>
                  </a:lnTo>
                  <a:lnTo>
                    <a:pt x="3248393" y="30492"/>
                  </a:lnTo>
                  <a:lnTo>
                    <a:pt x="3248393" y="14808"/>
                  </a:lnTo>
                  <a:close/>
                </a:path>
                <a:path w="4118610" h="996950">
                  <a:moveTo>
                    <a:pt x="3382657" y="56349"/>
                  </a:moveTo>
                  <a:lnTo>
                    <a:pt x="3381502" y="48590"/>
                  </a:lnTo>
                  <a:lnTo>
                    <a:pt x="3376866" y="35394"/>
                  </a:lnTo>
                  <a:lnTo>
                    <a:pt x="3373742" y="29933"/>
                  </a:lnTo>
                  <a:lnTo>
                    <a:pt x="3369106" y="24815"/>
                  </a:lnTo>
                  <a:lnTo>
                    <a:pt x="3369106" y="52133"/>
                  </a:lnTo>
                  <a:lnTo>
                    <a:pt x="3369106" y="63360"/>
                  </a:lnTo>
                  <a:lnTo>
                    <a:pt x="3343008" y="87909"/>
                  </a:lnTo>
                  <a:lnTo>
                    <a:pt x="3335401" y="87909"/>
                  </a:lnTo>
                  <a:lnTo>
                    <a:pt x="3309366" y="62471"/>
                  </a:lnTo>
                  <a:lnTo>
                    <a:pt x="3309366" y="50165"/>
                  </a:lnTo>
                  <a:lnTo>
                    <a:pt x="3335109" y="24079"/>
                  </a:lnTo>
                  <a:lnTo>
                    <a:pt x="3343897" y="24079"/>
                  </a:lnTo>
                  <a:lnTo>
                    <a:pt x="3369106" y="52133"/>
                  </a:lnTo>
                  <a:lnTo>
                    <a:pt x="3369106" y="24815"/>
                  </a:lnTo>
                  <a:lnTo>
                    <a:pt x="3345091" y="12839"/>
                  </a:lnTo>
                  <a:lnTo>
                    <a:pt x="3333204" y="12839"/>
                  </a:lnTo>
                  <a:lnTo>
                    <a:pt x="3298139" y="42379"/>
                  </a:lnTo>
                  <a:lnTo>
                    <a:pt x="3297072" y="64973"/>
                  </a:lnTo>
                  <a:lnTo>
                    <a:pt x="3298164" y="70586"/>
                  </a:lnTo>
                  <a:lnTo>
                    <a:pt x="3327235" y="97866"/>
                  </a:lnTo>
                  <a:lnTo>
                    <a:pt x="3332429" y="98793"/>
                  </a:lnTo>
                  <a:lnTo>
                    <a:pt x="3342411" y="98793"/>
                  </a:lnTo>
                  <a:lnTo>
                    <a:pt x="3364915" y="87909"/>
                  </a:lnTo>
                  <a:lnTo>
                    <a:pt x="3368040" y="84162"/>
                  </a:lnTo>
                  <a:lnTo>
                    <a:pt x="3369399" y="82143"/>
                  </a:lnTo>
                  <a:lnTo>
                    <a:pt x="3370351" y="80238"/>
                  </a:lnTo>
                  <a:lnTo>
                    <a:pt x="3370110" y="88569"/>
                  </a:lnTo>
                  <a:lnTo>
                    <a:pt x="3356381" y="127825"/>
                  </a:lnTo>
                  <a:lnTo>
                    <a:pt x="3342119" y="133908"/>
                  </a:lnTo>
                  <a:lnTo>
                    <a:pt x="3330473" y="133908"/>
                  </a:lnTo>
                  <a:lnTo>
                    <a:pt x="3325596" y="133197"/>
                  </a:lnTo>
                  <a:lnTo>
                    <a:pt x="3316325" y="130352"/>
                  </a:lnTo>
                  <a:lnTo>
                    <a:pt x="3311982" y="128447"/>
                  </a:lnTo>
                  <a:lnTo>
                    <a:pt x="3307943" y="126072"/>
                  </a:lnTo>
                  <a:lnTo>
                    <a:pt x="3302774" y="136588"/>
                  </a:lnTo>
                  <a:lnTo>
                    <a:pt x="3307651" y="139319"/>
                  </a:lnTo>
                  <a:lnTo>
                    <a:pt x="3312820" y="141465"/>
                  </a:lnTo>
                  <a:lnTo>
                    <a:pt x="3323755" y="144551"/>
                  </a:lnTo>
                  <a:lnTo>
                    <a:pt x="3329406" y="145326"/>
                  </a:lnTo>
                  <a:lnTo>
                    <a:pt x="3343186" y="145326"/>
                  </a:lnTo>
                  <a:lnTo>
                    <a:pt x="3350145" y="144106"/>
                  </a:lnTo>
                  <a:lnTo>
                    <a:pt x="3362033" y="139230"/>
                  </a:lnTo>
                  <a:lnTo>
                    <a:pt x="3366960" y="135102"/>
                  </a:lnTo>
                  <a:lnTo>
                    <a:pt x="3367760" y="133908"/>
                  </a:lnTo>
                  <a:lnTo>
                    <a:pt x="3374809" y="123456"/>
                  </a:lnTo>
                  <a:lnTo>
                    <a:pt x="3382480" y="80238"/>
                  </a:lnTo>
                  <a:lnTo>
                    <a:pt x="3382530" y="77419"/>
                  </a:lnTo>
                  <a:lnTo>
                    <a:pt x="3382657" y="56349"/>
                  </a:lnTo>
                  <a:close/>
                </a:path>
                <a:path w="4118610" h="996950">
                  <a:moveTo>
                    <a:pt x="3489642" y="56349"/>
                  </a:moveTo>
                  <a:lnTo>
                    <a:pt x="3488486" y="48590"/>
                  </a:lnTo>
                  <a:lnTo>
                    <a:pt x="3483851" y="35394"/>
                  </a:lnTo>
                  <a:lnTo>
                    <a:pt x="3480727" y="29933"/>
                  </a:lnTo>
                  <a:lnTo>
                    <a:pt x="3476091" y="24815"/>
                  </a:lnTo>
                  <a:lnTo>
                    <a:pt x="3476091" y="52133"/>
                  </a:lnTo>
                  <a:lnTo>
                    <a:pt x="3476091" y="63360"/>
                  </a:lnTo>
                  <a:lnTo>
                    <a:pt x="3449993" y="87909"/>
                  </a:lnTo>
                  <a:lnTo>
                    <a:pt x="3442385" y="87909"/>
                  </a:lnTo>
                  <a:lnTo>
                    <a:pt x="3416350" y="62471"/>
                  </a:lnTo>
                  <a:lnTo>
                    <a:pt x="3416350" y="50165"/>
                  </a:lnTo>
                  <a:lnTo>
                    <a:pt x="3442093" y="24079"/>
                  </a:lnTo>
                  <a:lnTo>
                    <a:pt x="3450882" y="24079"/>
                  </a:lnTo>
                  <a:lnTo>
                    <a:pt x="3476091" y="52133"/>
                  </a:lnTo>
                  <a:lnTo>
                    <a:pt x="3476091" y="24815"/>
                  </a:lnTo>
                  <a:lnTo>
                    <a:pt x="3452076" y="12839"/>
                  </a:lnTo>
                  <a:lnTo>
                    <a:pt x="3440188" y="12839"/>
                  </a:lnTo>
                  <a:lnTo>
                    <a:pt x="3405124" y="42379"/>
                  </a:lnTo>
                  <a:lnTo>
                    <a:pt x="3404057" y="64973"/>
                  </a:lnTo>
                  <a:lnTo>
                    <a:pt x="3405149" y="70586"/>
                  </a:lnTo>
                  <a:lnTo>
                    <a:pt x="3434219" y="97866"/>
                  </a:lnTo>
                  <a:lnTo>
                    <a:pt x="3439414" y="98793"/>
                  </a:lnTo>
                  <a:lnTo>
                    <a:pt x="3449396" y="98793"/>
                  </a:lnTo>
                  <a:lnTo>
                    <a:pt x="3471900" y="87909"/>
                  </a:lnTo>
                  <a:lnTo>
                    <a:pt x="3475024" y="84162"/>
                  </a:lnTo>
                  <a:lnTo>
                    <a:pt x="3476383" y="82143"/>
                  </a:lnTo>
                  <a:lnTo>
                    <a:pt x="3477336" y="80238"/>
                  </a:lnTo>
                  <a:lnTo>
                    <a:pt x="3477095" y="88569"/>
                  </a:lnTo>
                  <a:lnTo>
                    <a:pt x="3463366" y="127825"/>
                  </a:lnTo>
                  <a:lnTo>
                    <a:pt x="3449104" y="133908"/>
                  </a:lnTo>
                  <a:lnTo>
                    <a:pt x="3437458" y="133908"/>
                  </a:lnTo>
                  <a:lnTo>
                    <a:pt x="3432581" y="133197"/>
                  </a:lnTo>
                  <a:lnTo>
                    <a:pt x="3423310" y="130352"/>
                  </a:lnTo>
                  <a:lnTo>
                    <a:pt x="3418967" y="128447"/>
                  </a:lnTo>
                  <a:lnTo>
                    <a:pt x="3414928" y="126072"/>
                  </a:lnTo>
                  <a:lnTo>
                    <a:pt x="3409759" y="136588"/>
                  </a:lnTo>
                  <a:lnTo>
                    <a:pt x="3414636" y="139319"/>
                  </a:lnTo>
                  <a:lnTo>
                    <a:pt x="3419805" y="141465"/>
                  </a:lnTo>
                  <a:lnTo>
                    <a:pt x="3430740" y="144551"/>
                  </a:lnTo>
                  <a:lnTo>
                    <a:pt x="3436391" y="145326"/>
                  </a:lnTo>
                  <a:lnTo>
                    <a:pt x="3450171" y="145326"/>
                  </a:lnTo>
                  <a:lnTo>
                    <a:pt x="3457130" y="144106"/>
                  </a:lnTo>
                  <a:lnTo>
                    <a:pt x="3469017" y="139230"/>
                  </a:lnTo>
                  <a:lnTo>
                    <a:pt x="3473945" y="135102"/>
                  </a:lnTo>
                  <a:lnTo>
                    <a:pt x="3474745" y="133908"/>
                  </a:lnTo>
                  <a:lnTo>
                    <a:pt x="3481794" y="123456"/>
                  </a:lnTo>
                  <a:lnTo>
                    <a:pt x="3489464" y="80238"/>
                  </a:lnTo>
                  <a:lnTo>
                    <a:pt x="3489515" y="77419"/>
                  </a:lnTo>
                  <a:lnTo>
                    <a:pt x="3489642" y="56349"/>
                  </a:lnTo>
                  <a:close/>
                </a:path>
                <a:path w="4118610" h="996950">
                  <a:moveTo>
                    <a:pt x="3598405" y="98437"/>
                  </a:moveTo>
                  <a:lnTo>
                    <a:pt x="3586530" y="72936"/>
                  </a:lnTo>
                  <a:lnTo>
                    <a:pt x="3585565" y="71869"/>
                  </a:lnTo>
                  <a:lnTo>
                    <a:pt x="3581552" y="69037"/>
                  </a:lnTo>
                  <a:lnTo>
                    <a:pt x="3571925" y="64884"/>
                  </a:lnTo>
                  <a:lnTo>
                    <a:pt x="3566376" y="63842"/>
                  </a:lnTo>
                  <a:lnTo>
                    <a:pt x="3554717" y="63842"/>
                  </a:lnTo>
                  <a:lnTo>
                    <a:pt x="3549612" y="64668"/>
                  </a:lnTo>
                  <a:lnTo>
                    <a:pt x="3539858" y="67995"/>
                  </a:lnTo>
                  <a:lnTo>
                    <a:pt x="3535997" y="70205"/>
                  </a:lnTo>
                  <a:lnTo>
                    <a:pt x="3533152" y="72936"/>
                  </a:lnTo>
                  <a:lnTo>
                    <a:pt x="3535108" y="26212"/>
                  </a:lnTo>
                  <a:lnTo>
                    <a:pt x="3590201" y="26212"/>
                  </a:lnTo>
                  <a:lnTo>
                    <a:pt x="3590201" y="14808"/>
                  </a:lnTo>
                  <a:lnTo>
                    <a:pt x="3524059" y="14808"/>
                  </a:lnTo>
                  <a:lnTo>
                    <a:pt x="3519957" y="85242"/>
                  </a:lnTo>
                  <a:lnTo>
                    <a:pt x="3531717" y="85242"/>
                  </a:lnTo>
                  <a:lnTo>
                    <a:pt x="3534575" y="82499"/>
                  </a:lnTo>
                  <a:lnTo>
                    <a:pt x="3538143" y="80124"/>
                  </a:lnTo>
                  <a:lnTo>
                    <a:pt x="3546703" y="76085"/>
                  </a:lnTo>
                  <a:lnTo>
                    <a:pt x="3551567" y="75069"/>
                  </a:lnTo>
                  <a:lnTo>
                    <a:pt x="3566312" y="75069"/>
                  </a:lnTo>
                  <a:lnTo>
                    <a:pt x="3573475" y="77419"/>
                  </a:lnTo>
                  <a:lnTo>
                    <a:pt x="3583584" y="86817"/>
                  </a:lnTo>
                  <a:lnTo>
                    <a:pt x="3586099" y="94335"/>
                  </a:lnTo>
                  <a:lnTo>
                    <a:pt x="3586099" y="109956"/>
                  </a:lnTo>
                  <a:lnTo>
                    <a:pt x="3560610" y="133908"/>
                  </a:lnTo>
                  <a:lnTo>
                    <a:pt x="3548837" y="133908"/>
                  </a:lnTo>
                  <a:lnTo>
                    <a:pt x="3542982" y="132930"/>
                  </a:lnTo>
                  <a:lnTo>
                    <a:pt x="3531692" y="129006"/>
                  </a:lnTo>
                  <a:lnTo>
                    <a:pt x="3525774" y="125653"/>
                  </a:lnTo>
                  <a:lnTo>
                    <a:pt x="3519601" y="120904"/>
                  </a:lnTo>
                  <a:lnTo>
                    <a:pt x="3513175" y="131064"/>
                  </a:lnTo>
                  <a:lnTo>
                    <a:pt x="3518878" y="135458"/>
                  </a:lnTo>
                  <a:lnTo>
                    <a:pt x="3525062" y="138938"/>
                  </a:lnTo>
                  <a:lnTo>
                    <a:pt x="3538372" y="144043"/>
                  </a:lnTo>
                  <a:lnTo>
                    <a:pt x="3546106" y="145326"/>
                  </a:lnTo>
                  <a:lnTo>
                    <a:pt x="3562870" y="145326"/>
                  </a:lnTo>
                  <a:lnTo>
                    <a:pt x="3569639" y="144170"/>
                  </a:lnTo>
                  <a:lnTo>
                    <a:pt x="3580815" y="139534"/>
                  </a:lnTo>
                  <a:lnTo>
                    <a:pt x="3585299" y="136563"/>
                  </a:lnTo>
                  <a:lnTo>
                    <a:pt x="3587775" y="133908"/>
                  </a:lnTo>
                  <a:lnTo>
                    <a:pt x="3592080" y="129311"/>
                  </a:lnTo>
                  <a:lnTo>
                    <a:pt x="3594544" y="125209"/>
                  </a:lnTo>
                  <a:lnTo>
                    <a:pt x="3597630" y="116052"/>
                  </a:lnTo>
                  <a:lnTo>
                    <a:pt x="3598405" y="111442"/>
                  </a:lnTo>
                  <a:lnTo>
                    <a:pt x="3598405" y="98437"/>
                  </a:lnTo>
                  <a:close/>
                </a:path>
                <a:path w="4118610" h="996950">
                  <a:moveTo>
                    <a:pt x="3714661" y="87020"/>
                  </a:moveTo>
                  <a:lnTo>
                    <a:pt x="3713784" y="80060"/>
                  </a:lnTo>
                  <a:lnTo>
                    <a:pt x="3713238" y="75780"/>
                  </a:lnTo>
                  <a:lnTo>
                    <a:pt x="3706457" y="76733"/>
                  </a:lnTo>
                  <a:lnTo>
                    <a:pt x="3700284" y="77482"/>
                  </a:lnTo>
                  <a:lnTo>
                    <a:pt x="3652672" y="80010"/>
                  </a:lnTo>
                  <a:lnTo>
                    <a:pt x="3645065" y="80060"/>
                  </a:lnTo>
                  <a:lnTo>
                    <a:pt x="3636391" y="80060"/>
                  </a:lnTo>
                  <a:lnTo>
                    <a:pt x="3636391" y="9461"/>
                  </a:lnTo>
                  <a:lnTo>
                    <a:pt x="3623729" y="9461"/>
                  </a:lnTo>
                  <a:lnTo>
                    <a:pt x="3623729" y="91478"/>
                  </a:lnTo>
                  <a:lnTo>
                    <a:pt x="3662870" y="91186"/>
                  </a:lnTo>
                  <a:lnTo>
                    <a:pt x="3701237" y="88747"/>
                  </a:lnTo>
                  <a:lnTo>
                    <a:pt x="3707650" y="87972"/>
                  </a:lnTo>
                  <a:lnTo>
                    <a:pt x="3714661" y="87020"/>
                  </a:lnTo>
                  <a:close/>
                </a:path>
                <a:path w="4118610" h="996950">
                  <a:moveTo>
                    <a:pt x="3747655" y="0"/>
                  </a:moveTo>
                  <a:lnTo>
                    <a:pt x="3735349" y="0"/>
                  </a:lnTo>
                  <a:lnTo>
                    <a:pt x="3735349" y="20332"/>
                  </a:lnTo>
                  <a:lnTo>
                    <a:pt x="3686137" y="20332"/>
                  </a:lnTo>
                  <a:lnTo>
                    <a:pt x="3686137" y="31203"/>
                  </a:lnTo>
                  <a:lnTo>
                    <a:pt x="3735349" y="31203"/>
                  </a:lnTo>
                  <a:lnTo>
                    <a:pt x="3735349" y="49936"/>
                  </a:lnTo>
                  <a:lnTo>
                    <a:pt x="3686137" y="49936"/>
                  </a:lnTo>
                  <a:lnTo>
                    <a:pt x="3686137" y="60807"/>
                  </a:lnTo>
                  <a:lnTo>
                    <a:pt x="3735349" y="60807"/>
                  </a:lnTo>
                  <a:lnTo>
                    <a:pt x="3735349" y="116624"/>
                  </a:lnTo>
                  <a:lnTo>
                    <a:pt x="3747655" y="116624"/>
                  </a:lnTo>
                  <a:lnTo>
                    <a:pt x="3747655" y="0"/>
                  </a:lnTo>
                  <a:close/>
                </a:path>
                <a:path w="4118610" h="996950">
                  <a:moveTo>
                    <a:pt x="3751757" y="149961"/>
                  </a:moveTo>
                  <a:lnTo>
                    <a:pt x="3660279" y="149961"/>
                  </a:lnTo>
                  <a:lnTo>
                    <a:pt x="3660279" y="110020"/>
                  </a:lnTo>
                  <a:lnTo>
                    <a:pt x="3647617" y="110020"/>
                  </a:lnTo>
                  <a:lnTo>
                    <a:pt x="3647617" y="161023"/>
                  </a:lnTo>
                  <a:lnTo>
                    <a:pt x="3751757" y="161023"/>
                  </a:lnTo>
                  <a:lnTo>
                    <a:pt x="3751757" y="149961"/>
                  </a:lnTo>
                  <a:close/>
                </a:path>
                <a:path w="4118610" h="996950">
                  <a:moveTo>
                    <a:pt x="3908844" y="115544"/>
                  </a:moveTo>
                  <a:lnTo>
                    <a:pt x="3907955" y="106807"/>
                  </a:lnTo>
                  <a:lnTo>
                    <a:pt x="3907777" y="105029"/>
                  </a:lnTo>
                  <a:lnTo>
                    <a:pt x="3904564" y="105498"/>
                  </a:lnTo>
                  <a:lnTo>
                    <a:pt x="3901300" y="105867"/>
                  </a:lnTo>
                  <a:lnTo>
                    <a:pt x="3887978" y="106807"/>
                  </a:lnTo>
                  <a:lnTo>
                    <a:pt x="3887978" y="27292"/>
                  </a:lnTo>
                  <a:lnTo>
                    <a:pt x="3904564" y="27292"/>
                  </a:lnTo>
                  <a:lnTo>
                    <a:pt x="3904564" y="16408"/>
                  </a:lnTo>
                  <a:lnTo>
                    <a:pt x="3875849" y="16408"/>
                  </a:lnTo>
                  <a:lnTo>
                    <a:pt x="3875849" y="27292"/>
                  </a:lnTo>
                  <a:lnTo>
                    <a:pt x="3875849" y="107353"/>
                  </a:lnTo>
                  <a:lnTo>
                    <a:pt x="3873716" y="107467"/>
                  </a:lnTo>
                  <a:lnTo>
                    <a:pt x="3871582" y="107530"/>
                  </a:lnTo>
                  <a:lnTo>
                    <a:pt x="3850894" y="107530"/>
                  </a:lnTo>
                  <a:lnTo>
                    <a:pt x="3850894" y="27292"/>
                  </a:lnTo>
                  <a:lnTo>
                    <a:pt x="3875849" y="27292"/>
                  </a:lnTo>
                  <a:lnTo>
                    <a:pt x="3875849" y="16408"/>
                  </a:lnTo>
                  <a:lnTo>
                    <a:pt x="3822547" y="16408"/>
                  </a:lnTo>
                  <a:lnTo>
                    <a:pt x="3822547" y="27292"/>
                  </a:lnTo>
                  <a:lnTo>
                    <a:pt x="3838765" y="27292"/>
                  </a:lnTo>
                  <a:lnTo>
                    <a:pt x="3838765" y="107530"/>
                  </a:lnTo>
                  <a:lnTo>
                    <a:pt x="3822357" y="107530"/>
                  </a:lnTo>
                  <a:lnTo>
                    <a:pt x="3822357" y="118402"/>
                  </a:lnTo>
                  <a:lnTo>
                    <a:pt x="3858920" y="118402"/>
                  </a:lnTo>
                  <a:lnTo>
                    <a:pt x="3862603" y="118402"/>
                  </a:lnTo>
                  <a:lnTo>
                    <a:pt x="3900995" y="116446"/>
                  </a:lnTo>
                  <a:lnTo>
                    <a:pt x="3905034" y="116027"/>
                  </a:lnTo>
                  <a:lnTo>
                    <a:pt x="3908844" y="115544"/>
                  </a:lnTo>
                  <a:close/>
                </a:path>
                <a:path w="4118610" h="996950">
                  <a:moveTo>
                    <a:pt x="3933621" y="3390"/>
                  </a:moveTo>
                  <a:lnTo>
                    <a:pt x="3921150" y="3390"/>
                  </a:lnTo>
                  <a:lnTo>
                    <a:pt x="3921150" y="43688"/>
                  </a:lnTo>
                  <a:lnTo>
                    <a:pt x="3898684" y="43688"/>
                  </a:lnTo>
                  <a:lnTo>
                    <a:pt x="3898684" y="54749"/>
                  </a:lnTo>
                  <a:lnTo>
                    <a:pt x="3921150" y="54749"/>
                  </a:lnTo>
                  <a:lnTo>
                    <a:pt x="3921150" y="76504"/>
                  </a:lnTo>
                  <a:lnTo>
                    <a:pt x="3898684" y="76504"/>
                  </a:lnTo>
                  <a:lnTo>
                    <a:pt x="3898684" y="87553"/>
                  </a:lnTo>
                  <a:lnTo>
                    <a:pt x="3921150" y="87553"/>
                  </a:lnTo>
                  <a:lnTo>
                    <a:pt x="3921150" y="154952"/>
                  </a:lnTo>
                  <a:lnTo>
                    <a:pt x="3933621" y="154952"/>
                  </a:lnTo>
                  <a:lnTo>
                    <a:pt x="3933621" y="3390"/>
                  </a:lnTo>
                  <a:close/>
                </a:path>
                <a:path w="4118610" h="996950">
                  <a:moveTo>
                    <a:pt x="3963759" y="0"/>
                  </a:moveTo>
                  <a:lnTo>
                    <a:pt x="3951274" y="0"/>
                  </a:lnTo>
                  <a:lnTo>
                    <a:pt x="3951274" y="162979"/>
                  </a:lnTo>
                  <a:lnTo>
                    <a:pt x="3963759" y="162979"/>
                  </a:lnTo>
                  <a:lnTo>
                    <a:pt x="3963759" y="0"/>
                  </a:lnTo>
                  <a:close/>
                </a:path>
                <a:path w="4118610" h="996950">
                  <a:moveTo>
                    <a:pt x="4083583" y="112522"/>
                  </a:moveTo>
                  <a:lnTo>
                    <a:pt x="4052913" y="82207"/>
                  </a:lnTo>
                  <a:lnTo>
                    <a:pt x="4050741" y="79705"/>
                  </a:lnTo>
                  <a:lnTo>
                    <a:pt x="4042397" y="26035"/>
                  </a:lnTo>
                  <a:lnTo>
                    <a:pt x="4079303" y="26035"/>
                  </a:lnTo>
                  <a:lnTo>
                    <a:pt x="4079303" y="14986"/>
                  </a:lnTo>
                  <a:lnTo>
                    <a:pt x="3992295" y="14986"/>
                  </a:lnTo>
                  <a:lnTo>
                    <a:pt x="3992295" y="26035"/>
                  </a:lnTo>
                  <a:lnTo>
                    <a:pt x="4029735" y="26035"/>
                  </a:lnTo>
                  <a:lnTo>
                    <a:pt x="4029633" y="58496"/>
                  </a:lnTo>
                  <a:lnTo>
                    <a:pt x="4008183" y="95338"/>
                  </a:lnTo>
                  <a:lnTo>
                    <a:pt x="3987292" y="115011"/>
                  </a:lnTo>
                  <a:lnTo>
                    <a:pt x="3995674" y="123393"/>
                  </a:lnTo>
                  <a:lnTo>
                    <a:pt x="4024439" y="95046"/>
                  </a:lnTo>
                  <a:lnTo>
                    <a:pt x="4036149" y="79705"/>
                  </a:lnTo>
                  <a:lnTo>
                    <a:pt x="4036326" y="79705"/>
                  </a:lnTo>
                  <a:lnTo>
                    <a:pt x="4047388" y="93078"/>
                  </a:lnTo>
                  <a:lnTo>
                    <a:pt x="4050957" y="96888"/>
                  </a:lnTo>
                  <a:lnTo>
                    <a:pt x="4054970" y="101041"/>
                  </a:lnTo>
                  <a:lnTo>
                    <a:pt x="4063822" y="110020"/>
                  </a:lnTo>
                  <a:lnTo>
                    <a:pt x="4069207" y="115189"/>
                  </a:lnTo>
                  <a:lnTo>
                    <a:pt x="4075379" y="120904"/>
                  </a:lnTo>
                  <a:lnTo>
                    <a:pt x="4083583" y="112522"/>
                  </a:lnTo>
                  <a:close/>
                </a:path>
                <a:path w="4118610" h="996950">
                  <a:moveTo>
                    <a:pt x="4118356" y="0"/>
                  </a:moveTo>
                  <a:lnTo>
                    <a:pt x="4105694" y="0"/>
                  </a:lnTo>
                  <a:lnTo>
                    <a:pt x="4105694" y="162979"/>
                  </a:lnTo>
                  <a:lnTo>
                    <a:pt x="4118356" y="162979"/>
                  </a:lnTo>
                  <a:lnTo>
                    <a:pt x="41183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1067" y="4530271"/>
              <a:ext cx="933085" cy="14068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0456" y="4739961"/>
              <a:ext cx="1305897" cy="18437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283720" y="3760694"/>
              <a:ext cx="417195" cy="128905"/>
            </a:xfrm>
            <a:custGeom>
              <a:avLst/>
              <a:gdLst/>
              <a:ahLst/>
              <a:cxnLst/>
              <a:rect l="l" t="t" r="r" b="b"/>
              <a:pathLst>
                <a:path w="417195" h="128904">
                  <a:moveTo>
                    <a:pt x="78633" y="128560"/>
                  </a:moveTo>
                  <a:lnTo>
                    <a:pt x="0" y="128560"/>
                  </a:lnTo>
                  <a:lnTo>
                    <a:pt x="0" y="0"/>
                  </a:lnTo>
                  <a:lnTo>
                    <a:pt x="77385" y="0"/>
                  </a:lnTo>
                  <a:lnTo>
                    <a:pt x="77385" y="11055"/>
                  </a:lnTo>
                  <a:lnTo>
                    <a:pt x="12481" y="11055"/>
                  </a:lnTo>
                  <a:lnTo>
                    <a:pt x="12481" y="57058"/>
                  </a:lnTo>
                  <a:lnTo>
                    <a:pt x="73641" y="57058"/>
                  </a:lnTo>
                  <a:lnTo>
                    <a:pt x="73641" y="68113"/>
                  </a:lnTo>
                  <a:lnTo>
                    <a:pt x="12481" y="68113"/>
                  </a:lnTo>
                  <a:lnTo>
                    <a:pt x="12481" y="117504"/>
                  </a:lnTo>
                  <a:lnTo>
                    <a:pt x="78633" y="117504"/>
                  </a:lnTo>
                  <a:lnTo>
                    <a:pt x="78633" y="128560"/>
                  </a:lnTo>
                  <a:close/>
                </a:path>
                <a:path w="417195" h="128904">
                  <a:moveTo>
                    <a:pt x="117683" y="128560"/>
                  </a:moveTo>
                  <a:lnTo>
                    <a:pt x="105201" y="128560"/>
                  </a:lnTo>
                  <a:lnTo>
                    <a:pt x="105201" y="0"/>
                  </a:lnTo>
                  <a:lnTo>
                    <a:pt x="155484" y="0"/>
                  </a:lnTo>
                  <a:lnTo>
                    <a:pt x="180402" y="11233"/>
                  </a:lnTo>
                  <a:lnTo>
                    <a:pt x="117683" y="11233"/>
                  </a:lnTo>
                  <a:lnTo>
                    <a:pt x="117683" y="66508"/>
                  </a:lnTo>
                  <a:lnTo>
                    <a:pt x="179571" y="66508"/>
                  </a:lnTo>
                  <a:lnTo>
                    <a:pt x="175603" y="70342"/>
                  </a:lnTo>
                  <a:lnTo>
                    <a:pt x="171294" y="72987"/>
                  </a:lnTo>
                  <a:lnTo>
                    <a:pt x="161071" y="76791"/>
                  </a:lnTo>
                  <a:lnTo>
                    <a:pt x="155246" y="77742"/>
                  </a:lnTo>
                  <a:lnTo>
                    <a:pt x="117683" y="77742"/>
                  </a:lnTo>
                  <a:lnTo>
                    <a:pt x="117683" y="128560"/>
                  </a:lnTo>
                  <a:close/>
                </a:path>
                <a:path w="417195" h="128904">
                  <a:moveTo>
                    <a:pt x="179571" y="66508"/>
                  </a:moveTo>
                  <a:lnTo>
                    <a:pt x="156732" y="66508"/>
                  </a:lnTo>
                  <a:lnTo>
                    <a:pt x="164756" y="64131"/>
                  </a:lnTo>
                  <a:lnTo>
                    <a:pt x="174741" y="54621"/>
                  </a:lnTo>
                  <a:lnTo>
                    <a:pt x="177238" y="48202"/>
                  </a:lnTo>
                  <a:lnTo>
                    <a:pt x="177238" y="29301"/>
                  </a:lnTo>
                  <a:lnTo>
                    <a:pt x="174831" y="23120"/>
                  </a:lnTo>
                  <a:lnTo>
                    <a:pt x="165202" y="13610"/>
                  </a:lnTo>
                  <a:lnTo>
                    <a:pt x="157743" y="11233"/>
                  </a:lnTo>
                  <a:lnTo>
                    <a:pt x="147639" y="11233"/>
                  </a:lnTo>
                  <a:lnTo>
                    <a:pt x="180402" y="11233"/>
                  </a:lnTo>
                  <a:lnTo>
                    <a:pt x="183003" y="13700"/>
                  </a:lnTo>
                  <a:lnTo>
                    <a:pt x="185588" y="17593"/>
                  </a:lnTo>
                  <a:lnTo>
                    <a:pt x="189036" y="26627"/>
                  </a:lnTo>
                  <a:lnTo>
                    <a:pt x="189898" y="31501"/>
                  </a:lnTo>
                  <a:lnTo>
                    <a:pt x="189898" y="45706"/>
                  </a:lnTo>
                  <a:lnTo>
                    <a:pt x="188976" y="50580"/>
                  </a:lnTo>
                  <a:lnTo>
                    <a:pt x="185291" y="59614"/>
                  </a:lnTo>
                  <a:lnTo>
                    <a:pt x="182617" y="63566"/>
                  </a:lnTo>
                  <a:lnTo>
                    <a:pt x="179571" y="66508"/>
                  </a:lnTo>
                  <a:close/>
                </a:path>
                <a:path w="417195" h="128904">
                  <a:moveTo>
                    <a:pt x="155246" y="77742"/>
                  </a:moveTo>
                  <a:lnTo>
                    <a:pt x="148708" y="77742"/>
                  </a:lnTo>
                  <a:lnTo>
                    <a:pt x="155246" y="77742"/>
                  </a:lnTo>
                  <a:close/>
                </a:path>
                <a:path w="417195" h="128904">
                  <a:moveTo>
                    <a:pt x="224668" y="128560"/>
                  </a:moveTo>
                  <a:lnTo>
                    <a:pt x="212186" y="128560"/>
                  </a:lnTo>
                  <a:lnTo>
                    <a:pt x="212186" y="0"/>
                  </a:lnTo>
                  <a:lnTo>
                    <a:pt x="263004" y="0"/>
                  </a:lnTo>
                  <a:lnTo>
                    <a:pt x="287940" y="11233"/>
                  </a:lnTo>
                  <a:lnTo>
                    <a:pt x="224668" y="11233"/>
                  </a:lnTo>
                  <a:lnTo>
                    <a:pt x="224668" y="61872"/>
                  </a:lnTo>
                  <a:lnTo>
                    <a:pt x="287864" y="61872"/>
                  </a:lnTo>
                  <a:lnTo>
                    <a:pt x="286659" y="63507"/>
                  </a:lnTo>
                  <a:lnTo>
                    <a:pt x="281013" y="67638"/>
                  </a:lnTo>
                  <a:lnTo>
                    <a:pt x="273881" y="70253"/>
                  </a:lnTo>
                  <a:lnTo>
                    <a:pt x="275067" y="72927"/>
                  </a:lnTo>
                  <a:lnTo>
                    <a:pt x="261577" y="72927"/>
                  </a:lnTo>
                  <a:lnTo>
                    <a:pt x="260745" y="73046"/>
                  </a:lnTo>
                  <a:lnTo>
                    <a:pt x="259943" y="73106"/>
                  </a:lnTo>
                  <a:lnTo>
                    <a:pt x="224668" y="73106"/>
                  </a:lnTo>
                  <a:lnTo>
                    <a:pt x="224668" y="128560"/>
                  </a:lnTo>
                  <a:close/>
                </a:path>
                <a:path w="417195" h="128904">
                  <a:moveTo>
                    <a:pt x="287864" y="61872"/>
                  </a:moveTo>
                  <a:lnTo>
                    <a:pt x="264014" y="61872"/>
                  </a:lnTo>
                  <a:lnTo>
                    <a:pt x="272068" y="59703"/>
                  </a:lnTo>
                  <a:lnTo>
                    <a:pt x="281934" y="51025"/>
                  </a:lnTo>
                  <a:lnTo>
                    <a:pt x="284401" y="44933"/>
                  </a:lnTo>
                  <a:lnTo>
                    <a:pt x="284401" y="27816"/>
                  </a:lnTo>
                  <a:lnTo>
                    <a:pt x="281994" y="21931"/>
                  </a:lnTo>
                  <a:lnTo>
                    <a:pt x="272365" y="13373"/>
                  </a:lnTo>
                  <a:lnTo>
                    <a:pt x="264906" y="11233"/>
                  </a:lnTo>
                  <a:lnTo>
                    <a:pt x="254802" y="11233"/>
                  </a:lnTo>
                  <a:lnTo>
                    <a:pt x="287940" y="11233"/>
                  </a:lnTo>
                  <a:lnTo>
                    <a:pt x="289958" y="13046"/>
                  </a:lnTo>
                  <a:lnTo>
                    <a:pt x="292603" y="16760"/>
                  </a:lnTo>
                  <a:lnTo>
                    <a:pt x="296169" y="25319"/>
                  </a:lnTo>
                  <a:lnTo>
                    <a:pt x="297061" y="29955"/>
                  </a:lnTo>
                  <a:lnTo>
                    <a:pt x="297061" y="45468"/>
                  </a:lnTo>
                  <a:lnTo>
                    <a:pt x="294980" y="52214"/>
                  </a:lnTo>
                  <a:lnTo>
                    <a:pt x="287864" y="61872"/>
                  </a:lnTo>
                  <a:close/>
                </a:path>
                <a:path w="417195" h="128904">
                  <a:moveTo>
                    <a:pt x="299735" y="128560"/>
                  </a:moveTo>
                  <a:lnTo>
                    <a:pt x="286362" y="128560"/>
                  </a:lnTo>
                  <a:lnTo>
                    <a:pt x="261577" y="72927"/>
                  </a:lnTo>
                  <a:lnTo>
                    <a:pt x="275067" y="72927"/>
                  </a:lnTo>
                  <a:lnTo>
                    <a:pt x="299735" y="128560"/>
                  </a:lnTo>
                  <a:close/>
                </a:path>
                <a:path w="417195" h="128904">
                  <a:moveTo>
                    <a:pt x="364639" y="128560"/>
                  </a:moveTo>
                  <a:lnTo>
                    <a:pt x="324520" y="128560"/>
                  </a:lnTo>
                  <a:lnTo>
                    <a:pt x="324520" y="0"/>
                  </a:lnTo>
                  <a:lnTo>
                    <a:pt x="364639" y="0"/>
                  </a:lnTo>
                  <a:lnTo>
                    <a:pt x="376190" y="885"/>
                  </a:lnTo>
                  <a:lnTo>
                    <a:pt x="386415" y="3543"/>
                  </a:lnTo>
                  <a:lnTo>
                    <a:pt x="395314" y="7973"/>
                  </a:lnTo>
                  <a:lnTo>
                    <a:pt x="399076" y="11055"/>
                  </a:lnTo>
                  <a:lnTo>
                    <a:pt x="337002" y="11055"/>
                  </a:lnTo>
                  <a:lnTo>
                    <a:pt x="337002" y="117504"/>
                  </a:lnTo>
                  <a:lnTo>
                    <a:pt x="399076" y="117504"/>
                  </a:lnTo>
                  <a:lnTo>
                    <a:pt x="395314" y="120586"/>
                  </a:lnTo>
                  <a:lnTo>
                    <a:pt x="386415" y="125016"/>
                  </a:lnTo>
                  <a:lnTo>
                    <a:pt x="376190" y="127674"/>
                  </a:lnTo>
                  <a:lnTo>
                    <a:pt x="364639" y="128560"/>
                  </a:lnTo>
                  <a:close/>
                </a:path>
                <a:path w="417195" h="128904">
                  <a:moveTo>
                    <a:pt x="399076" y="117504"/>
                  </a:moveTo>
                  <a:lnTo>
                    <a:pt x="370524" y="117504"/>
                  </a:lnTo>
                  <a:lnTo>
                    <a:pt x="375813" y="116613"/>
                  </a:lnTo>
                  <a:lnTo>
                    <a:pt x="385561" y="113047"/>
                  </a:lnTo>
                  <a:lnTo>
                    <a:pt x="404224" y="80298"/>
                  </a:lnTo>
                  <a:lnTo>
                    <a:pt x="404224" y="48380"/>
                  </a:lnTo>
                  <a:lnTo>
                    <a:pt x="375813" y="11946"/>
                  </a:lnTo>
                  <a:lnTo>
                    <a:pt x="370524" y="11055"/>
                  </a:lnTo>
                  <a:lnTo>
                    <a:pt x="399076" y="11055"/>
                  </a:lnTo>
                  <a:lnTo>
                    <a:pt x="416705" y="55097"/>
                  </a:lnTo>
                  <a:lnTo>
                    <a:pt x="416705" y="73462"/>
                  </a:lnTo>
                  <a:lnTo>
                    <a:pt x="415842" y="86050"/>
                  </a:lnTo>
                  <a:lnTo>
                    <a:pt x="413251" y="97066"/>
                  </a:lnTo>
                  <a:lnTo>
                    <a:pt x="408932" y="106511"/>
                  </a:lnTo>
                  <a:lnTo>
                    <a:pt x="402886" y="114384"/>
                  </a:lnTo>
                  <a:lnTo>
                    <a:pt x="399076" y="1175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9229" y="3961468"/>
              <a:ext cx="1311603" cy="16689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79852" y="4174725"/>
              <a:ext cx="1221914" cy="18098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467863" y="3758732"/>
              <a:ext cx="363220" cy="132715"/>
            </a:xfrm>
            <a:custGeom>
              <a:avLst/>
              <a:gdLst/>
              <a:ahLst/>
              <a:cxnLst/>
              <a:rect l="l" t="t" r="r" b="b"/>
              <a:pathLst>
                <a:path w="363220" h="132714">
                  <a:moveTo>
                    <a:pt x="12481" y="130521"/>
                  </a:moveTo>
                  <a:lnTo>
                    <a:pt x="0" y="130521"/>
                  </a:lnTo>
                  <a:lnTo>
                    <a:pt x="0" y="1961"/>
                  </a:lnTo>
                  <a:lnTo>
                    <a:pt x="50817" y="1961"/>
                  </a:lnTo>
                  <a:lnTo>
                    <a:pt x="75753" y="13194"/>
                  </a:lnTo>
                  <a:lnTo>
                    <a:pt x="12481" y="13194"/>
                  </a:lnTo>
                  <a:lnTo>
                    <a:pt x="12481" y="63834"/>
                  </a:lnTo>
                  <a:lnTo>
                    <a:pt x="75677" y="63834"/>
                  </a:lnTo>
                  <a:lnTo>
                    <a:pt x="74473" y="65468"/>
                  </a:lnTo>
                  <a:lnTo>
                    <a:pt x="68826" y="69599"/>
                  </a:lnTo>
                  <a:lnTo>
                    <a:pt x="61694" y="72214"/>
                  </a:lnTo>
                  <a:lnTo>
                    <a:pt x="62880" y="74889"/>
                  </a:lnTo>
                  <a:lnTo>
                    <a:pt x="49391" y="74889"/>
                  </a:lnTo>
                  <a:lnTo>
                    <a:pt x="48559" y="75008"/>
                  </a:lnTo>
                  <a:lnTo>
                    <a:pt x="47756" y="75067"/>
                  </a:lnTo>
                  <a:lnTo>
                    <a:pt x="12481" y="75067"/>
                  </a:lnTo>
                  <a:lnTo>
                    <a:pt x="12481" y="130521"/>
                  </a:lnTo>
                  <a:close/>
                </a:path>
                <a:path w="363220" h="132714">
                  <a:moveTo>
                    <a:pt x="75677" y="63834"/>
                  </a:moveTo>
                  <a:lnTo>
                    <a:pt x="51828" y="63834"/>
                  </a:lnTo>
                  <a:lnTo>
                    <a:pt x="59881" y="61664"/>
                  </a:lnTo>
                  <a:lnTo>
                    <a:pt x="69748" y="52987"/>
                  </a:lnTo>
                  <a:lnTo>
                    <a:pt x="72214" y="46895"/>
                  </a:lnTo>
                  <a:lnTo>
                    <a:pt x="72214" y="29777"/>
                  </a:lnTo>
                  <a:lnTo>
                    <a:pt x="69807" y="23893"/>
                  </a:lnTo>
                  <a:lnTo>
                    <a:pt x="60178" y="15334"/>
                  </a:lnTo>
                  <a:lnTo>
                    <a:pt x="52719" y="13194"/>
                  </a:lnTo>
                  <a:lnTo>
                    <a:pt x="42615" y="13194"/>
                  </a:lnTo>
                  <a:lnTo>
                    <a:pt x="75753" y="13194"/>
                  </a:lnTo>
                  <a:lnTo>
                    <a:pt x="77772" y="15007"/>
                  </a:lnTo>
                  <a:lnTo>
                    <a:pt x="80416" y="18722"/>
                  </a:lnTo>
                  <a:lnTo>
                    <a:pt x="83983" y="27281"/>
                  </a:lnTo>
                  <a:lnTo>
                    <a:pt x="84874" y="31917"/>
                  </a:lnTo>
                  <a:lnTo>
                    <a:pt x="84874" y="47429"/>
                  </a:lnTo>
                  <a:lnTo>
                    <a:pt x="82794" y="54175"/>
                  </a:lnTo>
                  <a:lnTo>
                    <a:pt x="75677" y="63834"/>
                  </a:lnTo>
                  <a:close/>
                </a:path>
                <a:path w="363220" h="132714">
                  <a:moveTo>
                    <a:pt x="87549" y="130521"/>
                  </a:moveTo>
                  <a:lnTo>
                    <a:pt x="74176" y="130521"/>
                  </a:lnTo>
                  <a:lnTo>
                    <a:pt x="49391" y="74889"/>
                  </a:lnTo>
                  <a:lnTo>
                    <a:pt x="62880" y="74889"/>
                  </a:lnTo>
                  <a:lnTo>
                    <a:pt x="87549" y="130521"/>
                  </a:lnTo>
                  <a:close/>
                </a:path>
                <a:path w="363220" h="132714">
                  <a:moveTo>
                    <a:pt x="124815" y="130521"/>
                  </a:moveTo>
                  <a:lnTo>
                    <a:pt x="112334" y="130521"/>
                  </a:lnTo>
                  <a:lnTo>
                    <a:pt x="112334" y="1961"/>
                  </a:lnTo>
                  <a:lnTo>
                    <a:pt x="124815" y="1961"/>
                  </a:lnTo>
                  <a:lnTo>
                    <a:pt x="124815" y="130521"/>
                  </a:lnTo>
                  <a:close/>
                </a:path>
                <a:path w="363220" h="132714">
                  <a:moveTo>
                    <a:pt x="157089" y="130521"/>
                  </a:moveTo>
                  <a:lnTo>
                    <a:pt x="144251" y="130521"/>
                  </a:lnTo>
                  <a:lnTo>
                    <a:pt x="192037" y="1961"/>
                  </a:lnTo>
                  <a:lnTo>
                    <a:pt x="206124" y="1961"/>
                  </a:lnTo>
                  <a:lnTo>
                    <a:pt x="210217" y="13016"/>
                  </a:lnTo>
                  <a:lnTo>
                    <a:pt x="198991" y="13016"/>
                  </a:lnTo>
                  <a:lnTo>
                    <a:pt x="197803" y="17177"/>
                  </a:lnTo>
                  <a:lnTo>
                    <a:pt x="188471" y="44933"/>
                  </a:lnTo>
                  <a:lnTo>
                    <a:pt x="175633" y="79703"/>
                  </a:lnTo>
                  <a:lnTo>
                    <a:pt x="234913" y="79703"/>
                  </a:lnTo>
                  <a:lnTo>
                    <a:pt x="238941" y="90580"/>
                  </a:lnTo>
                  <a:lnTo>
                    <a:pt x="171710" y="90580"/>
                  </a:lnTo>
                  <a:lnTo>
                    <a:pt x="157089" y="130521"/>
                  </a:lnTo>
                  <a:close/>
                </a:path>
                <a:path w="363220" h="132714">
                  <a:moveTo>
                    <a:pt x="234913" y="79703"/>
                  </a:moveTo>
                  <a:lnTo>
                    <a:pt x="222171" y="79703"/>
                  </a:lnTo>
                  <a:lnTo>
                    <a:pt x="209690" y="44933"/>
                  </a:lnTo>
                  <a:lnTo>
                    <a:pt x="208858" y="42793"/>
                  </a:lnTo>
                  <a:lnTo>
                    <a:pt x="198991" y="13016"/>
                  </a:lnTo>
                  <a:lnTo>
                    <a:pt x="210217" y="13016"/>
                  </a:lnTo>
                  <a:lnTo>
                    <a:pt x="234913" y="79703"/>
                  </a:lnTo>
                  <a:close/>
                </a:path>
                <a:path w="363220" h="132714">
                  <a:moveTo>
                    <a:pt x="253732" y="130521"/>
                  </a:moveTo>
                  <a:lnTo>
                    <a:pt x="240359" y="130521"/>
                  </a:lnTo>
                  <a:lnTo>
                    <a:pt x="226094" y="90580"/>
                  </a:lnTo>
                  <a:lnTo>
                    <a:pt x="238941" y="90580"/>
                  </a:lnTo>
                  <a:lnTo>
                    <a:pt x="253732" y="130521"/>
                  </a:lnTo>
                  <a:close/>
                </a:path>
                <a:path w="363220" h="132714">
                  <a:moveTo>
                    <a:pt x="320062" y="132482"/>
                  </a:moveTo>
                  <a:lnTo>
                    <a:pt x="282350" y="116970"/>
                  </a:lnTo>
                  <a:lnTo>
                    <a:pt x="269601" y="73462"/>
                  </a:lnTo>
                  <a:lnTo>
                    <a:pt x="269601" y="57593"/>
                  </a:lnTo>
                  <a:lnTo>
                    <a:pt x="282529" y="15067"/>
                  </a:lnTo>
                  <a:lnTo>
                    <a:pt x="318993" y="0"/>
                  </a:lnTo>
                  <a:lnTo>
                    <a:pt x="327551" y="0"/>
                  </a:lnTo>
                  <a:lnTo>
                    <a:pt x="335129" y="1099"/>
                  </a:lnTo>
                  <a:lnTo>
                    <a:pt x="348324" y="5497"/>
                  </a:lnTo>
                  <a:lnTo>
                    <a:pt x="354298" y="8677"/>
                  </a:lnTo>
                  <a:lnTo>
                    <a:pt x="358271" y="11768"/>
                  </a:lnTo>
                  <a:lnTo>
                    <a:pt x="313049" y="11768"/>
                  </a:lnTo>
                  <a:lnTo>
                    <a:pt x="307789" y="12867"/>
                  </a:lnTo>
                  <a:lnTo>
                    <a:pt x="283063" y="44131"/>
                  </a:lnTo>
                  <a:lnTo>
                    <a:pt x="282261" y="50282"/>
                  </a:lnTo>
                  <a:lnTo>
                    <a:pt x="282261" y="73462"/>
                  </a:lnTo>
                  <a:lnTo>
                    <a:pt x="297857" y="114016"/>
                  </a:lnTo>
                  <a:lnTo>
                    <a:pt x="359092" y="120536"/>
                  </a:lnTo>
                  <a:lnTo>
                    <a:pt x="358101" y="121427"/>
                  </a:lnTo>
                  <a:lnTo>
                    <a:pt x="327406" y="132204"/>
                  </a:lnTo>
                  <a:lnTo>
                    <a:pt x="320062" y="132482"/>
                  </a:lnTo>
                  <a:close/>
                </a:path>
                <a:path w="363220" h="132714">
                  <a:moveTo>
                    <a:pt x="353228" y="22645"/>
                  </a:moveTo>
                  <a:lnTo>
                    <a:pt x="347403" y="18484"/>
                  </a:lnTo>
                  <a:lnTo>
                    <a:pt x="341875" y="15631"/>
                  </a:lnTo>
                  <a:lnTo>
                    <a:pt x="331415" y="12541"/>
                  </a:lnTo>
                  <a:lnTo>
                    <a:pt x="325530" y="11768"/>
                  </a:lnTo>
                  <a:lnTo>
                    <a:pt x="358271" y="11768"/>
                  </a:lnTo>
                  <a:lnTo>
                    <a:pt x="359647" y="12838"/>
                  </a:lnTo>
                  <a:lnTo>
                    <a:pt x="353228" y="22645"/>
                  </a:lnTo>
                  <a:close/>
                </a:path>
                <a:path w="363220" h="132714">
                  <a:moveTo>
                    <a:pt x="359092" y="120536"/>
                  </a:moveTo>
                  <a:lnTo>
                    <a:pt x="328324" y="120536"/>
                  </a:lnTo>
                  <a:lnTo>
                    <a:pt x="335189" y="119258"/>
                  </a:lnTo>
                  <a:lnTo>
                    <a:pt x="346482" y="114146"/>
                  </a:lnTo>
                  <a:lnTo>
                    <a:pt x="351385" y="111026"/>
                  </a:lnTo>
                  <a:lnTo>
                    <a:pt x="355546" y="107341"/>
                  </a:lnTo>
                  <a:lnTo>
                    <a:pt x="362856" y="117148"/>
                  </a:lnTo>
                  <a:lnTo>
                    <a:pt x="359092" y="120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63584" y="3959329"/>
              <a:ext cx="2333338" cy="16725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1786" y="4172585"/>
              <a:ext cx="2462433" cy="16992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263927" y="4434341"/>
              <a:ext cx="434975" cy="128905"/>
            </a:xfrm>
            <a:custGeom>
              <a:avLst/>
              <a:gdLst/>
              <a:ahLst/>
              <a:cxnLst/>
              <a:rect l="l" t="t" r="r" b="b"/>
              <a:pathLst>
                <a:path w="434975" h="128904">
                  <a:moveTo>
                    <a:pt x="11946" y="128560"/>
                  </a:moveTo>
                  <a:lnTo>
                    <a:pt x="0" y="128560"/>
                  </a:lnTo>
                  <a:lnTo>
                    <a:pt x="0" y="0"/>
                  </a:lnTo>
                  <a:lnTo>
                    <a:pt x="14799" y="0"/>
                  </a:lnTo>
                  <a:lnTo>
                    <a:pt x="24217" y="16047"/>
                  </a:lnTo>
                  <a:lnTo>
                    <a:pt x="11946" y="16047"/>
                  </a:lnTo>
                  <a:lnTo>
                    <a:pt x="11946" y="128560"/>
                  </a:lnTo>
                  <a:close/>
                </a:path>
                <a:path w="434975" h="128904">
                  <a:moveTo>
                    <a:pt x="91828" y="112512"/>
                  </a:moveTo>
                  <a:lnTo>
                    <a:pt x="79881" y="112512"/>
                  </a:lnTo>
                  <a:lnTo>
                    <a:pt x="79881" y="0"/>
                  </a:lnTo>
                  <a:lnTo>
                    <a:pt x="91828" y="0"/>
                  </a:lnTo>
                  <a:lnTo>
                    <a:pt x="91828" y="112512"/>
                  </a:lnTo>
                  <a:close/>
                </a:path>
                <a:path w="434975" h="128904">
                  <a:moveTo>
                    <a:pt x="91828" y="128560"/>
                  </a:moveTo>
                  <a:lnTo>
                    <a:pt x="77029" y="128560"/>
                  </a:lnTo>
                  <a:lnTo>
                    <a:pt x="17830" y="27637"/>
                  </a:lnTo>
                  <a:lnTo>
                    <a:pt x="15809" y="24012"/>
                  </a:lnTo>
                  <a:lnTo>
                    <a:pt x="14145" y="20921"/>
                  </a:lnTo>
                  <a:lnTo>
                    <a:pt x="13135" y="18781"/>
                  </a:lnTo>
                  <a:lnTo>
                    <a:pt x="11946" y="16047"/>
                  </a:lnTo>
                  <a:lnTo>
                    <a:pt x="24217" y="16047"/>
                  </a:lnTo>
                  <a:lnTo>
                    <a:pt x="73819" y="100565"/>
                  </a:lnTo>
                  <a:lnTo>
                    <a:pt x="74889" y="102348"/>
                  </a:lnTo>
                  <a:lnTo>
                    <a:pt x="75840" y="104102"/>
                  </a:lnTo>
                  <a:lnTo>
                    <a:pt x="79881" y="112512"/>
                  </a:lnTo>
                  <a:lnTo>
                    <a:pt x="91828" y="112512"/>
                  </a:lnTo>
                  <a:lnTo>
                    <a:pt x="91828" y="128560"/>
                  </a:lnTo>
                  <a:close/>
                </a:path>
                <a:path w="434975" h="128904">
                  <a:moveTo>
                    <a:pt x="133731" y="128560"/>
                  </a:moveTo>
                  <a:lnTo>
                    <a:pt x="121249" y="128560"/>
                  </a:lnTo>
                  <a:lnTo>
                    <a:pt x="121249" y="0"/>
                  </a:lnTo>
                  <a:lnTo>
                    <a:pt x="171532" y="0"/>
                  </a:lnTo>
                  <a:lnTo>
                    <a:pt x="196450" y="11233"/>
                  </a:lnTo>
                  <a:lnTo>
                    <a:pt x="133731" y="11233"/>
                  </a:lnTo>
                  <a:lnTo>
                    <a:pt x="133731" y="66508"/>
                  </a:lnTo>
                  <a:lnTo>
                    <a:pt x="195619" y="66508"/>
                  </a:lnTo>
                  <a:lnTo>
                    <a:pt x="191651" y="70342"/>
                  </a:lnTo>
                  <a:lnTo>
                    <a:pt x="187342" y="72987"/>
                  </a:lnTo>
                  <a:lnTo>
                    <a:pt x="177119" y="76791"/>
                  </a:lnTo>
                  <a:lnTo>
                    <a:pt x="171294" y="77742"/>
                  </a:lnTo>
                  <a:lnTo>
                    <a:pt x="133731" y="77742"/>
                  </a:lnTo>
                  <a:lnTo>
                    <a:pt x="133731" y="128560"/>
                  </a:lnTo>
                  <a:close/>
                </a:path>
                <a:path w="434975" h="128904">
                  <a:moveTo>
                    <a:pt x="195619" y="66508"/>
                  </a:moveTo>
                  <a:lnTo>
                    <a:pt x="172780" y="66508"/>
                  </a:lnTo>
                  <a:lnTo>
                    <a:pt x="180804" y="64131"/>
                  </a:lnTo>
                  <a:lnTo>
                    <a:pt x="190789" y="54621"/>
                  </a:lnTo>
                  <a:lnTo>
                    <a:pt x="193285" y="48202"/>
                  </a:lnTo>
                  <a:lnTo>
                    <a:pt x="193285" y="29301"/>
                  </a:lnTo>
                  <a:lnTo>
                    <a:pt x="190878" y="23120"/>
                  </a:lnTo>
                  <a:lnTo>
                    <a:pt x="181250" y="13610"/>
                  </a:lnTo>
                  <a:lnTo>
                    <a:pt x="173790" y="11233"/>
                  </a:lnTo>
                  <a:lnTo>
                    <a:pt x="163686" y="11233"/>
                  </a:lnTo>
                  <a:lnTo>
                    <a:pt x="196450" y="11233"/>
                  </a:lnTo>
                  <a:lnTo>
                    <a:pt x="199051" y="13700"/>
                  </a:lnTo>
                  <a:lnTo>
                    <a:pt x="201636" y="17593"/>
                  </a:lnTo>
                  <a:lnTo>
                    <a:pt x="205083" y="26627"/>
                  </a:lnTo>
                  <a:lnTo>
                    <a:pt x="205945" y="31501"/>
                  </a:lnTo>
                  <a:lnTo>
                    <a:pt x="205945" y="45706"/>
                  </a:lnTo>
                  <a:lnTo>
                    <a:pt x="205024" y="50580"/>
                  </a:lnTo>
                  <a:lnTo>
                    <a:pt x="201339" y="59614"/>
                  </a:lnTo>
                  <a:lnTo>
                    <a:pt x="198664" y="63566"/>
                  </a:lnTo>
                  <a:lnTo>
                    <a:pt x="195619" y="66508"/>
                  </a:lnTo>
                  <a:close/>
                </a:path>
                <a:path w="434975" h="128904">
                  <a:moveTo>
                    <a:pt x="171294" y="77742"/>
                  </a:moveTo>
                  <a:lnTo>
                    <a:pt x="164756" y="77742"/>
                  </a:lnTo>
                  <a:lnTo>
                    <a:pt x="171294" y="77742"/>
                  </a:lnTo>
                  <a:close/>
                </a:path>
                <a:path w="434975" h="128904">
                  <a:moveTo>
                    <a:pt x="240715" y="128560"/>
                  </a:moveTo>
                  <a:lnTo>
                    <a:pt x="228234" y="128560"/>
                  </a:lnTo>
                  <a:lnTo>
                    <a:pt x="228234" y="0"/>
                  </a:lnTo>
                  <a:lnTo>
                    <a:pt x="279052" y="0"/>
                  </a:lnTo>
                  <a:lnTo>
                    <a:pt x="303988" y="11233"/>
                  </a:lnTo>
                  <a:lnTo>
                    <a:pt x="240715" y="11233"/>
                  </a:lnTo>
                  <a:lnTo>
                    <a:pt x="240715" y="61872"/>
                  </a:lnTo>
                  <a:lnTo>
                    <a:pt x="303911" y="61872"/>
                  </a:lnTo>
                  <a:lnTo>
                    <a:pt x="302707" y="63507"/>
                  </a:lnTo>
                  <a:lnTo>
                    <a:pt x="297061" y="67638"/>
                  </a:lnTo>
                  <a:lnTo>
                    <a:pt x="289928" y="70253"/>
                  </a:lnTo>
                  <a:lnTo>
                    <a:pt x="291114" y="72927"/>
                  </a:lnTo>
                  <a:lnTo>
                    <a:pt x="277625" y="72927"/>
                  </a:lnTo>
                  <a:lnTo>
                    <a:pt x="276793" y="73046"/>
                  </a:lnTo>
                  <a:lnTo>
                    <a:pt x="275991" y="73106"/>
                  </a:lnTo>
                  <a:lnTo>
                    <a:pt x="240715" y="73106"/>
                  </a:lnTo>
                  <a:lnTo>
                    <a:pt x="240715" y="128560"/>
                  </a:lnTo>
                  <a:close/>
                </a:path>
                <a:path w="434975" h="128904">
                  <a:moveTo>
                    <a:pt x="303911" y="61872"/>
                  </a:moveTo>
                  <a:lnTo>
                    <a:pt x="280062" y="61872"/>
                  </a:lnTo>
                  <a:lnTo>
                    <a:pt x="288116" y="59703"/>
                  </a:lnTo>
                  <a:lnTo>
                    <a:pt x="297982" y="51025"/>
                  </a:lnTo>
                  <a:lnTo>
                    <a:pt x="300449" y="44933"/>
                  </a:lnTo>
                  <a:lnTo>
                    <a:pt x="300449" y="27816"/>
                  </a:lnTo>
                  <a:lnTo>
                    <a:pt x="298041" y="21931"/>
                  </a:lnTo>
                  <a:lnTo>
                    <a:pt x="288413" y="13373"/>
                  </a:lnTo>
                  <a:lnTo>
                    <a:pt x="280953" y="11233"/>
                  </a:lnTo>
                  <a:lnTo>
                    <a:pt x="270849" y="11233"/>
                  </a:lnTo>
                  <a:lnTo>
                    <a:pt x="303988" y="11233"/>
                  </a:lnTo>
                  <a:lnTo>
                    <a:pt x="306006" y="13046"/>
                  </a:lnTo>
                  <a:lnTo>
                    <a:pt x="308651" y="16760"/>
                  </a:lnTo>
                  <a:lnTo>
                    <a:pt x="312217" y="25319"/>
                  </a:lnTo>
                  <a:lnTo>
                    <a:pt x="313108" y="29955"/>
                  </a:lnTo>
                  <a:lnTo>
                    <a:pt x="313108" y="45468"/>
                  </a:lnTo>
                  <a:lnTo>
                    <a:pt x="311028" y="52214"/>
                  </a:lnTo>
                  <a:lnTo>
                    <a:pt x="303911" y="61872"/>
                  </a:lnTo>
                  <a:close/>
                </a:path>
                <a:path w="434975" h="128904">
                  <a:moveTo>
                    <a:pt x="315783" y="128560"/>
                  </a:moveTo>
                  <a:lnTo>
                    <a:pt x="302410" y="128560"/>
                  </a:lnTo>
                  <a:lnTo>
                    <a:pt x="277625" y="72927"/>
                  </a:lnTo>
                  <a:lnTo>
                    <a:pt x="291114" y="72927"/>
                  </a:lnTo>
                  <a:lnTo>
                    <a:pt x="315783" y="128560"/>
                  </a:lnTo>
                  <a:close/>
                </a:path>
                <a:path w="434975" h="128904">
                  <a:moveTo>
                    <a:pt x="382470" y="128560"/>
                  </a:moveTo>
                  <a:lnTo>
                    <a:pt x="342351" y="128560"/>
                  </a:lnTo>
                  <a:lnTo>
                    <a:pt x="342351" y="0"/>
                  </a:lnTo>
                  <a:lnTo>
                    <a:pt x="382470" y="0"/>
                  </a:lnTo>
                  <a:lnTo>
                    <a:pt x="394021" y="885"/>
                  </a:lnTo>
                  <a:lnTo>
                    <a:pt x="404246" y="3543"/>
                  </a:lnTo>
                  <a:lnTo>
                    <a:pt x="413145" y="7973"/>
                  </a:lnTo>
                  <a:lnTo>
                    <a:pt x="416907" y="11055"/>
                  </a:lnTo>
                  <a:lnTo>
                    <a:pt x="354832" y="11055"/>
                  </a:lnTo>
                  <a:lnTo>
                    <a:pt x="354832" y="117504"/>
                  </a:lnTo>
                  <a:lnTo>
                    <a:pt x="416907" y="117504"/>
                  </a:lnTo>
                  <a:lnTo>
                    <a:pt x="413145" y="120586"/>
                  </a:lnTo>
                  <a:lnTo>
                    <a:pt x="404246" y="125016"/>
                  </a:lnTo>
                  <a:lnTo>
                    <a:pt x="394021" y="127674"/>
                  </a:lnTo>
                  <a:lnTo>
                    <a:pt x="382470" y="128560"/>
                  </a:lnTo>
                  <a:close/>
                </a:path>
                <a:path w="434975" h="128904">
                  <a:moveTo>
                    <a:pt x="416907" y="117504"/>
                  </a:moveTo>
                  <a:lnTo>
                    <a:pt x="388354" y="117504"/>
                  </a:lnTo>
                  <a:lnTo>
                    <a:pt x="393644" y="116613"/>
                  </a:lnTo>
                  <a:lnTo>
                    <a:pt x="403392" y="113047"/>
                  </a:lnTo>
                  <a:lnTo>
                    <a:pt x="422055" y="80298"/>
                  </a:lnTo>
                  <a:lnTo>
                    <a:pt x="422055" y="48380"/>
                  </a:lnTo>
                  <a:lnTo>
                    <a:pt x="393644" y="11946"/>
                  </a:lnTo>
                  <a:lnTo>
                    <a:pt x="388354" y="11055"/>
                  </a:lnTo>
                  <a:lnTo>
                    <a:pt x="416907" y="11055"/>
                  </a:lnTo>
                  <a:lnTo>
                    <a:pt x="434536" y="55097"/>
                  </a:lnTo>
                  <a:lnTo>
                    <a:pt x="434536" y="73462"/>
                  </a:lnTo>
                  <a:lnTo>
                    <a:pt x="433672" y="86050"/>
                  </a:lnTo>
                  <a:lnTo>
                    <a:pt x="431081" y="97066"/>
                  </a:lnTo>
                  <a:lnTo>
                    <a:pt x="426763" y="106511"/>
                  </a:lnTo>
                  <a:lnTo>
                    <a:pt x="420717" y="114384"/>
                  </a:lnTo>
                  <a:lnTo>
                    <a:pt x="416907" y="1175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66688" y="4635116"/>
              <a:ext cx="1234395" cy="16689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63584" y="4526170"/>
              <a:ext cx="3597542" cy="16885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1786" y="4741209"/>
              <a:ext cx="2301956" cy="16992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43772" y="4848373"/>
              <a:ext cx="4551847" cy="47724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432169" y="5351023"/>
              <a:ext cx="498475" cy="135890"/>
            </a:xfrm>
            <a:custGeom>
              <a:avLst/>
              <a:gdLst/>
              <a:ahLst/>
              <a:cxnLst/>
              <a:rect l="l" t="t" r="r" b="b"/>
              <a:pathLst>
                <a:path w="498475" h="135889">
                  <a:moveTo>
                    <a:pt x="15512" y="133909"/>
                  </a:moveTo>
                  <a:lnTo>
                    <a:pt x="0" y="133909"/>
                  </a:lnTo>
                  <a:lnTo>
                    <a:pt x="0" y="1961"/>
                  </a:lnTo>
                  <a:lnTo>
                    <a:pt x="17644" y="1961"/>
                  </a:lnTo>
                  <a:lnTo>
                    <a:pt x="29050" y="21396"/>
                  </a:lnTo>
                  <a:lnTo>
                    <a:pt x="15512" y="21396"/>
                  </a:lnTo>
                  <a:lnTo>
                    <a:pt x="14470" y="23549"/>
                  </a:lnTo>
                  <a:lnTo>
                    <a:pt x="14329" y="25313"/>
                  </a:lnTo>
                  <a:lnTo>
                    <a:pt x="15512" y="27464"/>
                  </a:lnTo>
                  <a:lnTo>
                    <a:pt x="15512" y="133909"/>
                  </a:lnTo>
                  <a:close/>
                </a:path>
                <a:path w="498475" h="135889">
                  <a:moveTo>
                    <a:pt x="95394" y="114295"/>
                  </a:moveTo>
                  <a:lnTo>
                    <a:pt x="79881" y="114295"/>
                  </a:lnTo>
                  <a:lnTo>
                    <a:pt x="80821" y="112298"/>
                  </a:lnTo>
                  <a:lnTo>
                    <a:pt x="80881" y="110450"/>
                  </a:lnTo>
                  <a:lnTo>
                    <a:pt x="79881" y="108382"/>
                  </a:lnTo>
                  <a:lnTo>
                    <a:pt x="79881" y="1961"/>
                  </a:lnTo>
                  <a:lnTo>
                    <a:pt x="95394" y="1961"/>
                  </a:lnTo>
                  <a:lnTo>
                    <a:pt x="95394" y="114295"/>
                  </a:lnTo>
                  <a:close/>
                </a:path>
                <a:path w="498475" h="135889">
                  <a:moveTo>
                    <a:pt x="15512" y="27464"/>
                  </a:moveTo>
                  <a:lnTo>
                    <a:pt x="14329" y="25313"/>
                  </a:lnTo>
                  <a:lnTo>
                    <a:pt x="14470" y="23549"/>
                  </a:lnTo>
                  <a:lnTo>
                    <a:pt x="15512" y="21396"/>
                  </a:lnTo>
                  <a:lnTo>
                    <a:pt x="15512" y="27464"/>
                  </a:lnTo>
                  <a:close/>
                </a:path>
                <a:path w="498475" h="135889">
                  <a:moveTo>
                    <a:pt x="95394" y="133909"/>
                  </a:moveTo>
                  <a:lnTo>
                    <a:pt x="77759" y="133909"/>
                  </a:lnTo>
                  <a:lnTo>
                    <a:pt x="18438" y="32780"/>
                  </a:lnTo>
                  <a:lnTo>
                    <a:pt x="15512" y="27464"/>
                  </a:lnTo>
                  <a:lnTo>
                    <a:pt x="15512" y="21396"/>
                  </a:lnTo>
                  <a:lnTo>
                    <a:pt x="29050" y="21396"/>
                  </a:lnTo>
                  <a:lnTo>
                    <a:pt x="78259" y="105244"/>
                  </a:lnTo>
                  <a:lnTo>
                    <a:pt x="79239" y="107051"/>
                  </a:lnTo>
                  <a:lnTo>
                    <a:pt x="79881" y="108382"/>
                  </a:lnTo>
                  <a:lnTo>
                    <a:pt x="79881" y="114295"/>
                  </a:lnTo>
                  <a:lnTo>
                    <a:pt x="95394" y="114295"/>
                  </a:lnTo>
                  <a:lnTo>
                    <a:pt x="95394" y="133909"/>
                  </a:lnTo>
                  <a:close/>
                </a:path>
                <a:path w="498475" h="135889">
                  <a:moveTo>
                    <a:pt x="79881" y="114295"/>
                  </a:moveTo>
                  <a:lnTo>
                    <a:pt x="79881" y="108382"/>
                  </a:lnTo>
                  <a:lnTo>
                    <a:pt x="80881" y="110450"/>
                  </a:lnTo>
                  <a:lnTo>
                    <a:pt x="80821" y="112298"/>
                  </a:lnTo>
                  <a:lnTo>
                    <a:pt x="79881" y="114295"/>
                  </a:lnTo>
                  <a:close/>
                </a:path>
                <a:path w="498475" h="135889">
                  <a:moveTo>
                    <a:pt x="203093" y="120892"/>
                  </a:moveTo>
                  <a:lnTo>
                    <a:pt x="168671" y="120892"/>
                  </a:lnTo>
                  <a:lnTo>
                    <a:pt x="172962" y="120329"/>
                  </a:lnTo>
                  <a:lnTo>
                    <a:pt x="180513" y="118076"/>
                  </a:lnTo>
                  <a:lnTo>
                    <a:pt x="194177" y="102982"/>
                  </a:lnTo>
                  <a:lnTo>
                    <a:pt x="194177" y="93931"/>
                  </a:lnTo>
                  <a:lnTo>
                    <a:pt x="154271" y="72103"/>
                  </a:lnTo>
                  <a:lnTo>
                    <a:pt x="147865" y="70124"/>
                  </a:lnTo>
                  <a:lnTo>
                    <a:pt x="121249" y="42654"/>
                  </a:lnTo>
                  <a:lnTo>
                    <a:pt x="121249" y="29125"/>
                  </a:lnTo>
                  <a:lnTo>
                    <a:pt x="153052" y="831"/>
                  </a:lnTo>
                  <a:lnTo>
                    <a:pt x="158859" y="0"/>
                  </a:lnTo>
                  <a:lnTo>
                    <a:pt x="173963" y="0"/>
                  </a:lnTo>
                  <a:lnTo>
                    <a:pt x="181580" y="1074"/>
                  </a:lnTo>
                  <a:lnTo>
                    <a:pt x="194348" y="5370"/>
                  </a:lnTo>
                  <a:lnTo>
                    <a:pt x="200044" y="8324"/>
                  </a:lnTo>
                  <a:lnTo>
                    <a:pt x="205054" y="12085"/>
                  </a:lnTo>
                  <a:lnTo>
                    <a:pt x="203488" y="14799"/>
                  </a:lnTo>
                  <a:lnTo>
                    <a:pt x="161348" y="14799"/>
                  </a:lnTo>
                  <a:lnTo>
                    <a:pt x="157769" y="15251"/>
                  </a:lnTo>
                  <a:lnTo>
                    <a:pt x="137475" y="31237"/>
                  </a:lnTo>
                  <a:lnTo>
                    <a:pt x="137475" y="40349"/>
                  </a:lnTo>
                  <a:lnTo>
                    <a:pt x="174996" y="60996"/>
                  </a:lnTo>
                  <a:lnTo>
                    <a:pt x="182015" y="63088"/>
                  </a:lnTo>
                  <a:lnTo>
                    <a:pt x="210403" y="91483"/>
                  </a:lnTo>
                  <a:lnTo>
                    <a:pt x="210354" y="105513"/>
                  </a:lnTo>
                  <a:lnTo>
                    <a:pt x="209333" y="109900"/>
                  </a:lnTo>
                  <a:lnTo>
                    <a:pt x="205051" y="118464"/>
                  </a:lnTo>
                  <a:lnTo>
                    <a:pt x="203093" y="120892"/>
                  </a:lnTo>
                  <a:close/>
                </a:path>
                <a:path w="498475" h="135889">
                  <a:moveTo>
                    <a:pt x="197933" y="24428"/>
                  </a:moveTo>
                  <a:lnTo>
                    <a:pt x="192804" y="21326"/>
                  </a:lnTo>
                  <a:lnTo>
                    <a:pt x="187667" y="18946"/>
                  </a:lnTo>
                  <a:lnTo>
                    <a:pt x="177376" y="15628"/>
                  </a:lnTo>
                  <a:lnTo>
                    <a:pt x="171573" y="14799"/>
                  </a:lnTo>
                  <a:lnTo>
                    <a:pt x="203488" y="14799"/>
                  </a:lnTo>
                  <a:lnTo>
                    <a:pt x="197933" y="24428"/>
                  </a:lnTo>
                  <a:close/>
                </a:path>
                <a:path w="498475" h="135889">
                  <a:moveTo>
                    <a:pt x="171472" y="135870"/>
                  </a:moveTo>
                  <a:lnTo>
                    <a:pt x="155612" y="135870"/>
                  </a:lnTo>
                  <a:lnTo>
                    <a:pt x="147413" y="134561"/>
                  </a:lnTo>
                  <a:lnTo>
                    <a:pt x="132192" y="129325"/>
                  </a:lnTo>
                  <a:lnTo>
                    <a:pt x="125235" y="125446"/>
                  </a:lnTo>
                  <a:lnTo>
                    <a:pt x="118931" y="120304"/>
                  </a:lnTo>
                  <a:lnTo>
                    <a:pt x="126576" y="107519"/>
                  </a:lnTo>
                  <a:lnTo>
                    <a:pt x="133942" y="112410"/>
                  </a:lnTo>
                  <a:lnTo>
                    <a:pt x="140586" y="115861"/>
                  </a:lnTo>
                  <a:lnTo>
                    <a:pt x="152429" y="119886"/>
                  </a:lnTo>
                  <a:lnTo>
                    <a:pt x="158214" y="120892"/>
                  </a:lnTo>
                  <a:lnTo>
                    <a:pt x="203093" y="120892"/>
                  </a:lnTo>
                  <a:lnTo>
                    <a:pt x="202018" y="122225"/>
                  </a:lnTo>
                  <a:lnTo>
                    <a:pt x="194165" y="128706"/>
                  </a:lnTo>
                  <a:lnTo>
                    <a:pt x="189336" y="131250"/>
                  </a:lnTo>
                  <a:lnTo>
                    <a:pt x="177874" y="134946"/>
                  </a:lnTo>
                  <a:lnTo>
                    <a:pt x="171472" y="135870"/>
                  </a:lnTo>
                  <a:close/>
                </a:path>
                <a:path w="498475" h="135889">
                  <a:moveTo>
                    <a:pt x="276656" y="133909"/>
                  </a:moveTo>
                  <a:lnTo>
                    <a:pt x="259672" y="133909"/>
                  </a:lnTo>
                  <a:lnTo>
                    <a:pt x="224133" y="1961"/>
                  </a:lnTo>
                  <a:lnTo>
                    <a:pt x="240707" y="1961"/>
                  </a:lnTo>
                  <a:lnTo>
                    <a:pt x="268305" y="112044"/>
                  </a:lnTo>
                  <a:lnTo>
                    <a:pt x="266946" y="117148"/>
                  </a:lnTo>
                  <a:lnTo>
                    <a:pt x="280934" y="117148"/>
                  </a:lnTo>
                  <a:lnTo>
                    <a:pt x="276656" y="133909"/>
                  </a:lnTo>
                  <a:close/>
                </a:path>
                <a:path w="498475" h="135889">
                  <a:moveTo>
                    <a:pt x="280934" y="117148"/>
                  </a:moveTo>
                  <a:lnTo>
                    <a:pt x="269593" y="117148"/>
                  </a:lnTo>
                  <a:lnTo>
                    <a:pt x="268309" y="112029"/>
                  </a:lnTo>
                  <a:lnTo>
                    <a:pt x="297615" y="1961"/>
                  </a:lnTo>
                  <a:lnTo>
                    <a:pt x="314487" y="1961"/>
                  </a:lnTo>
                  <a:lnTo>
                    <a:pt x="319235" y="19792"/>
                  </a:lnTo>
                  <a:lnTo>
                    <a:pt x="305784" y="19792"/>
                  </a:lnTo>
                  <a:lnTo>
                    <a:pt x="280934" y="117148"/>
                  </a:lnTo>
                  <a:close/>
                </a:path>
                <a:path w="498475" h="135889">
                  <a:moveTo>
                    <a:pt x="356462" y="117148"/>
                  </a:moveTo>
                  <a:lnTo>
                    <a:pt x="345156" y="117148"/>
                  </a:lnTo>
                  <a:lnTo>
                    <a:pt x="343801" y="112029"/>
                  </a:lnTo>
                  <a:lnTo>
                    <a:pt x="371574" y="1961"/>
                  </a:lnTo>
                  <a:lnTo>
                    <a:pt x="387819" y="1961"/>
                  </a:lnTo>
                  <a:lnTo>
                    <a:pt x="356462" y="117148"/>
                  </a:lnTo>
                  <a:close/>
                </a:path>
                <a:path w="498475" h="135889">
                  <a:moveTo>
                    <a:pt x="351899" y="133909"/>
                  </a:moveTo>
                  <a:lnTo>
                    <a:pt x="334912" y="133909"/>
                  </a:lnTo>
                  <a:lnTo>
                    <a:pt x="305784" y="19792"/>
                  </a:lnTo>
                  <a:lnTo>
                    <a:pt x="319235" y="19792"/>
                  </a:lnTo>
                  <a:lnTo>
                    <a:pt x="343798" y="112044"/>
                  </a:lnTo>
                  <a:lnTo>
                    <a:pt x="342510" y="117148"/>
                  </a:lnTo>
                  <a:lnTo>
                    <a:pt x="356462" y="117148"/>
                  </a:lnTo>
                  <a:lnTo>
                    <a:pt x="351899" y="133909"/>
                  </a:lnTo>
                  <a:close/>
                </a:path>
                <a:path w="498475" h="135889">
                  <a:moveTo>
                    <a:pt x="269593" y="117148"/>
                  </a:moveTo>
                  <a:lnTo>
                    <a:pt x="266946" y="117148"/>
                  </a:lnTo>
                  <a:lnTo>
                    <a:pt x="268309" y="112029"/>
                  </a:lnTo>
                  <a:lnTo>
                    <a:pt x="269593" y="117148"/>
                  </a:lnTo>
                  <a:close/>
                </a:path>
                <a:path w="498475" h="135889">
                  <a:moveTo>
                    <a:pt x="345156" y="117148"/>
                  </a:moveTo>
                  <a:lnTo>
                    <a:pt x="342510" y="117148"/>
                  </a:lnTo>
                  <a:lnTo>
                    <a:pt x="343798" y="112044"/>
                  </a:lnTo>
                  <a:lnTo>
                    <a:pt x="345156" y="117148"/>
                  </a:lnTo>
                  <a:close/>
                </a:path>
                <a:path w="498475" h="135889">
                  <a:moveTo>
                    <a:pt x="453793" y="135870"/>
                  </a:moveTo>
                  <a:lnTo>
                    <a:pt x="414756" y="119800"/>
                  </a:lnTo>
                  <a:lnTo>
                    <a:pt x="401549" y="75067"/>
                  </a:lnTo>
                  <a:lnTo>
                    <a:pt x="401583" y="58663"/>
                  </a:lnTo>
                  <a:lnTo>
                    <a:pt x="414933" y="15599"/>
                  </a:lnTo>
                  <a:lnTo>
                    <a:pt x="452724" y="0"/>
                  </a:lnTo>
                  <a:lnTo>
                    <a:pt x="461453" y="0"/>
                  </a:lnTo>
                  <a:lnTo>
                    <a:pt x="469227" y="1136"/>
                  </a:lnTo>
                  <a:lnTo>
                    <a:pt x="482862" y="5681"/>
                  </a:lnTo>
                  <a:lnTo>
                    <a:pt x="489234" y="9261"/>
                  </a:lnTo>
                  <a:lnTo>
                    <a:pt x="495161" y="14150"/>
                  </a:lnTo>
                  <a:lnTo>
                    <a:pt x="494505" y="15156"/>
                  </a:lnTo>
                  <a:lnTo>
                    <a:pt x="447049" y="15156"/>
                  </a:lnTo>
                  <a:lnTo>
                    <a:pt x="442049" y="16195"/>
                  </a:lnTo>
                  <a:lnTo>
                    <a:pt x="417775" y="52028"/>
                  </a:lnTo>
                  <a:lnTo>
                    <a:pt x="417775" y="75067"/>
                  </a:lnTo>
                  <a:lnTo>
                    <a:pt x="432638" y="114323"/>
                  </a:lnTo>
                  <a:lnTo>
                    <a:pt x="496811" y="120536"/>
                  </a:lnTo>
                  <a:lnTo>
                    <a:pt x="493064" y="124146"/>
                  </a:lnTo>
                  <a:lnTo>
                    <a:pt x="461322" y="135584"/>
                  </a:lnTo>
                  <a:lnTo>
                    <a:pt x="453793" y="135870"/>
                  </a:lnTo>
                  <a:close/>
                </a:path>
                <a:path w="498475" h="135889">
                  <a:moveTo>
                    <a:pt x="487416" y="26032"/>
                  </a:moveTo>
                  <a:lnTo>
                    <a:pt x="480729" y="21775"/>
                  </a:lnTo>
                  <a:lnTo>
                    <a:pt x="474853" y="18898"/>
                  </a:lnTo>
                  <a:lnTo>
                    <a:pt x="464723" y="15904"/>
                  </a:lnTo>
                  <a:lnTo>
                    <a:pt x="459035" y="15156"/>
                  </a:lnTo>
                  <a:lnTo>
                    <a:pt x="494505" y="15156"/>
                  </a:lnTo>
                  <a:lnTo>
                    <a:pt x="487416" y="26032"/>
                  </a:lnTo>
                  <a:close/>
                </a:path>
                <a:path w="498475" h="135889">
                  <a:moveTo>
                    <a:pt x="496811" y="120536"/>
                  </a:moveTo>
                  <a:lnTo>
                    <a:pt x="461775" y="120536"/>
                  </a:lnTo>
                  <a:lnTo>
                    <a:pt x="468398" y="119303"/>
                  </a:lnTo>
                  <a:lnTo>
                    <a:pt x="479371" y="114323"/>
                  </a:lnTo>
                  <a:lnTo>
                    <a:pt x="484525" y="111149"/>
                  </a:lnTo>
                  <a:lnTo>
                    <a:pt x="489555" y="107163"/>
                  </a:lnTo>
                  <a:lnTo>
                    <a:pt x="498370" y="119034"/>
                  </a:lnTo>
                  <a:lnTo>
                    <a:pt x="496811" y="120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3400" y="5553759"/>
              <a:ext cx="1152552" cy="17028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1883" y="5767015"/>
              <a:ext cx="1304470" cy="17028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48771" y="5553402"/>
              <a:ext cx="3916001" cy="16885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308067" y="6235252"/>
              <a:ext cx="730250" cy="139700"/>
            </a:xfrm>
            <a:custGeom>
              <a:avLst/>
              <a:gdLst/>
              <a:ahLst/>
              <a:cxnLst/>
              <a:rect l="l" t="t" r="r" b="b"/>
              <a:pathLst>
                <a:path w="730250" h="139700">
                  <a:moveTo>
                    <a:pt x="98247" y="20683"/>
                  </a:moveTo>
                  <a:lnTo>
                    <a:pt x="0" y="20683"/>
                  </a:lnTo>
                  <a:lnTo>
                    <a:pt x="0" y="6240"/>
                  </a:lnTo>
                  <a:lnTo>
                    <a:pt x="98247" y="6240"/>
                  </a:lnTo>
                  <a:lnTo>
                    <a:pt x="98247" y="20683"/>
                  </a:lnTo>
                  <a:close/>
                </a:path>
                <a:path w="730250" h="139700">
                  <a:moveTo>
                    <a:pt x="57058" y="138188"/>
                  </a:moveTo>
                  <a:lnTo>
                    <a:pt x="41010" y="138188"/>
                  </a:lnTo>
                  <a:lnTo>
                    <a:pt x="41010" y="20683"/>
                  </a:lnTo>
                  <a:lnTo>
                    <a:pt x="57058" y="20683"/>
                  </a:lnTo>
                  <a:lnTo>
                    <a:pt x="57058" y="138188"/>
                  </a:lnTo>
                  <a:close/>
                </a:path>
                <a:path w="730250" h="139700">
                  <a:moveTo>
                    <a:pt x="160419" y="139615"/>
                  </a:moveTo>
                  <a:lnTo>
                    <a:pt x="152096" y="139615"/>
                  </a:lnTo>
                  <a:lnTo>
                    <a:pt x="142625" y="138863"/>
                  </a:lnTo>
                  <a:lnTo>
                    <a:pt x="112458" y="113115"/>
                  </a:lnTo>
                  <a:lnTo>
                    <a:pt x="109671" y="93968"/>
                  </a:lnTo>
                  <a:lnTo>
                    <a:pt x="109756" y="80416"/>
                  </a:lnTo>
                  <a:lnTo>
                    <a:pt x="126511" y="43614"/>
                  </a:lnTo>
                  <a:lnTo>
                    <a:pt x="150491" y="36909"/>
                  </a:lnTo>
                  <a:lnTo>
                    <a:pt x="159780" y="37674"/>
                  </a:lnTo>
                  <a:lnTo>
                    <a:pt x="167895" y="39967"/>
                  </a:lnTo>
                  <a:lnTo>
                    <a:pt x="174837" y="43788"/>
                  </a:lnTo>
                  <a:lnTo>
                    <a:pt x="180605" y="49139"/>
                  </a:lnTo>
                  <a:lnTo>
                    <a:pt x="181870" y="50996"/>
                  </a:lnTo>
                  <a:lnTo>
                    <a:pt x="142488" y="50996"/>
                  </a:lnTo>
                  <a:lnTo>
                    <a:pt x="136297" y="53628"/>
                  </a:lnTo>
                  <a:lnTo>
                    <a:pt x="127539" y="64160"/>
                  </a:lnTo>
                  <a:lnTo>
                    <a:pt x="125350" y="71334"/>
                  </a:lnTo>
                  <a:lnTo>
                    <a:pt x="125350" y="80416"/>
                  </a:lnTo>
                  <a:lnTo>
                    <a:pt x="190850" y="80416"/>
                  </a:lnTo>
                  <a:lnTo>
                    <a:pt x="190967" y="93790"/>
                  </a:lnTo>
                  <a:lnTo>
                    <a:pt x="125350" y="93790"/>
                  </a:lnTo>
                  <a:lnTo>
                    <a:pt x="125350" y="104143"/>
                  </a:lnTo>
                  <a:lnTo>
                    <a:pt x="127745" y="112021"/>
                  </a:lnTo>
                  <a:lnTo>
                    <a:pt x="137325" y="122827"/>
                  </a:lnTo>
                  <a:lnTo>
                    <a:pt x="143905" y="125528"/>
                  </a:lnTo>
                  <a:lnTo>
                    <a:pt x="187714" y="125528"/>
                  </a:lnTo>
                  <a:lnTo>
                    <a:pt x="188828" y="127495"/>
                  </a:lnTo>
                  <a:lnTo>
                    <a:pt x="184383" y="130935"/>
                  </a:lnTo>
                  <a:lnTo>
                    <a:pt x="179231" y="133815"/>
                  </a:lnTo>
                  <a:lnTo>
                    <a:pt x="167511" y="138455"/>
                  </a:lnTo>
                  <a:lnTo>
                    <a:pt x="160419" y="139615"/>
                  </a:lnTo>
                  <a:close/>
                </a:path>
                <a:path w="730250" h="139700">
                  <a:moveTo>
                    <a:pt x="190850" y="80416"/>
                  </a:moveTo>
                  <a:lnTo>
                    <a:pt x="175276" y="80416"/>
                  </a:lnTo>
                  <a:lnTo>
                    <a:pt x="175276" y="70771"/>
                  </a:lnTo>
                  <a:lnTo>
                    <a:pt x="173117" y="63456"/>
                  </a:lnTo>
                  <a:lnTo>
                    <a:pt x="164478" y="53488"/>
                  </a:lnTo>
                  <a:lnTo>
                    <a:pt x="158376" y="50996"/>
                  </a:lnTo>
                  <a:lnTo>
                    <a:pt x="181870" y="50996"/>
                  </a:lnTo>
                  <a:lnTo>
                    <a:pt x="185138" y="55791"/>
                  </a:lnTo>
                  <a:lnTo>
                    <a:pt x="188377" y="63519"/>
                  </a:lnTo>
                  <a:lnTo>
                    <a:pt x="190320" y="72321"/>
                  </a:lnTo>
                  <a:lnTo>
                    <a:pt x="190850" y="80416"/>
                  </a:lnTo>
                  <a:close/>
                </a:path>
                <a:path w="730250" h="139700">
                  <a:moveTo>
                    <a:pt x="190967" y="93968"/>
                  </a:moveTo>
                  <a:lnTo>
                    <a:pt x="125350" y="93968"/>
                  </a:lnTo>
                  <a:lnTo>
                    <a:pt x="125350" y="93790"/>
                  </a:lnTo>
                  <a:lnTo>
                    <a:pt x="190967" y="93790"/>
                  </a:lnTo>
                  <a:lnTo>
                    <a:pt x="190967" y="93968"/>
                  </a:lnTo>
                  <a:close/>
                </a:path>
                <a:path w="730250" h="139700">
                  <a:moveTo>
                    <a:pt x="187714" y="125528"/>
                  </a:moveTo>
                  <a:lnTo>
                    <a:pt x="158461" y="125528"/>
                  </a:lnTo>
                  <a:lnTo>
                    <a:pt x="163897" y="124615"/>
                  </a:lnTo>
                  <a:lnTo>
                    <a:pt x="173273" y="120955"/>
                  </a:lnTo>
                  <a:lnTo>
                    <a:pt x="177826" y="118663"/>
                  </a:lnTo>
                  <a:lnTo>
                    <a:pt x="182261" y="115900"/>
                  </a:lnTo>
                  <a:lnTo>
                    <a:pt x="187714" y="125528"/>
                  </a:lnTo>
                  <a:close/>
                </a:path>
                <a:path w="730250" h="139700">
                  <a:moveTo>
                    <a:pt x="229660" y="138188"/>
                  </a:moveTo>
                  <a:lnTo>
                    <a:pt x="213969" y="138188"/>
                  </a:lnTo>
                  <a:lnTo>
                    <a:pt x="213969" y="0"/>
                  </a:lnTo>
                  <a:lnTo>
                    <a:pt x="229660" y="0"/>
                  </a:lnTo>
                  <a:lnTo>
                    <a:pt x="229660" y="138188"/>
                  </a:lnTo>
                  <a:close/>
                </a:path>
                <a:path w="730250" h="139700">
                  <a:moveTo>
                    <a:pt x="296633" y="139615"/>
                  </a:moveTo>
                  <a:lnTo>
                    <a:pt x="292246" y="139615"/>
                  </a:lnTo>
                  <a:lnTo>
                    <a:pt x="282928" y="138863"/>
                  </a:lnTo>
                  <a:lnTo>
                    <a:pt x="253272" y="113129"/>
                  </a:lnTo>
                  <a:lnTo>
                    <a:pt x="250522" y="74633"/>
                  </a:lnTo>
                  <a:lnTo>
                    <a:pt x="251533" y="68240"/>
                  </a:lnTo>
                  <a:lnTo>
                    <a:pt x="280237" y="37910"/>
                  </a:lnTo>
                  <a:lnTo>
                    <a:pt x="285890" y="36909"/>
                  </a:lnTo>
                  <a:lnTo>
                    <a:pt x="299037" y="36909"/>
                  </a:lnTo>
                  <a:lnTo>
                    <a:pt x="305165" y="37740"/>
                  </a:lnTo>
                  <a:lnTo>
                    <a:pt x="315739" y="41060"/>
                  </a:lnTo>
                  <a:lnTo>
                    <a:pt x="320725" y="43805"/>
                  </a:lnTo>
                  <a:lnTo>
                    <a:pt x="325412" y="47633"/>
                  </a:lnTo>
                  <a:lnTo>
                    <a:pt x="323347" y="51174"/>
                  </a:lnTo>
                  <a:lnTo>
                    <a:pt x="284048" y="51174"/>
                  </a:lnTo>
                  <a:lnTo>
                    <a:pt x="277763" y="53809"/>
                  </a:lnTo>
                  <a:lnTo>
                    <a:pt x="268666" y="64350"/>
                  </a:lnTo>
                  <a:lnTo>
                    <a:pt x="266392" y="71819"/>
                  </a:lnTo>
                  <a:lnTo>
                    <a:pt x="266410" y="104069"/>
                  </a:lnTo>
                  <a:lnTo>
                    <a:pt x="268733" y="111792"/>
                  </a:lnTo>
                  <a:lnTo>
                    <a:pt x="278100" y="122496"/>
                  </a:lnTo>
                  <a:lnTo>
                    <a:pt x="284436" y="125172"/>
                  </a:lnTo>
                  <a:lnTo>
                    <a:pt x="326749" y="125172"/>
                  </a:lnTo>
                  <a:lnTo>
                    <a:pt x="328086" y="127465"/>
                  </a:lnTo>
                  <a:lnTo>
                    <a:pt x="300629" y="139273"/>
                  </a:lnTo>
                  <a:lnTo>
                    <a:pt x="296633" y="139615"/>
                  </a:lnTo>
                  <a:close/>
                </a:path>
                <a:path w="730250" h="139700">
                  <a:moveTo>
                    <a:pt x="318669" y="59198"/>
                  </a:moveTo>
                  <a:lnTo>
                    <a:pt x="313246" y="56012"/>
                  </a:lnTo>
                  <a:lnTo>
                    <a:pt x="308541" y="53879"/>
                  </a:lnTo>
                  <a:lnTo>
                    <a:pt x="300569" y="51715"/>
                  </a:lnTo>
                  <a:lnTo>
                    <a:pt x="296407" y="51174"/>
                  </a:lnTo>
                  <a:lnTo>
                    <a:pt x="323347" y="51174"/>
                  </a:lnTo>
                  <a:lnTo>
                    <a:pt x="318669" y="59198"/>
                  </a:lnTo>
                  <a:close/>
                </a:path>
                <a:path w="730250" h="139700">
                  <a:moveTo>
                    <a:pt x="326749" y="125172"/>
                  </a:moveTo>
                  <a:lnTo>
                    <a:pt x="298834" y="125172"/>
                  </a:lnTo>
                  <a:lnTo>
                    <a:pt x="304113" y="124291"/>
                  </a:lnTo>
                  <a:lnTo>
                    <a:pt x="312408" y="120767"/>
                  </a:lnTo>
                  <a:lnTo>
                    <a:pt x="316699" y="118439"/>
                  </a:lnTo>
                  <a:lnTo>
                    <a:pt x="321132" y="115543"/>
                  </a:lnTo>
                  <a:lnTo>
                    <a:pt x="326749" y="125172"/>
                  </a:lnTo>
                  <a:close/>
                </a:path>
                <a:path w="730250" h="139700">
                  <a:moveTo>
                    <a:pt x="380509" y="139615"/>
                  </a:moveTo>
                  <a:lnTo>
                    <a:pt x="344183" y="121078"/>
                  </a:lnTo>
                  <a:lnTo>
                    <a:pt x="337893" y="94146"/>
                  </a:lnTo>
                  <a:lnTo>
                    <a:pt x="337893" y="82199"/>
                  </a:lnTo>
                  <a:lnTo>
                    <a:pt x="355237" y="43567"/>
                  </a:lnTo>
                  <a:lnTo>
                    <a:pt x="380509" y="36909"/>
                  </a:lnTo>
                  <a:lnTo>
                    <a:pt x="390057" y="37656"/>
                  </a:lnTo>
                  <a:lnTo>
                    <a:pt x="398476" y="39895"/>
                  </a:lnTo>
                  <a:lnTo>
                    <a:pt x="405766" y="43627"/>
                  </a:lnTo>
                  <a:lnTo>
                    <a:pt x="411929" y="48852"/>
                  </a:lnTo>
                  <a:lnTo>
                    <a:pt x="413529" y="50996"/>
                  </a:lnTo>
                  <a:lnTo>
                    <a:pt x="372126" y="50996"/>
                  </a:lnTo>
                  <a:lnTo>
                    <a:pt x="365569" y="53585"/>
                  </a:lnTo>
                  <a:lnTo>
                    <a:pt x="356117" y="63944"/>
                  </a:lnTo>
                  <a:lnTo>
                    <a:pt x="353763" y="71973"/>
                  </a:lnTo>
                  <a:lnTo>
                    <a:pt x="353763" y="104471"/>
                  </a:lnTo>
                  <a:lnTo>
                    <a:pt x="356129" y="112580"/>
                  </a:lnTo>
                  <a:lnTo>
                    <a:pt x="365596" y="122939"/>
                  </a:lnTo>
                  <a:lnTo>
                    <a:pt x="372145" y="125528"/>
                  </a:lnTo>
                  <a:lnTo>
                    <a:pt x="413500" y="125528"/>
                  </a:lnTo>
                  <a:lnTo>
                    <a:pt x="411895" y="127672"/>
                  </a:lnTo>
                  <a:lnTo>
                    <a:pt x="405730" y="132897"/>
                  </a:lnTo>
                  <a:lnTo>
                    <a:pt x="398442" y="136629"/>
                  </a:lnTo>
                  <a:lnTo>
                    <a:pt x="390032" y="138868"/>
                  </a:lnTo>
                  <a:lnTo>
                    <a:pt x="380509" y="139615"/>
                  </a:lnTo>
                  <a:close/>
                </a:path>
                <a:path w="730250" h="139700">
                  <a:moveTo>
                    <a:pt x="413500" y="125528"/>
                  </a:moveTo>
                  <a:lnTo>
                    <a:pt x="388854" y="125528"/>
                  </a:lnTo>
                  <a:lnTo>
                    <a:pt x="395398" y="122934"/>
                  </a:lnTo>
                  <a:lnTo>
                    <a:pt x="404884" y="112555"/>
                  </a:lnTo>
                  <a:lnTo>
                    <a:pt x="407249" y="104471"/>
                  </a:lnTo>
                  <a:lnTo>
                    <a:pt x="407249" y="71973"/>
                  </a:lnTo>
                  <a:lnTo>
                    <a:pt x="404888" y="63944"/>
                  </a:lnTo>
                  <a:lnTo>
                    <a:pt x="395408" y="53580"/>
                  </a:lnTo>
                  <a:lnTo>
                    <a:pt x="388873" y="50996"/>
                  </a:lnTo>
                  <a:lnTo>
                    <a:pt x="413529" y="50996"/>
                  </a:lnTo>
                  <a:lnTo>
                    <a:pt x="416827" y="55414"/>
                  </a:lnTo>
                  <a:lnTo>
                    <a:pt x="420325" y="63160"/>
                  </a:lnTo>
                  <a:lnTo>
                    <a:pt x="422425" y="72088"/>
                  </a:lnTo>
                  <a:lnTo>
                    <a:pt x="423124" y="82199"/>
                  </a:lnTo>
                  <a:lnTo>
                    <a:pt x="423124" y="94146"/>
                  </a:lnTo>
                  <a:lnTo>
                    <a:pt x="422424" y="104323"/>
                  </a:lnTo>
                  <a:lnTo>
                    <a:pt x="420313" y="113319"/>
                  </a:lnTo>
                  <a:lnTo>
                    <a:pt x="416803" y="121098"/>
                  </a:lnTo>
                  <a:lnTo>
                    <a:pt x="413500" y="125528"/>
                  </a:lnTo>
                  <a:close/>
                </a:path>
                <a:path w="730250" h="139700">
                  <a:moveTo>
                    <a:pt x="472343" y="55453"/>
                  </a:moveTo>
                  <a:lnTo>
                    <a:pt x="459499" y="55453"/>
                  </a:lnTo>
                  <a:lnTo>
                    <a:pt x="459499" y="50592"/>
                  </a:lnTo>
                  <a:lnTo>
                    <a:pt x="481426" y="36909"/>
                  </a:lnTo>
                  <a:lnTo>
                    <a:pt x="488112" y="36909"/>
                  </a:lnTo>
                  <a:lnTo>
                    <a:pt x="490663" y="37068"/>
                  </a:lnTo>
                  <a:lnTo>
                    <a:pt x="495351" y="37701"/>
                  </a:lnTo>
                  <a:lnTo>
                    <a:pt x="497971" y="38414"/>
                  </a:lnTo>
                  <a:lnTo>
                    <a:pt x="500867" y="39523"/>
                  </a:lnTo>
                  <a:lnTo>
                    <a:pt x="497049" y="52600"/>
                  </a:lnTo>
                  <a:lnTo>
                    <a:pt x="480096" y="52600"/>
                  </a:lnTo>
                  <a:lnTo>
                    <a:pt x="476784" y="53315"/>
                  </a:lnTo>
                  <a:lnTo>
                    <a:pt x="472343" y="55453"/>
                  </a:lnTo>
                  <a:close/>
                </a:path>
                <a:path w="730250" h="139700">
                  <a:moveTo>
                    <a:pt x="459678" y="138188"/>
                  </a:moveTo>
                  <a:lnTo>
                    <a:pt x="443986" y="138188"/>
                  </a:lnTo>
                  <a:lnTo>
                    <a:pt x="443986" y="38692"/>
                  </a:lnTo>
                  <a:lnTo>
                    <a:pt x="459499" y="38692"/>
                  </a:lnTo>
                  <a:lnTo>
                    <a:pt x="459499" y="50592"/>
                  </a:lnTo>
                  <a:lnTo>
                    <a:pt x="458610" y="51844"/>
                  </a:lnTo>
                  <a:lnTo>
                    <a:pt x="458357" y="53821"/>
                  </a:lnTo>
                  <a:lnTo>
                    <a:pt x="459499" y="55453"/>
                  </a:lnTo>
                  <a:lnTo>
                    <a:pt x="472343" y="55453"/>
                  </a:lnTo>
                  <a:lnTo>
                    <a:pt x="470842" y="56176"/>
                  </a:lnTo>
                  <a:lnTo>
                    <a:pt x="459678" y="77515"/>
                  </a:lnTo>
                  <a:lnTo>
                    <a:pt x="459678" y="138188"/>
                  </a:lnTo>
                  <a:close/>
                </a:path>
                <a:path w="730250" h="139700">
                  <a:moveTo>
                    <a:pt x="459499" y="55453"/>
                  </a:moveTo>
                  <a:lnTo>
                    <a:pt x="458357" y="53821"/>
                  </a:lnTo>
                  <a:lnTo>
                    <a:pt x="458610" y="51844"/>
                  </a:lnTo>
                  <a:lnTo>
                    <a:pt x="459499" y="50592"/>
                  </a:lnTo>
                  <a:lnTo>
                    <a:pt x="459499" y="55453"/>
                  </a:lnTo>
                  <a:close/>
                </a:path>
                <a:path w="730250" h="139700">
                  <a:moveTo>
                    <a:pt x="496476" y="54562"/>
                  </a:moveTo>
                  <a:lnTo>
                    <a:pt x="492135" y="53254"/>
                  </a:lnTo>
                  <a:lnTo>
                    <a:pt x="487893" y="52600"/>
                  </a:lnTo>
                  <a:lnTo>
                    <a:pt x="497049" y="52600"/>
                  </a:lnTo>
                  <a:lnTo>
                    <a:pt x="496476" y="54562"/>
                  </a:lnTo>
                  <a:close/>
                </a:path>
                <a:path w="730250" h="139700">
                  <a:moveTo>
                    <a:pt x="591804" y="50282"/>
                  </a:moveTo>
                  <a:lnTo>
                    <a:pt x="576113" y="50282"/>
                  </a:lnTo>
                  <a:lnTo>
                    <a:pt x="576113" y="0"/>
                  </a:lnTo>
                  <a:lnTo>
                    <a:pt x="591804" y="0"/>
                  </a:lnTo>
                  <a:lnTo>
                    <a:pt x="591804" y="50282"/>
                  </a:lnTo>
                  <a:close/>
                </a:path>
                <a:path w="730250" h="139700">
                  <a:moveTo>
                    <a:pt x="555178" y="139615"/>
                  </a:moveTo>
                  <a:lnTo>
                    <a:pt x="543521" y="139615"/>
                  </a:lnTo>
                  <a:lnTo>
                    <a:pt x="538179" y="138653"/>
                  </a:lnTo>
                  <a:lnTo>
                    <a:pt x="510238" y="109457"/>
                  </a:lnTo>
                  <a:lnTo>
                    <a:pt x="509247" y="103411"/>
                  </a:lnTo>
                  <a:lnTo>
                    <a:pt x="509247" y="72998"/>
                  </a:lnTo>
                  <a:lnTo>
                    <a:pt x="538162" y="37881"/>
                  </a:lnTo>
                  <a:lnTo>
                    <a:pt x="543488" y="36909"/>
                  </a:lnTo>
                  <a:lnTo>
                    <a:pt x="556634" y="36909"/>
                  </a:lnTo>
                  <a:lnTo>
                    <a:pt x="562871" y="38354"/>
                  </a:lnTo>
                  <a:lnTo>
                    <a:pt x="572923" y="44134"/>
                  </a:lnTo>
                  <a:lnTo>
                    <a:pt x="575661" y="47147"/>
                  </a:lnTo>
                  <a:lnTo>
                    <a:pt x="576113" y="50282"/>
                  </a:lnTo>
                  <a:lnTo>
                    <a:pt x="591804" y="50282"/>
                  </a:lnTo>
                  <a:lnTo>
                    <a:pt x="591804" y="50996"/>
                  </a:lnTo>
                  <a:lnTo>
                    <a:pt x="542242" y="50996"/>
                  </a:lnTo>
                  <a:lnTo>
                    <a:pt x="536166" y="53629"/>
                  </a:lnTo>
                  <a:lnTo>
                    <a:pt x="527184" y="64164"/>
                  </a:lnTo>
                  <a:lnTo>
                    <a:pt x="524938" y="71694"/>
                  </a:lnTo>
                  <a:lnTo>
                    <a:pt x="524938" y="104839"/>
                  </a:lnTo>
                  <a:lnTo>
                    <a:pt x="527221" y="112445"/>
                  </a:lnTo>
                  <a:lnTo>
                    <a:pt x="536350" y="122912"/>
                  </a:lnTo>
                  <a:lnTo>
                    <a:pt x="542388" y="125528"/>
                  </a:lnTo>
                  <a:lnTo>
                    <a:pt x="576291" y="125528"/>
                  </a:lnTo>
                  <a:lnTo>
                    <a:pt x="576291" y="130185"/>
                  </a:lnTo>
                  <a:lnTo>
                    <a:pt x="572216" y="133648"/>
                  </a:lnTo>
                  <a:lnTo>
                    <a:pt x="560911" y="138421"/>
                  </a:lnTo>
                  <a:lnTo>
                    <a:pt x="555178" y="139615"/>
                  </a:lnTo>
                  <a:close/>
                </a:path>
                <a:path w="730250" h="139700">
                  <a:moveTo>
                    <a:pt x="591804" y="138188"/>
                  </a:moveTo>
                  <a:lnTo>
                    <a:pt x="576291" y="138188"/>
                  </a:lnTo>
                  <a:lnTo>
                    <a:pt x="576337" y="130146"/>
                  </a:lnTo>
                  <a:lnTo>
                    <a:pt x="578927" y="125528"/>
                  </a:lnTo>
                  <a:lnTo>
                    <a:pt x="553640" y="125528"/>
                  </a:lnTo>
                  <a:lnTo>
                    <a:pt x="576113" y="106054"/>
                  </a:lnTo>
                  <a:lnTo>
                    <a:pt x="576113" y="70563"/>
                  </a:lnTo>
                  <a:lnTo>
                    <a:pt x="553661" y="50996"/>
                  </a:lnTo>
                  <a:lnTo>
                    <a:pt x="591804" y="50996"/>
                  </a:lnTo>
                  <a:lnTo>
                    <a:pt x="591804" y="138188"/>
                  </a:lnTo>
                  <a:close/>
                </a:path>
                <a:path w="730250" h="139700">
                  <a:moveTo>
                    <a:pt x="576291" y="130185"/>
                  </a:moveTo>
                  <a:lnTo>
                    <a:pt x="576291" y="125528"/>
                  </a:lnTo>
                  <a:lnTo>
                    <a:pt x="578927" y="125528"/>
                  </a:lnTo>
                  <a:lnTo>
                    <a:pt x="576337" y="130146"/>
                  </a:lnTo>
                  <a:close/>
                </a:path>
                <a:path w="730250" h="139700">
                  <a:moveTo>
                    <a:pt x="631388" y="138188"/>
                  </a:moveTo>
                  <a:lnTo>
                    <a:pt x="615697" y="138188"/>
                  </a:lnTo>
                  <a:lnTo>
                    <a:pt x="615697" y="38692"/>
                  </a:lnTo>
                  <a:lnTo>
                    <a:pt x="631388" y="38692"/>
                  </a:lnTo>
                  <a:lnTo>
                    <a:pt x="631388" y="138188"/>
                  </a:lnTo>
                  <a:close/>
                </a:path>
                <a:path w="730250" h="139700">
                  <a:moveTo>
                    <a:pt x="631923" y="23714"/>
                  </a:moveTo>
                  <a:lnTo>
                    <a:pt x="615162" y="23714"/>
                  </a:lnTo>
                  <a:lnTo>
                    <a:pt x="615162" y="6775"/>
                  </a:lnTo>
                  <a:lnTo>
                    <a:pt x="631923" y="6775"/>
                  </a:lnTo>
                  <a:lnTo>
                    <a:pt x="631923" y="23714"/>
                  </a:lnTo>
                  <a:close/>
                </a:path>
                <a:path w="730250" h="139700">
                  <a:moveTo>
                    <a:pt x="664191" y="60981"/>
                  </a:moveTo>
                  <a:lnTo>
                    <a:pt x="657065" y="49550"/>
                  </a:lnTo>
                  <a:lnTo>
                    <a:pt x="662178" y="45775"/>
                  </a:lnTo>
                  <a:lnTo>
                    <a:pt x="667581" y="42725"/>
                  </a:lnTo>
                  <a:lnTo>
                    <a:pt x="678969" y="38072"/>
                  </a:lnTo>
                  <a:lnTo>
                    <a:pt x="685631" y="36909"/>
                  </a:lnTo>
                  <a:lnTo>
                    <a:pt x="693261" y="36909"/>
                  </a:lnTo>
                  <a:lnTo>
                    <a:pt x="724775" y="51174"/>
                  </a:lnTo>
                  <a:lnTo>
                    <a:pt x="688088" y="51174"/>
                  </a:lnTo>
                  <a:lnTo>
                    <a:pt x="683291" y="52065"/>
                  </a:lnTo>
                  <a:lnTo>
                    <a:pt x="674089" y="55632"/>
                  </a:lnTo>
                  <a:lnTo>
                    <a:pt x="669256" y="58009"/>
                  </a:lnTo>
                  <a:lnTo>
                    <a:pt x="664191" y="60981"/>
                  </a:lnTo>
                  <a:close/>
                </a:path>
                <a:path w="730250" h="139700">
                  <a:moveTo>
                    <a:pt x="693558" y="139615"/>
                  </a:moveTo>
                  <a:lnTo>
                    <a:pt x="676166" y="139615"/>
                  </a:lnTo>
                  <a:lnTo>
                    <a:pt x="668326" y="137021"/>
                  </a:lnTo>
                  <a:lnTo>
                    <a:pt x="656179" y="126646"/>
                  </a:lnTo>
                  <a:lnTo>
                    <a:pt x="653142" y="119492"/>
                  </a:lnTo>
                  <a:lnTo>
                    <a:pt x="653142" y="98151"/>
                  </a:lnTo>
                  <a:lnTo>
                    <a:pt x="688803" y="78455"/>
                  </a:lnTo>
                  <a:lnTo>
                    <a:pt x="714123" y="78455"/>
                  </a:lnTo>
                  <a:lnTo>
                    <a:pt x="714123" y="64644"/>
                  </a:lnTo>
                  <a:lnTo>
                    <a:pt x="712366" y="59690"/>
                  </a:lnTo>
                  <a:lnTo>
                    <a:pt x="705338" y="52877"/>
                  </a:lnTo>
                  <a:lnTo>
                    <a:pt x="700081" y="51174"/>
                  </a:lnTo>
                  <a:lnTo>
                    <a:pt x="724775" y="51174"/>
                  </a:lnTo>
                  <a:lnTo>
                    <a:pt x="727217" y="55632"/>
                  </a:lnTo>
                  <a:lnTo>
                    <a:pt x="729028" y="61963"/>
                  </a:lnTo>
                  <a:lnTo>
                    <a:pt x="729636" y="69183"/>
                  </a:lnTo>
                  <a:lnTo>
                    <a:pt x="729636" y="92006"/>
                  </a:lnTo>
                  <a:lnTo>
                    <a:pt x="681704" y="92006"/>
                  </a:lnTo>
                  <a:lnTo>
                    <a:pt x="676527" y="93386"/>
                  </a:lnTo>
                  <a:lnTo>
                    <a:pt x="670372" y="98904"/>
                  </a:lnTo>
                  <a:lnTo>
                    <a:pt x="668833" y="102517"/>
                  </a:lnTo>
                  <a:lnTo>
                    <a:pt x="668833" y="112701"/>
                  </a:lnTo>
                  <a:lnTo>
                    <a:pt x="685170" y="125707"/>
                  </a:lnTo>
                  <a:lnTo>
                    <a:pt x="729636" y="125707"/>
                  </a:lnTo>
                  <a:lnTo>
                    <a:pt x="729636" y="126420"/>
                  </a:lnTo>
                  <a:lnTo>
                    <a:pt x="714301" y="126420"/>
                  </a:lnTo>
                  <a:lnTo>
                    <a:pt x="714301" y="129493"/>
                  </a:lnTo>
                  <a:lnTo>
                    <a:pt x="710990" y="132377"/>
                  </a:lnTo>
                  <a:lnTo>
                    <a:pt x="708484" y="133983"/>
                  </a:lnTo>
                  <a:lnTo>
                    <a:pt x="705403" y="135514"/>
                  </a:lnTo>
                  <a:lnTo>
                    <a:pt x="700102" y="138248"/>
                  </a:lnTo>
                  <a:lnTo>
                    <a:pt x="693558" y="139615"/>
                  </a:lnTo>
                  <a:close/>
                </a:path>
                <a:path w="730250" h="139700">
                  <a:moveTo>
                    <a:pt x="729636" y="125707"/>
                  </a:moveTo>
                  <a:lnTo>
                    <a:pt x="691170" y="125707"/>
                  </a:lnTo>
                  <a:lnTo>
                    <a:pt x="694437" y="125257"/>
                  </a:lnTo>
                  <a:lnTo>
                    <a:pt x="700276" y="123459"/>
                  </a:lnTo>
                  <a:lnTo>
                    <a:pt x="714123" y="92006"/>
                  </a:lnTo>
                  <a:lnTo>
                    <a:pt x="729636" y="92006"/>
                  </a:lnTo>
                  <a:lnTo>
                    <a:pt x="729636" y="125707"/>
                  </a:lnTo>
                  <a:close/>
                </a:path>
                <a:path w="730250" h="139700">
                  <a:moveTo>
                    <a:pt x="714301" y="129493"/>
                  </a:moveTo>
                  <a:lnTo>
                    <a:pt x="714301" y="126420"/>
                  </a:lnTo>
                  <a:lnTo>
                    <a:pt x="716895" y="126420"/>
                  </a:lnTo>
                  <a:lnTo>
                    <a:pt x="716176" y="127588"/>
                  </a:lnTo>
                  <a:lnTo>
                    <a:pt x="714852" y="129013"/>
                  </a:lnTo>
                  <a:lnTo>
                    <a:pt x="714301" y="129493"/>
                  </a:lnTo>
                  <a:close/>
                </a:path>
                <a:path w="730250" h="139700">
                  <a:moveTo>
                    <a:pt x="729636" y="138188"/>
                  </a:moveTo>
                  <a:lnTo>
                    <a:pt x="714301" y="138188"/>
                  </a:lnTo>
                  <a:lnTo>
                    <a:pt x="714301" y="129493"/>
                  </a:lnTo>
                  <a:lnTo>
                    <a:pt x="714852" y="129013"/>
                  </a:lnTo>
                  <a:lnTo>
                    <a:pt x="716176" y="127588"/>
                  </a:lnTo>
                  <a:lnTo>
                    <a:pt x="716895" y="126420"/>
                  </a:lnTo>
                  <a:lnTo>
                    <a:pt x="729636" y="126420"/>
                  </a:lnTo>
                  <a:lnTo>
                    <a:pt x="729636" y="1381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97117" y="6238640"/>
              <a:ext cx="1380995" cy="13676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459304" y="6016646"/>
              <a:ext cx="1005840" cy="167640"/>
            </a:xfrm>
            <a:custGeom>
              <a:avLst/>
              <a:gdLst/>
              <a:ahLst/>
              <a:cxnLst/>
              <a:rect l="l" t="t" r="r" b="b"/>
              <a:pathLst>
                <a:path w="1005839" h="167639">
                  <a:moveTo>
                    <a:pt x="127668" y="70253"/>
                  </a:moveTo>
                  <a:lnTo>
                    <a:pt x="22466" y="70253"/>
                  </a:lnTo>
                  <a:lnTo>
                    <a:pt x="22466" y="6062"/>
                  </a:lnTo>
                  <a:lnTo>
                    <a:pt x="126776" y="6062"/>
                  </a:lnTo>
                  <a:lnTo>
                    <a:pt x="126776" y="16582"/>
                  </a:lnTo>
                  <a:lnTo>
                    <a:pt x="34413" y="16582"/>
                  </a:lnTo>
                  <a:lnTo>
                    <a:pt x="34413" y="32986"/>
                  </a:lnTo>
                  <a:lnTo>
                    <a:pt x="125885" y="32986"/>
                  </a:lnTo>
                  <a:lnTo>
                    <a:pt x="125885" y="43328"/>
                  </a:lnTo>
                  <a:lnTo>
                    <a:pt x="34413" y="43328"/>
                  </a:lnTo>
                  <a:lnTo>
                    <a:pt x="34413" y="59733"/>
                  </a:lnTo>
                  <a:lnTo>
                    <a:pt x="127668" y="59733"/>
                  </a:lnTo>
                  <a:lnTo>
                    <a:pt x="127668" y="70253"/>
                  </a:lnTo>
                  <a:close/>
                </a:path>
                <a:path w="1005839" h="167639">
                  <a:moveTo>
                    <a:pt x="80951" y="86835"/>
                  </a:moveTo>
                  <a:lnTo>
                    <a:pt x="68470" y="86835"/>
                  </a:lnTo>
                  <a:lnTo>
                    <a:pt x="68470" y="70253"/>
                  </a:lnTo>
                  <a:lnTo>
                    <a:pt x="80951" y="70253"/>
                  </a:lnTo>
                  <a:lnTo>
                    <a:pt x="80951" y="86835"/>
                  </a:lnTo>
                  <a:close/>
                </a:path>
                <a:path w="1005839" h="167639">
                  <a:moveTo>
                    <a:pt x="149778" y="97534"/>
                  </a:moveTo>
                  <a:lnTo>
                    <a:pt x="0" y="97534"/>
                  </a:lnTo>
                  <a:lnTo>
                    <a:pt x="0" y="86835"/>
                  </a:lnTo>
                  <a:lnTo>
                    <a:pt x="149778" y="86835"/>
                  </a:lnTo>
                  <a:lnTo>
                    <a:pt x="149778" y="97534"/>
                  </a:lnTo>
                  <a:close/>
                </a:path>
                <a:path w="1005839" h="167639">
                  <a:moveTo>
                    <a:pt x="81546" y="167431"/>
                  </a:moveTo>
                  <a:lnTo>
                    <a:pt x="68232" y="167431"/>
                  </a:lnTo>
                  <a:lnTo>
                    <a:pt x="61843" y="166896"/>
                  </a:lnTo>
                  <a:lnTo>
                    <a:pt x="25646" y="149124"/>
                  </a:lnTo>
                  <a:lnTo>
                    <a:pt x="24249" y="145142"/>
                  </a:lnTo>
                  <a:lnTo>
                    <a:pt x="24249" y="130521"/>
                  </a:lnTo>
                  <a:lnTo>
                    <a:pt x="61843" y="108767"/>
                  </a:lnTo>
                  <a:lnTo>
                    <a:pt x="68232" y="108232"/>
                  </a:lnTo>
                  <a:lnTo>
                    <a:pt x="81546" y="108232"/>
                  </a:lnTo>
                  <a:lnTo>
                    <a:pt x="117280" y="118931"/>
                  </a:lnTo>
                  <a:lnTo>
                    <a:pt x="70015" y="118931"/>
                  </a:lnTo>
                  <a:lnTo>
                    <a:pt x="65290" y="119288"/>
                  </a:lnTo>
                  <a:lnTo>
                    <a:pt x="36374" y="133017"/>
                  </a:lnTo>
                  <a:lnTo>
                    <a:pt x="36374" y="142646"/>
                  </a:lnTo>
                  <a:lnTo>
                    <a:pt x="70015" y="156732"/>
                  </a:lnTo>
                  <a:lnTo>
                    <a:pt x="117280" y="156732"/>
                  </a:lnTo>
                  <a:lnTo>
                    <a:pt x="114830" y="158575"/>
                  </a:lnTo>
                  <a:lnTo>
                    <a:pt x="105558" y="163092"/>
                  </a:lnTo>
                  <a:lnTo>
                    <a:pt x="100179" y="164756"/>
                  </a:lnTo>
                  <a:lnTo>
                    <a:pt x="87935" y="166896"/>
                  </a:lnTo>
                  <a:lnTo>
                    <a:pt x="81546" y="167431"/>
                  </a:lnTo>
                  <a:close/>
                </a:path>
                <a:path w="1005839" h="167639">
                  <a:moveTo>
                    <a:pt x="117280" y="156732"/>
                  </a:moveTo>
                  <a:lnTo>
                    <a:pt x="79644" y="156732"/>
                  </a:lnTo>
                  <a:lnTo>
                    <a:pt x="84339" y="156376"/>
                  </a:lnTo>
                  <a:lnTo>
                    <a:pt x="93611" y="154949"/>
                  </a:lnTo>
                  <a:lnTo>
                    <a:pt x="113403" y="142646"/>
                  </a:lnTo>
                  <a:lnTo>
                    <a:pt x="113403" y="133017"/>
                  </a:lnTo>
                  <a:lnTo>
                    <a:pt x="79644" y="118931"/>
                  </a:lnTo>
                  <a:lnTo>
                    <a:pt x="117280" y="118931"/>
                  </a:lnTo>
                  <a:lnTo>
                    <a:pt x="118545" y="119882"/>
                  </a:lnTo>
                  <a:lnTo>
                    <a:pt x="124132" y="126539"/>
                  </a:lnTo>
                  <a:lnTo>
                    <a:pt x="125528" y="130521"/>
                  </a:lnTo>
                  <a:lnTo>
                    <a:pt x="125528" y="145142"/>
                  </a:lnTo>
                  <a:lnTo>
                    <a:pt x="124132" y="149124"/>
                  </a:lnTo>
                  <a:lnTo>
                    <a:pt x="118545" y="155781"/>
                  </a:lnTo>
                  <a:lnTo>
                    <a:pt x="117280" y="156732"/>
                  </a:lnTo>
                  <a:close/>
                </a:path>
                <a:path w="1005839" h="167639">
                  <a:moveTo>
                    <a:pt x="296169" y="116256"/>
                  </a:moveTo>
                  <a:lnTo>
                    <a:pt x="283688" y="116256"/>
                  </a:lnTo>
                  <a:lnTo>
                    <a:pt x="283688" y="0"/>
                  </a:lnTo>
                  <a:lnTo>
                    <a:pt x="296169" y="0"/>
                  </a:lnTo>
                  <a:lnTo>
                    <a:pt x="296169" y="116256"/>
                  </a:lnTo>
                  <a:close/>
                </a:path>
                <a:path w="1005839" h="167639">
                  <a:moveTo>
                    <a:pt x="172423" y="96642"/>
                  </a:moveTo>
                  <a:lnTo>
                    <a:pt x="164578" y="87727"/>
                  </a:lnTo>
                  <a:lnTo>
                    <a:pt x="169452" y="84042"/>
                  </a:lnTo>
                  <a:lnTo>
                    <a:pt x="174611" y="79941"/>
                  </a:lnTo>
                  <a:lnTo>
                    <a:pt x="203181" y="51531"/>
                  </a:lnTo>
                  <a:lnTo>
                    <a:pt x="206124" y="7667"/>
                  </a:lnTo>
                  <a:lnTo>
                    <a:pt x="218962" y="7667"/>
                  </a:lnTo>
                  <a:lnTo>
                    <a:pt x="220121" y="46478"/>
                  </a:lnTo>
                  <a:lnTo>
                    <a:pt x="227877" y="57950"/>
                  </a:lnTo>
                  <a:lnTo>
                    <a:pt x="213078" y="57950"/>
                  </a:lnTo>
                  <a:lnTo>
                    <a:pt x="182646" y="88411"/>
                  </a:lnTo>
                  <a:lnTo>
                    <a:pt x="177654" y="92482"/>
                  </a:lnTo>
                  <a:lnTo>
                    <a:pt x="172423" y="96642"/>
                  </a:lnTo>
                  <a:close/>
                </a:path>
                <a:path w="1005839" h="167639">
                  <a:moveTo>
                    <a:pt x="250879" y="91650"/>
                  </a:moveTo>
                  <a:lnTo>
                    <a:pt x="218724" y="65439"/>
                  </a:lnTo>
                  <a:lnTo>
                    <a:pt x="213256" y="57950"/>
                  </a:lnTo>
                  <a:lnTo>
                    <a:pt x="227877" y="57950"/>
                  </a:lnTo>
                  <a:lnTo>
                    <a:pt x="229006" y="59079"/>
                  </a:lnTo>
                  <a:lnTo>
                    <a:pt x="231978" y="61694"/>
                  </a:lnTo>
                  <a:lnTo>
                    <a:pt x="258368" y="82913"/>
                  </a:lnTo>
                  <a:lnTo>
                    <a:pt x="250879" y="91650"/>
                  </a:lnTo>
                  <a:close/>
                </a:path>
                <a:path w="1005839" h="167639">
                  <a:moveTo>
                    <a:pt x="300270" y="161012"/>
                  </a:moveTo>
                  <a:lnTo>
                    <a:pt x="196673" y="161012"/>
                  </a:lnTo>
                  <a:lnTo>
                    <a:pt x="196673" y="106628"/>
                  </a:lnTo>
                  <a:lnTo>
                    <a:pt x="209333" y="106628"/>
                  </a:lnTo>
                  <a:lnTo>
                    <a:pt x="209333" y="149957"/>
                  </a:lnTo>
                  <a:lnTo>
                    <a:pt x="300270" y="149957"/>
                  </a:lnTo>
                  <a:lnTo>
                    <a:pt x="300270" y="161012"/>
                  </a:lnTo>
                  <a:close/>
                </a:path>
                <a:path w="1005839" h="167639">
                  <a:moveTo>
                    <a:pt x="456825" y="162973"/>
                  </a:moveTo>
                  <a:lnTo>
                    <a:pt x="444165" y="162973"/>
                  </a:lnTo>
                  <a:lnTo>
                    <a:pt x="444165" y="0"/>
                  </a:lnTo>
                  <a:lnTo>
                    <a:pt x="456825" y="0"/>
                  </a:lnTo>
                  <a:lnTo>
                    <a:pt x="456825" y="162973"/>
                  </a:lnTo>
                  <a:close/>
                </a:path>
                <a:path w="1005839" h="167639">
                  <a:moveTo>
                    <a:pt x="337715" y="125885"/>
                  </a:moveTo>
                  <a:lnTo>
                    <a:pt x="331117" y="115721"/>
                  </a:lnTo>
                  <a:lnTo>
                    <a:pt x="340846" y="110043"/>
                  </a:lnTo>
                  <a:lnTo>
                    <a:pt x="349528" y="104778"/>
                  </a:lnTo>
                  <a:lnTo>
                    <a:pt x="386274" y="74681"/>
                  </a:lnTo>
                  <a:lnTo>
                    <a:pt x="392099" y="53908"/>
                  </a:lnTo>
                  <a:lnTo>
                    <a:pt x="392099" y="26746"/>
                  </a:lnTo>
                  <a:lnTo>
                    <a:pt x="332901" y="26746"/>
                  </a:lnTo>
                  <a:lnTo>
                    <a:pt x="332901" y="15334"/>
                  </a:lnTo>
                  <a:lnTo>
                    <a:pt x="404402" y="15334"/>
                  </a:lnTo>
                  <a:lnTo>
                    <a:pt x="404341" y="53908"/>
                  </a:lnTo>
                  <a:lnTo>
                    <a:pt x="389691" y="89837"/>
                  </a:lnTo>
                  <a:lnTo>
                    <a:pt x="357223" y="114167"/>
                  </a:lnTo>
                  <a:lnTo>
                    <a:pt x="344697" y="121789"/>
                  </a:lnTo>
                  <a:lnTo>
                    <a:pt x="337715" y="125885"/>
                  </a:lnTo>
                  <a:close/>
                </a:path>
                <a:path w="1005839" h="167639">
                  <a:moveTo>
                    <a:pt x="619085" y="162973"/>
                  </a:moveTo>
                  <a:lnTo>
                    <a:pt x="606425" y="162973"/>
                  </a:lnTo>
                  <a:lnTo>
                    <a:pt x="606425" y="0"/>
                  </a:lnTo>
                  <a:lnTo>
                    <a:pt x="619085" y="0"/>
                  </a:lnTo>
                  <a:lnTo>
                    <a:pt x="619085" y="162973"/>
                  </a:lnTo>
                  <a:close/>
                </a:path>
                <a:path w="1005839" h="167639">
                  <a:moveTo>
                    <a:pt x="499975" y="125885"/>
                  </a:moveTo>
                  <a:lnTo>
                    <a:pt x="493378" y="115721"/>
                  </a:lnTo>
                  <a:lnTo>
                    <a:pt x="503107" y="110043"/>
                  </a:lnTo>
                  <a:lnTo>
                    <a:pt x="511788" y="104778"/>
                  </a:lnTo>
                  <a:lnTo>
                    <a:pt x="548534" y="74681"/>
                  </a:lnTo>
                  <a:lnTo>
                    <a:pt x="554359" y="26746"/>
                  </a:lnTo>
                  <a:lnTo>
                    <a:pt x="495161" y="26746"/>
                  </a:lnTo>
                  <a:lnTo>
                    <a:pt x="495161" y="15334"/>
                  </a:lnTo>
                  <a:lnTo>
                    <a:pt x="566662" y="15334"/>
                  </a:lnTo>
                  <a:lnTo>
                    <a:pt x="566602" y="53908"/>
                  </a:lnTo>
                  <a:lnTo>
                    <a:pt x="551951" y="89837"/>
                  </a:lnTo>
                  <a:lnTo>
                    <a:pt x="519483" y="114167"/>
                  </a:lnTo>
                  <a:lnTo>
                    <a:pt x="506957" y="121789"/>
                  </a:lnTo>
                  <a:lnTo>
                    <a:pt x="499975" y="125885"/>
                  </a:lnTo>
                  <a:close/>
                </a:path>
                <a:path w="1005839" h="167639">
                  <a:moveTo>
                    <a:pt x="817542" y="66687"/>
                  </a:moveTo>
                  <a:lnTo>
                    <a:pt x="712340" y="66687"/>
                  </a:lnTo>
                  <a:lnTo>
                    <a:pt x="712340" y="4636"/>
                  </a:lnTo>
                  <a:lnTo>
                    <a:pt x="724643" y="4636"/>
                  </a:lnTo>
                  <a:lnTo>
                    <a:pt x="724643" y="24963"/>
                  </a:lnTo>
                  <a:lnTo>
                    <a:pt x="817542" y="24963"/>
                  </a:lnTo>
                  <a:lnTo>
                    <a:pt x="817542" y="35483"/>
                  </a:lnTo>
                  <a:lnTo>
                    <a:pt x="724643" y="35483"/>
                  </a:lnTo>
                  <a:lnTo>
                    <a:pt x="724643" y="55810"/>
                  </a:lnTo>
                  <a:lnTo>
                    <a:pt x="817542" y="55810"/>
                  </a:lnTo>
                  <a:lnTo>
                    <a:pt x="817542" y="66687"/>
                  </a:lnTo>
                  <a:close/>
                </a:path>
                <a:path w="1005839" h="167639">
                  <a:moveTo>
                    <a:pt x="817542" y="24963"/>
                  </a:moveTo>
                  <a:lnTo>
                    <a:pt x="805239" y="24963"/>
                  </a:lnTo>
                  <a:lnTo>
                    <a:pt x="805239" y="4636"/>
                  </a:lnTo>
                  <a:lnTo>
                    <a:pt x="817542" y="4636"/>
                  </a:lnTo>
                  <a:lnTo>
                    <a:pt x="817542" y="24963"/>
                  </a:lnTo>
                  <a:close/>
                </a:path>
                <a:path w="1005839" h="167639">
                  <a:moveTo>
                    <a:pt x="817542" y="55810"/>
                  </a:moveTo>
                  <a:lnTo>
                    <a:pt x="805239" y="55810"/>
                  </a:lnTo>
                  <a:lnTo>
                    <a:pt x="805239" y="35483"/>
                  </a:lnTo>
                  <a:lnTo>
                    <a:pt x="817542" y="35483"/>
                  </a:lnTo>
                  <a:lnTo>
                    <a:pt x="817542" y="55810"/>
                  </a:lnTo>
                  <a:close/>
                </a:path>
                <a:path w="1005839" h="167639">
                  <a:moveTo>
                    <a:pt x="839830" y="96286"/>
                  </a:moveTo>
                  <a:lnTo>
                    <a:pt x="690051" y="96286"/>
                  </a:lnTo>
                  <a:lnTo>
                    <a:pt x="690051" y="85587"/>
                  </a:lnTo>
                  <a:lnTo>
                    <a:pt x="839830" y="85587"/>
                  </a:lnTo>
                  <a:lnTo>
                    <a:pt x="839830" y="96286"/>
                  </a:lnTo>
                  <a:close/>
                </a:path>
                <a:path w="1005839" h="167639">
                  <a:moveTo>
                    <a:pt x="772965" y="129094"/>
                  </a:moveTo>
                  <a:lnTo>
                    <a:pt x="760483" y="129094"/>
                  </a:lnTo>
                  <a:lnTo>
                    <a:pt x="760483" y="96286"/>
                  </a:lnTo>
                  <a:lnTo>
                    <a:pt x="772965" y="96286"/>
                  </a:lnTo>
                  <a:lnTo>
                    <a:pt x="772965" y="129094"/>
                  </a:lnTo>
                  <a:close/>
                </a:path>
                <a:path w="1005839" h="167639">
                  <a:moveTo>
                    <a:pt x="821108" y="161012"/>
                  </a:moveTo>
                  <a:lnTo>
                    <a:pt x="712162" y="161012"/>
                  </a:lnTo>
                  <a:lnTo>
                    <a:pt x="712162" y="114652"/>
                  </a:lnTo>
                  <a:lnTo>
                    <a:pt x="724822" y="114652"/>
                  </a:lnTo>
                  <a:lnTo>
                    <a:pt x="724822" y="149957"/>
                  </a:lnTo>
                  <a:lnTo>
                    <a:pt x="821108" y="149957"/>
                  </a:lnTo>
                  <a:lnTo>
                    <a:pt x="821108" y="161012"/>
                  </a:lnTo>
                  <a:close/>
                </a:path>
                <a:path w="1005839" h="167639">
                  <a:moveTo>
                    <a:pt x="898137" y="122675"/>
                  </a:moveTo>
                  <a:lnTo>
                    <a:pt x="863985" y="103457"/>
                  </a:lnTo>
                  <a:lnTo>
                    <a:pt x="858018" y="75424"/>
                  </a:lnTo>
                  <a:lnTo>
                    <a:pt x="858018" y="58663"/>
                  </a:lnTo>
                  <a:lnTo>
                    <a:pt x="874450" y="18560"/>
                  </a:lnTo>
                  <a:lnTo>
                    <a:pt x="898137" y="11590"/>
                  </a:lnTo>
                  <a:lnTo>
                    <a:pt x="907069" y="12370"/>
                  </a:lnTo>
                  <a:lnTo>
                    <a:pt x="914965" y="14710"/>
                  </a:lnTo>
                  <a:lnTo>
                    <a:pt x="921824" y="18610"/>
                  </a:lnTo>
                  <a:lnTo>
                    <a:pt x="926886" y="23358"/>
                  </a:lnTo>
                  <a:lnTo>
                    <a:pt x="893976" y="23358"/>
                  </a:lnTo>
                  <a:lnTo>
                    <a:pt x="890172" y="24041"/>
                  </a:lnTo>
                  <a:lnTo>
                    <a:pt x="870321" y="54205"/>
                  </a:lnTo>
                  <a:lnTo>
                    <a:pt x="870321" y="80060"/>
                  </a:lnTo>
                  <a:lnTo>
                    <a:pt x="893976" y="111085"/>
                  </a:lnTo>
                  <a:lnTo>
                    <a:pt x="926785" y="111085"/>
                  </a:lnTo>
                  <a:lnTo>
                    <a:pt x="921824" y="115705"/>
                  </a:lnTo>
                  <a:lnTo>
                    <a:pt x="914965" y="119577"/>
                  </a:lnTo>
                  <a:lnTo>
                    <a:pt x="907069" y="121901"/>
                  </a:lnTo>
                  <a:lnTo>
                    <a:pt x="898137" y="122675"/>
                  </a:lnTo>
                  <a:close/>
                </a:path>
                <a:path w="1005839" h="167639">
                  <a:moveTo>
                    <a:pt x="926785" y="111085"/>
                  </a:moveTo>
                  <a:lnTo>
                    <a:pt x="902297" y="111085"/>
                  </a:lnTo>
                  <a:lnTo>
                    <a:pt x="906101" y="110402"/>
                  </a:lnTo>
                  <a:lnTo>
                    <a:pt x="912996" y="107668"/>
                  </a:lnTo>
                  <a:lnTo>
                    <a:pt x="925953" y="80060"/>
                  </a:lnTo>
                  <a:lnTo>
                    <a:pt x="925953" y="54205"/>
                  </a:lnTo>
                  <a:lnTo>
                    <a:pt x="902297" y="23358"/>
                  </a:lnTo>
                  <a:lnTo>
                    <a:pt x="926886" y="23358"/>
                  </a:lnTo>
                  <a:lnTo>
                    <a:pt x="938256" y="75424"/>
                  </a:lnTo>
                  <a:lnTo>
                    <a:pt x="937593" y="86028"/>
                  </a:lnTo>
                  <a:lnTo>
                    <a:pt x="935604" y="95372"/>
                  </a:lnTo>
                  <a:lnTo>
                    <a:pt x="932289" y="103457"/>
                  </a:lnTo>
                  <a:lnTo>
                    <a:pt x="927647" y="110283"/>
                  </a:lnTo>
                  <a:lnTo>
                    <a:pt x="926785" y="111085"/>
                  </a:lnTo>
                  <a:close/>
                </a:path>
                <a:path w="1005839" h="167639">
                  <a:moveTo>
                    <a:pt x="978554" y="162973"/>
                  </a:moveTo>
                  <a:lnTo>
                    <a:pt x="966072" y="162973"/>
                  </a:lnTo>
                  <a:lnTo>
                    <a:pt x="966072" y="0"/>
                  </a:lnTo>
                  <a:lnTo>
                    <a:pt x="978554" y="0"/>
                  </a:lnTo>
                  <a:lnTo>
                    <a:pt x="978554" y="37979"/>
                  </a:lnTo>
                  <a:lnTo>
                    <a:pt x="1005657" y="37979"/>
                  </a:lnTo>
                  <a:lnTo>
                    <a:pt x="1005657" y="49213"/>
                  </a:lnTo>
                  <a:lnTo>
                    <a:pt x="978554" y="49213"/>
                  </a:lnTo>
                  <a:lnTo>
                    <a:pt x="978554" y="83804"/>
                  </a:lnTo>
                  <a:lnTo>
                    <a:pt x="1005657" y="83804"/>
                  </a:lnTo>
                  <a:lnTo>
                    <a:pt x="1005657" y="95038"/>
                  </a:lnTo>
                  <a:lnTo>
                    <a:pt x="978554" y="95038"/>
                  </a:lnTo>
                  <a:lnTo>
                    <a:pt x="978554" y="1629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67685" y="6230081"/>
              <a:ext cx="1717462" cy="16725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67863" y="6443515"/>
              <a:ext cx="1514726" cy="16297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819" y="6617207"/>
              <a:ext cx="972311" cy="158495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770599" y="1840521"/>
            <a:ext cx="147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7AE3A01-8F11-5B2E-E424-1CA7E94F9187}"/>
              </a:ext>
            </a:extLst>
          </p:cNvPr>
          <p:cNvSpPr txBox="1"/>
          <p:nvPr/>
        </p:nvSpPr>
        <p:spPr>
          <a:xfrm>
            <a:off x="5335500" y="345705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아직까지 쓴다고 함</a:t>
            </a:r>
            <a:r>
              <a:rPr kumimoji="1" lang="en-US" altLang="ko-KR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..</a:t>
            </a:r>
            <a:endParaRPr kumimoji="1" lang="ko-Kore-KR" altLang="en-US" dirty="0">
              <a:solidFill>
                <a:srgbClr val="C0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E53B4C-4402-61C6-E443-05F0295D6EE8}"/>
              </a:ext>
            </a:extLst>
          </p:cNvPr>
          <p:cNvSpPr txBox="1"/>
          <p:nvPr/>
        </p:nvSpPr>
        <p:spPr>
          <a:xfrm>
            <a:off x="3620823" y="1810595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데이터북</a:t>
            </a:r>
            <a:endParaRPr kumimoji="1" lang="ko-Kore-KR" altLang="en-US" dirty="0">
              <a:solidFill>
                <a:srgbClr val="C0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344170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신뢰성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395" dirty="0">
                <a:solidFill>
                  <a:srgbClr val="674107"/>
                </a:solidFill>
                <a:latin typeface="Arial Unicode MS"/>
                <a:cs typeface="Arial Unicode MS"/>
              </a:rPr>
              <a:t>예측방법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290" dirty="0">
                <a:solidFill>
                  <a:srgbClr val="674107"/>
                </a:solidFill>
                <a:latin typeface="Arial Unicode MS"/>
                <a:cs typeface="Arial Unicode MS"/>
              </a:rPr>
              <a:t>및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400" dirty="0">
                <a:solidFill>
                  <a:srgbClr val="674107"/>
                </a:solidFill>
                <a:latin typeface="Arial Unicode MS"/>
                <a:cs typeface="Arial Unicode MS"/>
              </a:rPr>
              <a:t>절차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4771390"/>
            <a:chOff x="0" y="1364728"/>
            <a:chExt cx="10692765" cy="4771390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776" y="2251748"/>
              <a:ext cx="2235433" cy="2578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448" y="1364728"/>
              <a:ext cx="170215" cy="2443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716" y="2634996"/>
              <a:ext cx="6713219" cy="350062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0599" y="2184965"/>
            <a:ext cx="147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28929" y="3838461"/>
            <a:ext cx="242570" cy="184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spc="-25" dirty="0">
                <a:latin typeface="Arial"/>
                <a:cs typeface="Arial"/>
              </a:rPr>
              <a:t>:F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Arial"/>
              <a:cs typeface="Arial"/>
            </a:endParaRPr>
          </a:p>
          <a:p>
            <a:pPr marL="26034">
              <a:lnSpc>
                <a:spcPct val="100000"/>
              </a:lnSpc>
            </a:pPr>
            <a:r>
              <a:rPr sz="1550" spc="-25" dirty="0">
                <a:latin typeface="Arial"/>
                <a:cs typeface="Arial"/>
              </a:rPr>
              <a:t>:D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Arial"/>
              <a:cs typeface="Arial"/>
            </a:endParaRPr>
          </a:p>
          <a:p>
            <a:pPr marL="27940">
              <a:lnSpc>
                <a:spcPct val="100000"/>
              </a:lnSpc>
            </a:pPr>
            <a:r>
              <a:rPr sz="1550" spc="-25" dirty="0">
                <a:latin typeface="Arial"/>
                <a:cs typeface="Arial"/>
              </a:rPr>
              <a:t>:C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8392" y="6331372"/>
            <a:ext cx="5185410" cy="401955"/>
            <a:chOff x="88392" y="6331372"/>
            <a:chExt cx="5185410" cy="40195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9724" y="6331372"/>
              <a:ext cx="3763883" cy="2367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92" y="6576060"/>
              <a:ext cx="976883" cy="156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2668"/>
            <a:ext cx="10692765" cy="6014085"/>
            <a:chOff x="0" y="772668"/>
            <a:chExt cx="10692765" cy="6014085"/>
          </a:xfrm>
        </p:grpSpPr>
        <p:sp>
          <p:nvSpPr>
            <p:cNvPr id="3" name="object 3"/>
            <p:cNvSpPr/>
            <p:nvPr/>
          </p:nvSpPr>
          <p:spPr>
            <a:xfrm>
              <a:off x="0" y="772668"/>
              <a:ext cx="10692765" cy="6014085"/>
            </a:xfrm>
            <a:custGeom>
              <a:avLst/>
              <a:gdLst/>
              <a:ahLst/>
              <a:cxnLst/>
              <a:rect l="l" t="t" r="r" b="b"/>
              <a:pathLst>
                <a:path w="10692765" h="6014084">
                  <a:moveTo>
                    <a:pt x="10692384" y="6013703"/>
                  </a:moveTo>
                  <a:lnTo>
                    <a:pt x="0" y="6013703"/>
                  </a:lnTo>
                  <a:lnTo>
                    <a:pt x="0" y="0"/>
                  </a:lnTo>
                  <a:lnTo>
                    <a:pt x="10692384" y="0"/>
                  </a:lnTo>
                  <a:lnTo>
                    <a:pt x="10692384" y="6013703"/>
                  </a:lnTo>
                  <a:close/>
                </a:path>
              </a:pathLst>
            </a:custGeom>
            <a:solidFill>
              <a:srgbClr val="89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0831" y="1226820"/>
              <a:ext cx="132715" cy="806450"/>
            </a:xfrm>
            <a:custGeom>
              <a:avLst/>
              <a:gdLst/>
              <a:ahLst/>
              <a:cxnLst/>
              <a:rect l="l" t="t" r="r" b="b"/>
              <a:pathLst>
                <a:path w="132715" h="806450">
                  <a:moveTo>
                    <a:pt x="132588" y="806195"/>
                  </a:moveTo>
                  <a:lnTo>
                    <a:pt x="0" y="806195"/>
                  </a:lnTo>
                  <a:lnTo>
                    <a:pt x="0" y="0"/>
                  </a:lnTo>
                  <a:lnTo>
                    <a:pt x="132588" y="0"/>
                  </a:lnTo>
                  <a:lnTo>
                    <a:pt x="132588" y="806195"/>
                  </a:lnTo>
                  <a:close/>
                </a:path>
              </a:pathLst>
            </a:custGeom>
            <a:solidFill>
              <a:srgbClr val="F7AF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4228" y="1337410"/>
              <a:ext cx="1056005" cy="570865"/>
            </a:xfrm>
            <a:custGeom>
              <a:avLst/>
              <a:gdLst/>
              <a:ahLst/>
              <a:cxnLst/>
              <a:rect l="l" t="t" r="r" b="b"/>
              <a:pathLst>
                <a:path w="1056005" h="570864">
                  <a:moveTo>
                    <a:pt x="442944" y="221778"/>
                  </a:moveTo>
                  <a:lnTo>
                    <a:pt x="75355" y="221778"/>
                  </a:lnTo>
                  <a:lnTo>
                    <a:pt x="75355" y="19604"/>
                  </a:lnTo>
                  <a:lnTo>
                    <a:pt x="442944" y="19604"/>
                  </a:lnTo>
                  <a:lnTo>
                    <a:pt x="442944" y="70454"/>
                  </a:lnTo>
                  <a:lnTo>
                    <a:pt x="135395" y="70454"/>
                  </a:lnTo>
                  <a:lnTo>
                    <a:pt x="135395" y="170928"/>
                  </a:lnTo>
                  <a:lnTo>
                    <a:pt x="442944" y="170928"/>
                  </a:lnTo>
                  <a:lnTo>
                    <a:pt x="442944" y="221778"/>
                  </a:lnTo>
                  <a:close/>
                </a:path>
                <a:path w="1056005" h="570864">
                  <a:moveTo>
                    <a:pt x="442944" y="170928"/>
                  </a:moveTo>
                  <a:lnTo>
                    <a:pt x="382904" y="170928"/>
                  </a:lnTo>
                  <a:lnTo>
                    <a:pt x="382904" y="70454"/>
                  </a:lnTo>
                  <a:lnTo>
                    <a:pt x="442944" y="70454"/>
                  </a:lnTo>
                  <a:lnTo>
                    <a:pt x="442944" y="170928"/>
                  </a:lnTo>
                  <a:close/>
                </a:path>
                <a:path w="1056005" h="570864">
                  <a:moveTo>
                    <a:pt x="289782" y="279367"/>
                  </a:moveTo>
                  <a:lnTo>
                    <a:pt x="228517" y="279367"/>
                  </a:lnTo>
                  <a:lnTo>
                    <a:pt x="228517" y="221778"/>
                  </a:lnTo>
                  <a:lnTo>
                    <a:pt x="289782" y="221778"/>
                  </a:lnTo>
                  <a:lnTo>
                    <a:pt x="289782" y="279367"/>
                  </a:lnTo>
                  <a:close/>
                </a:path>
                <a:path w="1056005" h="570864">
                  <a:moveTo>
                    <a:pt x="518300" y="330829"/>
                  </a:moveTo>
                  <a:lnTo>
                    <a:pt x="0" y="330829"/>
                  </a:lnTo>
                  <a:lnTo>
                    <a:pt x="0" y="279367"/>
                  </a:lnTo>
                  <a:lnTo>
                    <a:pt x="518300" y="279367"/>
                  </a:lnTo>
                  <a:lnTo>
                    <a:pt x="518300" y="330829"/>
                  </a:lnTo>
                  <a:close/>
                </a:path>
                <a:path w="1056005" h="570864">
                  <a:moveTo>
                    <a:pt x="446007" y="570375"/>
                  </a:moveTo>
                  <a:lnTo>
                    <a:pt x="385355" y="570375"/>
                  </a:lnTo>
                  <a:lnTo>
                    <a:pt x="385355" y="436205"/>
                  </a:lnTo>
                  <a:lnTo>
                    <a:pt x="66778" y="436205"/>
                  </a:lnTo>
                  <a:lnTo>
                    <a:pt x="66778" y="384742"/>
                  </a:lnTo>
                  <a:lnTo>
                    <a:pt x="446007" y="384742"/>
                  </a:lnTo>
                  <a:lnTo>
                    <a:pt x="446007" y="570375"/>
                  </a:lnTo>
                  <a:close/>
                </a:path>
                <a:path w="1056005" h="570864">
                  <a:moveTo>
                    <a:pt x="726600" y="82094"/>
                  </a:moveTo>
                  <a:lnTo>
                    <a:pt x="665335" y="82094"/>
                  </a:lnTo>
                  <a:lnTo>
                    <a:pt x="665335" y="2450"/>
                  </a:lnTo>
                  <a:lnTo>
                    <a:pt x="726600" y="2450"/>
                  </a:lnTo>
                  <a:lnTo>
                    <a:pt x="726600" y="82094"/>
                  </a:lnTo>
                  <a:close/>
                </a:path>
                <a:path w="1056005" h="570864">
                  <a:moveTo>
                    <a:pt x="847904" y="134782"/>
                  </a:moveTo>
                  <a:lnTo>
                    <a:pt x="539130" y="134782"/>
                  </a:lnTo>
                  <a:lnTo>
                    <a:pt x="539130" y="82094"/>
                  </a:lnTo>
                  <a:lnTo>
                    <a:pt x="847904" y="82094"/>
                  </a:lnTo>
                  <a:lnTo>
                    <a:pt x="847904" y="134782"/>
                  </a:lnTo>
                  <a:close/>
                </a:path>
                <a:path w="1056005" h="570864">
                  <a:moveTo>
                    <a:pt x="563636" y="439881"/>
                  </a:moveTo>
                  <a:lnTo>
                    <a:pt x="523814" y="398833"/>
                  </a:lnTo>
                  <a:lnTo>
                    <a:pt x="537311" y="386427"/>
                  </a:lnTo>
                  <a:lnTo>
                    <a:pt x="550234" y="374327"/>
                  </a:lnTo>
                  <a:lnTo>
                    <a:pt x="585710" y="339674"/>
                  </a:lnTo>
                  <a:lnTo>
                    <a:pt x="618161" y="305098"/>
                  </a:lnTo>
                  <a:lnTo>
                    <a:pt x="642667" y="275078"/>
                  </a:lnTo>
                  <a:lnTo>
                    <a:pt x="660894" y="235716"/>
                  </a:lnTo>
                  <a:lnTo>
                    <a:pt x="665335" y="134782"/>
                  </a:lnTo>
                  <a:lnTo>
                    <a:pt x="726600" y="134782"/>
                  </a:lnTo>
                  <a:lnTo>
                    <a:pt x="726715" y="200642"/>
                  </a:lnTo>
                  <a:lnTo>
                    <a:pt x="733090" y="243144"/>
                  </a:lnTo>
                  <a:lnTo>
                    <a:pt x="755816" y="281645"/>
                  </a:lnTo>
                  <a:lnTo>
                    <a:pt x="766864" y="294683"/>
                  </a:lnTo>
                  <a:lnTo>
                    <a:pt x="696580" y="294683"/>
                  </a:lnTo>
                  <a:lnTo>
                    <a:pt x="673606" y="328379"/>
                  </a:lnTo>
                  <a:lnTo>
                    <a:pt x="640370" y="364602"/>
                  </a:lnTo>
                  <a:lnTo>
                    <a:pt x="606023" y="399618"/>
                  </a:lnTo>
                  <a:lnTo>
                    <a:pt x="578760" y="425809"/>
                  </a:lnTo>
                  <a:lnTo>
                    <a:pt x="563636" y="439881"/>
                  </a:lnTo>
                  <a:close/>
                </a:path>
                <a:path w="1056005" h="570864">
                  <a:moveTo>
                    <a:pt x="825236" y="431304"/>
                  </a:moveTo>
                  <a:lnTo>
                    <a:pt x="796595" y="404577"/>
                  </a:lnTo>
                  <a:lnTo>
                    <a:pt x="762938" y="371819"/>
                  </a:lnTo>
                  <a:lnTo>
                    <a:pt x="734564" y="342470"/>
                  </a:lnTo>
                  <a:lnTo>
                    <a:pt x="706497" y="310191"/>
                  </a:lnTo>
                  <a:lnTo>
                    <a:pt x="697193" y="294683"/>
                  </a:lnTo>
                  <a:lnTo>
                    <a:pt x="766864" y="294683"/>
                  </a:lnTo>
                  <a:lnTo>
                    <a:pt x="768988" y="297115"/>
                  </a:lnTo>
                  <a:lnTo>
                    <a:pt x="776837" y="305711"/>
                  </a:lnTo>
                  <a:lnTo>
                    <a:pt x="806761" y="336841"/>
                  </a:lnTo>
                  <a:lnTo>
                    <a:pt x="839251" y="367435"/>
                  </a:lnTo>
                  <a:lnTo>
                    <a:pt x="865058" y="390256"/>
                  </a:lnTo>
                  <a:lnTo>
                    <a:pt x="825236" y="431304"/>
                  </a:lnTo>
                  <a:close/>
                </a:path>
                <a:path w="1056005" h="570864">
                  <a:moveTo>
                    <a:pt x="968596" y="564861"/>
                  </a:moveTo>
                  <a:lnTo>
                    <a:pt x="907944" y="564861"/>
                  </a:lnTo>
                  <a:lnTo>
                    <a:pt x="907944" y="0"/>
                  </a:lnTo>
                  <a:lnTo>
                    <a:pt x="968596" y="0"/>
                  </a:lnTo>
                  <a:lnTo>
                    <a:pt x="968596" y="210138"/>
                  </a:lnTo>
                  <a:lnTo>
                    <a:pt x="1055592" y="210138"/>
                  </a:lnTo>
                  <a:lnTo>
                    <a:pt x="1055592" y="262825"/>
                  </a:lnTo>
                  <a:lnTo>
                    <a:pt x="968596" y="262825"/>
                  </a:lnTo>
                  <a:lnTo>
                    <a:pt x="968596" y="5648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65475" y="2542031"/>
              <a:ext cx="6292850" cy="0"/>
            </a:xfrm>
            <a:custGeom>
              <a:avLst/>
              <a:gdLst/>
              <a:ahLst/>
              <a:cxnLst/>
              <a:rect l="l" t="t" r="r" b="b"/>
              <a:pathLst>
                <a:path w="6292850">
                  <a:moveTo>
                    <a:pt x="0" y="0"/>
                  </a:moveTo>
                  <a:lnTo>
                    <a:pt x="6292595" y="0"/>
                  </a:lnTo>
                </a:path>
              </a:pathLst>
            </a:custGeom>
            <a:ln w="6096">
              <a:solidFill>
                <a:srgbClr val="F9E49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65475" y="3182874"/>
              <a:ext cx="6292850" cy="0"/>
            </a:xfrm>
            <a:custGeom>
              <a:avLst/>
              <a:gdLst/>
              <a:ahLst/>
              <a:cxnLst/>
              <a:rect l="l" t="t" r="r" b="b"/>
              <a:pathLst>
                <a:path w="6292850">
                  <a:moveTo>
                    <a:pt x="0" y="0"/>
                  </a:moveTo>
                  <a:lnTo>
                    <a:pt x="6292595" y="0"/>
                  </a:lnTo>
                </a:path>
              </a:pathLst>
            </a:custGeom>
            <a:ln w="4572">
              <a:solidFill>
                <a:srgbClr val="F9E49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65475" y="3823715"/>
              <a:ext cx="6292850" cy="0"/>
            </a:xfrm>
            <a:custGeom>
              <a:avLst/>
              <a:gdLst/>
              <a:ahLst/>
              <a:cxnLst/>
              <a:rect l="l" t="t" r="r" b="b"/>
              <a:pathLst>
                <a:path w="6292850">
                  <a:moveTo>
                    <a:pt x="0" y="0"/>
                  </a:moveTo>
                  <a:lnTo>
                    <a:pt x="6292595" y="0"/>
                  </a:lnTo>
                </a:path>
              </a:pathLst>
            </a:custGeom>
            <a:ln w="6096">
              <a:solidFill>
                <a:srgbClr val="F9E49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65475" y="4463796"/>
              <a:ext cx="6292850" cy="0"/>
            </a:xfrm>
            <a:custGeom>
              <a:avLst/>
              <a:gdLst/>
              <a:ahLst/>
              <a:cxnLst/>
              <a:rect l="l" t="t" r="r" b="b"/>
              <a:pathLst>
                <a:path w="6292850">
                  <a:moveTo>
                    <a:pt x="0" y="0"/>
                  </a:moveTo>
                  <a:lnTo>
                    <a:pt x="6292595" y="0"/>
                  </a:lnTo>
                </a:path>
              </a:pathLst>
            </a:custGeom>
            <a:ln w="6096">
              <a:solidFill>
                <a:srgbClr val="F9E49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5475" y="5104638"/>
              <a:ext cx="6292850" cy="0"/>
            </a:xfrm>
            <a:custGeom>
              <a:avLst/>
              <a:gdLst/>
              <a:ahLst/>
              <a:cxnLst/>
              <a:rect l="l" t="t" r="r" b="b"/>
              <a:pathLst>
                <a:path w="6292850">
                  <a:moveTo>
                    <a:pt x="0" y="0"/>
                  </a:moveTo>
                  <a:lnTo>
                    <a:pt x="6292595" y="0"/>
                  </a:lnTo>
                </a:path>
              </a:pathLst>
            </a:custGeom>
            <a:ln w="4572">
              <a:solidFill>
                <a:srgbClr val="F9E49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733509" y="2084361"/>
            <a:ext cx="3602354" cy="2919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9554" indent="-23749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50190" algn="l"/>
              </a:tabLst>
            </a:pPr>
            <a:r>
              <a:rPr sz="2100" spc="-285" dirty="0">
                <a:solidFill>
                  <a:srgbClr val="FFFFFF"/>
                </a:solidFill>
                <a:latin typeface="Arial Unicode MS"/>
                <a:cs typeface="Arial Unicode MS"/>
              </a:rPr>
              <a:t>신뢰성</a:t>
            </a:r>
            <a:r>
              <a:rPr sz="2100" spc="-28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2100" spc="-300" dirty="0">
                <a:solidFill>
                  <a:srgbClr val="FFFFFF"/>
                </a:solidFill>
                <a:latin typeface="Arial Unicode MS"/>
                <a:cs typeface="Arial Unicode MS"/>
              </a:rPr>
              <a:t>평가방법의</a:t>
            </a:r>
            <a:r>
              <a:rPr sz="2100" spc="-280" dirty="0">
                <a:solidFill>
                  <a:srgbClr val="FFFFFF"/>
                </a:solidFill>
                <a:latin typeface="Arial Unicode MS"/>
                <a:cs typeface="Arial Unicode MS"/>
              </a:rPr>
              <a:t> 종류와</a:t>
            </a:r>
            <a:r>
              <a:rPr sz="2100" spc="-30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2100" spc="-310" dirty="0">
                <a:solidFill>
                  <a:srgbClr val="FFFFFF"/>
                </a:solidFill>
                <a:latin typeface="Arial Unicode MS"/>
                <a:cs typeface="Arial Unicode MS"/>
              </a:rPr>
              <a:t>장단점</a:t>
            </a:r>
            <a:endParaRPr sz="21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 Unicode MS"/>
              <a:buAutoNum type="arabicPeriod"/>
            </a:pPr>
            <a:endParaRPr sz="1450">
              <a:latin typeface="Arial Unicode MS"/>
              <a:cs typeface="Arial Unicode MS"/>
            </a:endParaRPr>
          </a:p>
          <a:p>
            <a:pPr marL="249554" indent="-23749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50190" algn="l"/>
              </a:tabLst>
            </a:pPr>
            <a:r>
              <a:rPr sz="2100" spc="-285" dirty="0">
                <a:solidFill>
                  <a:srgbClr val="FFFFFF"/>
                </a:solidFill>
                <a:latin typeface="Arial Unicode MS"/>
                <a:cs typeface="Arial Unicode MS"/>
              </a:rPr>
              <a:t>신뢰성 </a:t>
            </a:r>
            <a:r>
              <a:rPr sz="2100" spc="-295" dirty="0">
                <a:solidFill>
                  <a:srgbClr val="FFFFFF"/>
                </a:solidFill>
                <a:latin typeface="Arial Unicode MS"/>
                <a:cs typeface="Arial Unicode MS"/>
              </a:rPr>
              <a:t>예측방법</a:t>
            </a:r>
            <a:r>
              <a:rPr sz="2100" spc="-28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2100" spc="-195" dirty="0">
                <a:solidFill>
                  <a:srgbClr val="FFFFFF"/>
                </a:solidFill>
                <a:latin typeface="Arial Unicode MS"/>
                <a:cs typeface="Arial Unicode MS"/>
              </a:rPr>
              <a:t>및</a:t>
            </a:r>
            <a:r>
              <a:rPr sz="2100" spc="-305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2100" spc="-280" dirty="0">
                <a:solidFill>
                  <a:srgbClr val="FFFFFF"/>
                </a:solidFill>
                <a:latin typeface="Arial Unicode MS"/>
                <a:cs typeface="Arial Unicode MS"/>
              </a:rPr>
              <a:t>절차</a:t>
            </a:r>
            <a:endParaRPr sz="21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Unicode MS"/>
              <a:buAutoNum type="arabicPeriod"/>
            </a:pPr>
            <a:endParaRPr sz="1450">
              <a:latin typeface="Arial Unicode MS"/>
              <a:cs typeface="Arial Unicode MS"/>
            </a:endParaRPr>
          </a:p>
          <a:p>
            <a:pPr marL="249554" indent="-23749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50190" algn="l"/>
              </a:tabLst>
            </a:pPr>
            <a:r>
              <a:rPr sz="2100" spc="-80" dirty="0">
                <a:solidFill>
                  <a:srgbClr val="FFFFFF"/>
                </a:solidFill>
                <a:latin typeface="Arial Unicode MS"/>
                <a:cs typeface="Arial Unicode MS"/>
              </a:rPr>
              <a:t>MIL–HDBK–217</a:t>
            </a:r>
            <a:endParaRPr sz="21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Unicode MS"/>
              <a:buAutoNum type="arabicPeriod"/>
            </a:pPr>
            <a:endParaRPr sz="1400">
              <a:latin typeface="Arial Unicode MS"/>
              <a:cs typeface="Arial Unicode MS"/>
            </a:endParaRPr>
          </a:p>
          <a:p>
            <a:pPr marL="249554" indent="-237490">
              <a:lnSpc>
                <a:spcPct val="100000"/>
              </a:lnSpc>
              <a:buAutoNum type="arabicPeriod"/>
              <a:tabLst>
                <a:tab pos="250190" algn="l"/>
              </a:tabLst>
            </a:pPr>
            <a:r>
              <a:rPr sz="2100" spc="-140" dirty="0">
                <a:solidFill>
                  <a:srgbClr val="FFFFFF"/>
                </a:solidFill>
                <a:latin typeface="Arial Unicode MS"/>
                <a:cs typeface="Arial Unicode MS"/>
              </a:rPr>
              <a:t>RIAC–HDBK–217PLUS</a:t>
            </a:r>
            <a:endParaRPr sz="21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 Unicode MS"/>
              <a:buAutoNum type="arabicPeriod"/>
            </a:pPr>
            <a:endParaRPr sz="1450">
              <a:latin typeface="Arial Unicode MS"/>
              <a:cs typeface="Arial Unicode MS"/>
            </a:endParaRPr>
          </a:p>
          <a:p>
            <a:pPr marL="249554" indent="-237490">
              <a:lnSpc>
                <a:spcPct val="100000"/>
              </a:lnSpc>
              <a:buAutoNum type="arabicPeriod"/>
              <a:tabLst>
                <a:tab pos="250190" algn="l"/>
              </a:tabLst>
            </a:pPr>
            <a:r>
              <a:rPr sz="2100" spc="-105" dirty="0">
                <a:solidFill>
                  <a:srgbClr val="FFFFFF"/>
                </a:solidFill>
                <a:latin typeface="Arial Unicode MS"/>
                <a:cs typeface="Arial Unicode MS"/>
              </a:rPr>
              <a:t>Telcordia</a:t>
            </a:r>
            <a:r>
              <a:rPr sz="2100" spc="-20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21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SR-</a:t>
            </a:r>
            <a:r>
              <a:rPr sz="2100" spc="-25" dirty="0">
                <a:solidFill>
                  <a:srgbClr val="FFFFFF"/>
                </a:solidFill>
                <a:latin typeface="Arial Unicode MS"/>
                <a:cs typeface="Arial Unicode MS"/>
              </a:rPr>
              <a:t>332</a:t>
            </a:r>
            <a:endParaRPr sz="2100">
              <a:latin typeface="Arial Unicode MS"/>
              <a:cs typeface="Arial Unicode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344170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신뢰성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395" dirty="0">
                <a:solidFill>
                  <a:srgbClr val="674107"/>
                </a:solidFill>
                <a:latin typeface="Arial Unicode MS"/>
                <a:cs typeface="Arial Unicode MS"/>
              </a:rPr>
              <a:t>예측방법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290" dirty="0">
                <a:solidFill>
                  <a:srgbClr val="674107"/>
                </a:solidFill>
                <a:latin typeface="Arial Unicode MS"/>
                <a:cs typeface="Arial Unicode MS"/>
              </a:rPr>
              <a:t>및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400" dirty="0">
                <a:solidFill>
                  <a:srgbClr val="674107"/>
                </a:solidFill>
                <a:latin typeface="Arial Unicode MS"/>
                <a:cs typeface="Arial Unicode MS"/>
              </a:rPr>
              <a:t>절차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5368925"/>
            <a:chOff x="0" y="1364728"/>
            <a:chExt cx="10692765" cy="536892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448" y="1364728"/>
              <a:ext cx="170215" cy="2443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2438400"/>
              <a:ext cx="6176771" cy="3124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446" y="5687046"/>
              <a:ext cx="5651959" cy="23481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391" y="6576060"/>
              <a:ext cx="976883" cy="156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344170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신뢰성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395" dirty="0">
                <a:solidFill>
                  <a:srgbClr val="674107"/>
                </a:solidFill>
                <a:latin typeface="Arial Unicode MS"/>
                <a:cs typeface="Arial Unicode MS"/>
              </a:rPr>
              <a:t>예측방법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290" dirty="0">
                <a:solidFill>
                  <a:srgbClr val="674107"/>
                </a:solidFill>
                <a:latin typeface="Arial Unicode MS"/>
                <a:cs typeface="Arial Unicode MS"/>
              </a:rPr>
              <a:t>및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400" dirty="0">
                <a:solidFill>
                  <a:srgbClr val="674107"/>
                </a:solidFill>
                <a:latin typeface="Arial Unicode MS"/>
                <a:cs typeface="Arial Unicode MS"/>
              </a:rPr>
              <a:t>절차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5368925"/>
            <a:chOff x="0" y="1364728"/>
            <a:chExt cx="10692765" cy="536892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448" y="1364728"/>
              <a:ext cx="170215" cy="2443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493" y="2224469"/>
              <a:ext cx="5742008" cy="23481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6487" y="2554224"/>
              <a:ext cx="6512559" cy="341630"/>
            </a:xfrm>
            <a:custGeom>
              <a:avLst/>
              <a:gdLst/>
              <a:ahLst/>
              <a:cxnLst/>
              <a:rect l="l" t="t" r="r" b="b"/>
              <a:pathLst>
                <a:path w="6512559" h="341630">
                  <a:moveTo>
                    <a:pt x="6512051" y="341375"/>
                  </a:moveTo>
                  <a:lnTo>
                    <a:pt x="0" y="341375"/>
                  </a:lnTo>
                  <a:lnTo>
                    <a:pt x="0" y="0"/>
                  </a:lnTo>
                  <a:lnTo>
                    <a:pt x="6512051" y="0"/>
                  </a:lnTo>
                  <a:lnTo>
                    <a:pt x="6512051" y="341375"/>
                  </a:lnTo>
                  <a:close/>
                </a:path>
              </a:pathLst>
            </a:custGeom>
            <a:solidFill>
              <a:srgbClr val="E2C6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6487" y="2895600"/>
              <a:ext cx="2463165" cy="612775"/>
            </a:xfrm>
            <a:custGeom>
              <a:avLst/>
              <a:gdLst/>
              <a:ahLst/>
              <a:cxnLst/>
              <a:rect l="l" t="t" r="r" b="b"/>
              <a:pathLst>
                <a:path w="2463165" h="612775">
                  <a:moveTo>
                    <a:pt x="2462784" y="612648"/>
                  </a:moveTo>
                  <a:lnTo>
                    <a:pt x="0" y="612648"/>
                  </a:lnTo>
                  <a:lnTo>
                    <a:pt x="0" y="0"/>
                  </a:lnTo>
                  <a:lnTo>
                    <a:pt x="2462784" y="0"/>
                  </a:lnTo>
                  <a:lnTo>
                    <a:pt x="2462784" y="612648"/>
                  </a:lnTo>
                  <a:close/>
                </a:path>
              </a:pathLst>
            </a:custGeom>
            <a:solidFill>
              <a:srgbClr val="FDED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19272" y="2895600"/>
              <a:ext cx="4049395" cy="612775"/>
            </a:xfrm>
            <a:custGeom>
              <a:avLst/>
              <a:gdLst/>
              <a:ahLst/>
              <a:cxnLst/>
              <a:rect l="l" t="t" r="r" b="b"/>
              <a:pathLst>
                <a:path w="4049394" h="612775">
                  <a:moveTo>
                    <a:pt x="4049267" y="612648"/>
                  </a:moveTo>
                  <a:lnTo>
                    <a:pt x="0" y="612648"/>
                  </a:lnTo>
                  <a:lnTo>
                    <a:pt x="0" y="0"/>
                  </a:lnTo>
                  <a:lnTo>
                    <a:pt x="4049267" y="0"/>
                  </a:lnTo>
                  <a:lnTo>
                    <a:pt x="4049267" y="612648"/>
                  </a:lnTo>
                  <a:close/>
                </a:path>
              </a:pathLst>
            </a:custGeom>
            <a:solidFill>
              <a:srgbClr val="FF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6487" y="3508248"/>
              <a:ext cx="2463165" cy="1103630"/>
            </a:xfrm>
            <a:custGeom>
              <a:avLst/>
              <a:gdLst/>
              <a:ahLst/>
              <a:cxnLst/>
              <a:rect l="l" t="t" r="r" b="b"/>
              <a:pathLst>
                <a:path w="2463165" h="1103629">
                  <a:moveTo>
                    <a:pt x="2462784" y="1103375"/>
                  </a:moveTo>
                  <a:lnTo>
                    <a:pt x="0" y="1103375"/>
                  </a:lnTo>
                  <a:lnTo>
                    <a:pt x="0" y="0"/>
                  </a:lnTo>
                  <a:lnTo>
                    <a:pt x="2462784" y="0"/>
                  </a:lnTo>
                  <a:lnTo>
                    <a:pt x="2462784" y="1103375"/>
                  </a:lnTo>
                  <a:close/>
                </a:path>
              </a:pathLst>
            </a:custGeom>
            <a:solidFill>
              <a:srgbClr val="FDED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19272" y="3508248"/>
              <a:ext cx="4049395" cy="1103630"/>
            </a:xfrm>
            <a:custGeom>
              <a:avLst/>
              <a:gdLst/>
              <a:ahLst/>
              <a:cxnLst/>
              <a:rect l="l" t="t" r="r" b="b"/>
              <a:pathLst>
                <a:path w="4049394" h="1103629">
                  <a:moveTo>
                    <a:pt x="4049267" y="1103375"/>
                  </a:moveTo>
                  <a:lnTo>
                    <a:pt x="0" y="1103375"/>
                  </a:lnTo>
                  <a:lnTo>
                    <a:pt x="0" y="0"/>
                  </a:lnTo>
                  <a:lnTo>
                    <a:pt x="4049267" y="0"/>
                  </a:lnTo>
                  <a:lnTo>
                    <a:pt x="4049267" y="1103375"/>
                  </a:lnTo>
                  <a:close/>
                </a:path>
              </a:pathLst>
            </a:custGeom>
            <a:solidFill>
              <a:srgbClr val="FF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6487" y="4611624"/>
              <a:ext cx="2463165" cy="858519"/>
            </a:xfrm>
            <a:custGeom>
              <a:avLst/>
              <a:gdLst/>
              <a:ahLst/>
              <a:cxnLst/>
              <a:rect l="l" t="t" r="r" b="b"/>
              <a:pathLst>
                <a:path w="2463165" h="858520">
                  <a:moveTo>
                    <a:pt x="2462784" y="858011"/>
                  </a:moveTo>
                  <a:lnTo>
                    <a:pt x="0" y="858011"/>
                  </a:lnTo>
                  <a:lnTo>
                    <a:pt x="0" y="0"/>
                  </a:lnTo>
                  <a:lnTo>
                    <a:pt x="2462784" y="0"/>
                  </a:lnTo>
                  <a:lnTo>
                    <a:pt x="2462784" y="858011"/>
                  </a:lnTo>
                  <a:close/>
                </a:path>
              </a:pathLst>
            </a:custGeom>
            <a:solidFill>
              <a:srgbClr val="FDED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19272" y="4611624"/>
              <a:ext cx="4049395" cy="858519"/>
            </a:xfrm>
            <a:custGeom>
              <a:avLst/>
              <a:gdLst/>
              <a:ahLst/>
              <a:cxnLst/>
              <a:rect l="l" t="t" r="r" b="b"/>
              <a:pathLst>
                <a:path w="4049394" h="858520">
                  <a:moveTo>
                    <a:pt x="4049267" y="858011"/>
                  </a:moveTo>
                  <a:lnTo>
                    <a:pt x="0" y="858011"/>
                  </a:lnTo>
                  <a:lnTo>
                    <a:pt x="0" y="0"/>
                  </a:lnTo>
                  <a:lnTo>
                    <a:pt x="4049267" y="0"/>
                  </a:lnTo>
                  <a:lnTo>
                    <a:pt x="4049267" y="858011"/>
                  </a:lnTo>
                  <a:close/>
                </a:path>
              </a:pathLst>
            </a:custGeom>
            <a:solidFill>
              <a:srgbClr val="FF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19272" y="2549651"/>
              <a:ext cx="0" cy="352425"/>
            </a:xfrm>
            <a:custGeom>
              <a:avLst/>
              <a:gdLst/>
              <a:ahLst/>
              <a:cxnLst/>
              <a:rect l="l" t="t" r="r" b="b"/>
              <a:pathLst>
                <a:path h="352425">
                  <a:moveTo>
                    <a:pt x="0" y="0"/>
                  </a:moveTo>
                  <a:lnTo>
                    <a:pt x="0" y="352044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19272" y="2901696"/>
              <a:ext cx="0" cy="2571115"/>
            </a:xfrm>
            <a:custGeom>
              <a:avLst/>
              <a:gdLst/>
              <a:ahLst/>
              <a:cxnLst/>
              <a:rect l="l" t="t" r="r" b="b"/>
              <a:pathLst>
                <a:path h="2571115">
                  <a:moveTo>
                    <a:pt x="0" y="0"/>
                  </a:moveTo>
                  <a:lnTo>
                    <a:pt x="0" y="2570987"/>
                  </a:lnTo>
                </a:path>
              </a:pathLst>
            </a:custGeom>
            <a:ln w="6096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1916" y="2895600"/>
              <a:ext cx="6520180" cy="0"/>
            </a:xfrm>
            <a:custGeom>
              <a:avLst/>
              <a:gdLst/>
              <a:ahLst/>
              <a:cxnLst/>
              <a:rect l="l" t="t" r="r" b="b"/>
              <a:pathLst>
                <a:path w="6520179">
                  <a:moveTo>
                    <a:pt x="0" y="0"/>
                  </a:moveTo>
                  <a:lnTo>
                    <a:pt x="6519671" y="0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1916" y="3508248"/>
              <a:ext cx="6520180" cy="1103630"/>
            </a:xfrm>
            <a:custGeom>
              <a:avLst/>
              <a:gdLst/>
              <a:ahLst/>
              <a:cxnLst/>
              <a:rect l="l" t="t" r="r" b="b"/>
              <a:pathLst>
                <a:path w="6520179" h="1103629">
                  <a:moveTo>
                    <a:pt x="0" y="0"/>
                  </a:moveTo>
                  <a:lnTo>
                    <a:pt x="6519671" y="0"/>
                  </a:lnTo>
                </a:path>
                <a:path w="6520179" h="1103629">
                  <a:moveTo>
                    <a:pt x="0" y="1103375"/>
                  </a:moveTo>
                  <a:lnTo>
                    <a:pt x="6519671" y="1103375"/>
                  </a:lnTo>
                </a:path>
              </a:pathLst>
            </a:custGeom>
            <a:ln w="6096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51916" y="2549651"/>
              <a:ext cx="6520180" cy="2923540"/>
            </a:xfrm>
            <a:custGeom>
              <a:avLst/>
              <a:gdLst/>
              <a:ahLst/>
              <a:cxnLst/>
              <a:rect l="l" t="t" r="r" b="b"/>
              <a:pathLst>
                <a:path w="6520179" h="2923540">
                  <a:moveTo>
                    <a:pt x="4571" y="0"/>
                  </a:moveTo>
                  <a:lnTo>
                    <a:pt x="4571" y="2923032"/>
                  </a:lnTo>
                </a:path>
                <a:path w="6520179" h="2923540">
                  <a:moveTo>
                    <a:pt x="6516623" y="0"/>
                  </a:moveTo>
                  <a:lnTo>
                    <a:pt x="6516623" y="2923032"/>
                  </a:lnTo>
                </a:path>
                <a:path w="6520179" h="2923540">
                  <a:moveTo>
                    <a:pt x="0" y="4572"/>
                  </a:moveTo>
                  <a:lnTo>
                    <a:pt x="6519671" y="4572"/>
                  </a:lnTo>
                </a:path>
                <a:path w="6520179" h="2923540">
                  <a:moveTo>
                    <a:pt x="0" y="2919983"/>
                  </a:moveTo>
                  <a:lnTo>
                    <a:pt x="6519671" y="2919983"/>
                  </a:lnTo>
                </a:path>
              </a:pathLst>
            </a:custGeom>
            <a:ln w="762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780" y="2611409"/>
              <a:ext cx="4768649" cy="23505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91500" y="2967761"/>
              <a:ext cx="4365625" cy="337820"/>
            </a:xfrm>
            <a:custGeom>
              <a:avLst/>
              <a:gdLst/>
              <a:ahLst/>
              <a:cxnLst/>
              <a:rect l="l" t="t" r="r" b="b"/>
              <a:pathLst>
                <a:path w="4365625" h="337820">
                  <a:moveTo>
                    <a:pt x="171767" y="212940"/>
                  </a:moveTo>
                  <a:lnTo>
                    <a:pt x="140398" y="212940"/>
                  </a:lnTo>
                  <a:lnTo>
                    <a:pt x="140398" y="159321"/>
                  </a:lnTo>
                  <a:lnTo>
                    <a:pt x="169773" y="159321"/>
                  </a:lnTo>
                  <a:lnTo>
                    <a:pt x="169773" y="141960"/>
                  </a:lnTo>
                  <a:lnTo>
                    <a:pt x="120370" y="141960"/>
                  </a:lnTo>
                  <a:lnTo>
                    <a:pt x="120370" y="159321"/>
                  </a:lnTo>
                  <a:lnTo>
                    <a:pt x="120370" y="212940"/>
                  </a:lnTo>
                  <a:lnTo>
                    <a:pt x="70980" y="212940"/>
                  </a:lnTo>
                  <a:lnTo>
                    <a:pt x="70980" y="159321"/>
                  </a:lnTo>
                  <a:lnTo>
                    <a:pt x="120370" y="159321"/>
                  </a:lnTo>
                  <a:lnTo>
                    <a:pt x="120370" y="141960"/>
                  </a:lnTo>
                  <a:lnTo>
                    <a:pt x="21577" y="141960"/>
                  </a:lnTo>
                  <a:lnTo>
                    <a:pt x="21577" y="159321"/>
                  </a:lnTo>
                  <a:lnTo>
                    <a:pt x="50952" y="159321"/>
                  </a:lnTo>
                  <a:lnTo>
                    <a:pt x="50952" y="212940"/>
                  </a:lnTo>
                  <a:lnTo>
                    <a:pt x="19583" y="212940"/>
                  </a:lnTo>
                  <a:lnTo>
                    <a:pt x="19583" y="230289"/>
                  </a:lnTo>
                  <a:lnTo>
                    <a:pt x="171767" y="230289"/>
                  </a:lnTo>
                  <a:lnTo>
                    <a:pt x="171767" y="212940"/>
                  </a:lnTo>
                  <a:close/>
                </a:path>
                <a:path w="4365625" h="337820">
                  <a:moveTo>
                    <a:pt x="191350" y="252095"/>
                  </a:moveTo>
                  <a:lnTo>
                    <a:pt x="0" y="252095"/>
                  </a:lnTo>
                  <a:lnTo>
                    <a:pt x="0" y="269900"/>
                  </a:lnTo>
                  <a:lnTo>
                    <a:pt x="49847" y="269900"/>
                  </a:lnTo>
                  <a:lnTo>
                    <a:pt x="49847" y="337324"/>
                  </a:lnTo>
                  <a:lnTo>
                    <a:pt x="69862" y="337324"/>
                  </a:lnTo>
                  <a:lnTo>
                    <a:pt x="69862" y="269900"/>
                  </a:lnTo>
                  <a:lnTo>
                    <a:pt x="121488" y="269900"/>
                  </a:lnTo>
                  <a:lnTo>
                    <a:pt x="121488" y="337324"/>
                  </a:lnTo>
                  <a:lnTo>
                    <a:pt x="141516" y="337324"/>
                  </a:lnTo>
                  <a:lnTo>
                    <a:pt x="141516" y="269900"/>
                  </a:lnTo>
                  <a:lnTo>
                    <a:pt x="191350" y="269900"/>
                  </a:lnTo>
                  <a:lnTo>
                    <a:pt x="191350" y="252095"/>
                  </a:lnTo>
                  <a:close/>
                </a:path>
                <a:path w="4365625" h="337820">
                  <a:moveTo>
                    <a:pt x="382485" y="242062"/>
                  </a:moveTo>
                  <a:lnTo>
                    <a:pt x="347192" y="222567"/>
                  </a:lnTo>
                  <a:lnTo>
                    <a:pt x="313397" y="195249"/>
                  </a:lnTo>
                  <a:lnTo>
                    <a:pt x="310616" y="180136"/>
                  </a:lnTo>
                  <a:lnTo>
                    <a:pt x="310616" y="166878"/>
                  </a:lnTo>
                  <a:lnTo>
                    <a:pt x="372694" y="166878"/>
                  </a:lnTo>
                  <a:lnTo>
                    <a:pt x="372694" y="149085"/>
                  </a:lnTo>
                  <a:lnTo>
                    <a:pt x="228066" y="149085"/>
                  </a:lnTo>
                  <a:lnTo>
                    <a:pt x="228066" y="166878"/>
                  </a:lnTo>
                  <a:lnTo>
                    <a:pt x="290144" y="166878"/>
                  </a:lnTo>
                  <a:lnTo>
                    <a:pt x="290131" y="180136"/>
                  </a:lnTo>
                  <a:lnTo>
                    <a:pt x="267462" y="213779"/>
                  </a:lnTo>
                  <a:lnTo>
                    <a:pt x="225298" y="238252"/>
                  </a:lnTo>
                  <a:lnTo>
                    <a:pt x="217830" y="242290"/>
                  </a:lnTo>
                  <a:lnTo>
                    <a:pt x="227520" y="257441"/>
                  </a:lnTo>
                  <a:lnTo>
                    <a:pt x="266192" y="236143"/>
                  </a:lnTo>
                  <a:lnTo>
                    <a:pt x="277914" y="228053"/>
                  </a:lnTo>
                  <a:lnTo>
                    <a:pt x="284962" y="224116"/>
                  </a:lnTo>
                  <a:lnTo>
                    <a:pt x="290550" y="220472"/>
                  </a:lnTo>
                  <a:lnTo>
                    <a:pt x="298792" y="213791"/>
                  </a:lnTo>
                  <a:lnTo>
                    <a:pt x="300570" y="211975"/>
                  </a:lnTo>
                  <a:lnTo>
                    <a:pt x="302374" y="213779"/>
                  </a:lnTo>
                  <a:lnTo>
                    <a:pt x="310451" y="220294"/>
                  </a:lnTo>
                  <a:lnTo>
                    <a:pt x="316001" y="223964"/>
                  </a:lnTo>
                  <a:lnTo>
                    <a:pt x="323075" y="228041"/>
                  </a:lnTo>
                  <a:lnTo>
                    <a:pt x="328764" y="232003"/>
                  </a:lnTo>
                  <a:lnTo>
                    <a:pt x="366420" y="253682"/>
                  </a:lnTo>
                  <a:lnTo>
                    <a:pt x="372935" y="256768"/>
                  </a:lnTo>
                  <a:lnTo>
                    <a:pt x="382485" y="242062"/>
                  </a:lnTo>
                  <a:close/>
                </a:path>
                <a:path w="4365625" h="337820">
                  <a:moveTo>
                    <a:pt x="396062" y="291033"/>
                  </a:moveTo>
                  <a:lnTo>
                    <a:pt x="204698" y="291033"/>
                  </a:lnTo>
                  <a:lnTo>
                    <a:pt x="204698" y="308838"/>
                  </a:lnTo>
                  <a:lnTo>
                    <a:pt x="396062" y="308838"/>
                  </a:lnTo>
                  <a:lnTo>
                    <a:pt x="396062" y="291033"/>
                  </a:lnTo>
                  <a:close/>
                </a:path>
                <a:path w="4365625" h="337820">
                  <a:moveTo>
                    <a:pt x="2704312" y="82334"/>
                  </a:moveTo>
                  <a:lnTo>
                    <a:pt x="2666847" y="66370"/>
                  </a:lnTo>
                  <a:lnTo>
                    <a:pt x="2635783" y="44284"/>
                  </a:lnTo>
                  <a:lnTo>
                    <a:pt x="2632443" y="29819"/>
                  </a:lnTo>
                  <a:lnTo>
                    <a:pt x="2632443" y="7124"/>
                  </a:lnTo>
                  <a:lnTo>
                    <a:pt x="2616644" y="7124"/>
                  </a:lnTo>
                  <a:lnTo>
                    <a:pt x="2616644" y="29819"/>
                  </a:lnTo>
                  <a:lnTo>
                    <a:pt x="2616238" y="34048"/>
                  </a:lnTo>
                  <a:lnTo>
                    <a:pt x="2587815" y="63538"/>
                  </a:lnTo>
                  <a:lnTo>
                    <a:pt x="2550909" y="79933"/>
                  </a:lnTo>
                  <a:lnTo>
                    <a:pt x="2544114" y="82550"/>
                  </a:lnTo>
                  <a:lnTo>
                    <a:pt x="2551011" y="95008"/>
                  </a:lnTo>
                  <a:lnTo>
                    <a:pt x="2592324" y="76835"/>
                  </a:lnTo>
                  <a:lnTo>
                    <a:pt x="2624429" y="54965"/>
                  </a:lnTo>
                  <a:lnTo>
                    <a:pt x="2624658" y="54965"/>
                  </a:lnTo>
                  <a:lnTo>
                    <a:pt x="2656776" y="76619"/>
                  </a:lnTo>
                  <a:lnTo>
                    <a:pt x="2697632" y="94564"/>
                  </a:lnTo>
                  <a:lnTo>
                    <a:pt x="2704312" y="82334"/>
                  </a:lnTo>
                  <a:close/>
                </a:path>
                <a:path w="4365625" h="337820">
                  <a:moveTo>
                    <a:pt x="2718104" y="116814"/>
                  </a:moveTo>
                  <a:lnTo>
                    <a:pt x="2531211" y="116814"/>
                  </a:lnTo>
                  <a:lnTo>
                    <a:pt x="2531211" y="130390"/>
                  </a:lnTo>
                  <a:lnTo>
                    <a:pt x="2616873" y="130390"/>
                  </a:lnTo>
                  <a:lnTo>
                    <a:pt x="2616873" y="203377"/>
                  </a:lnTo>
                  <a:lnTo>
                    <a:pt x="2632672" y="203377"/>
                  </a:lnTo>
                  <a:lnTo>
                    <a:pt x="2632672" y="130390"/>
                  </a:lnTo>
                  <a:lnTo>
                    <a:pt x="2718104" y="130390"/>
                  </a:lnTo>
                  <a:lnTo>
                    <a:pt x="2718104" y="116814"/>
                  </a:lnTo>
                  <a:close/>
                </a:path>
                <a:path w="4365625" h="337820">
                  <a:moveTo>
                    <a:pt x="2836926" y="12242"/>
                  </a:moveTo>
                  <a:lnTo>
                    <a:pt x="2822016" y="12242"/>
                  </a:lnTo>
                  <a:lnTo>
                    <a:pt x="2822016" y="26035"/>
                  </a:lnTo>
                  <a:lnTo>
                    <a:pt x="2822016" y="89230"/>
                  </a:lnTo>
                  <a:lnTo>
                    <a:pt x="2761272" y="89230"/>
                  </a:lnTo>
                  <a:lnTo>
                    <a:pt x="2761272" y="26035"/>
                  </a:lnTo>
                  <a:lnTo>
                    <a:pt x="2822016" y="26035"/>
                  </a:lnTo>
                  <a:lnTo>
                    <a:pt x="2822016" y="12242"/>
                  </a:lnTo>
                  <a:lnTo>
                    <a:pt x="2746362" y="12242"/>
                  </a:lnTo>
                  <a:lnTo>
                    <a:pt x="2746362" y="103022"/>
                  </a:lnTo>
                  <a:lnTo>
                    <a:pt x="2836926" y="103022"/>
                  </a:lnTo>
                  <a:lnTo>
                    <a:pt x="2836926" y="89230"/>
                  </a:lnTo>
                  <a:lnTo>
                    <a:pt x="2836926" y="26035"/>
                  </a:lnTo>
                  <a:lnTo>
                    <a:pt x="2836926" y="12242"/>
                  </a:lnTo>
                  <a:close/>
                </a:path>
                <a:path w="4365625" h="337820">
                  <a:moveTo>
                    <a:pt x="2902788" y="0"/>
                  </a:moveTo>
                  <a:lnTo>
                    <a:pt x="2887434" y="0"/>
                  </a:lnTo>
                  <a:lnTo>
                    <a:pt x="2887434" y="31153"/>
                  </a:lnTo>
                  <a:lnTo>
                    <a:pt x="2850273" y="31153"/>
                  </a:lnTo>
                  <a:lnTo>
                    <a:pt x="2850273" y="44945"/>
                  </a:lnTo>
                  <a:lnTo>
                    <a:pt x="2887434" y="44945"/>
                  </a:lnTo>
                  <a:lnTo>
                    <a:pt x="2887434" y="70980"/>
                  </a:lnTo>
                  <a:lnTo>
                    <a:pt x="2850273" y="70980"/>
                  </a:lnTo>
                  <a:lnTo>
                    <a:pt x="2850273" y="84772"/>
                  </a:lnTo>
                  <a:lnTo>
                    <a:pt x="2887434" y="84772"/>
                  </a:lnTo>
                  <a:lnTo>
                    <a:pt x="2887434" y="119710"/>
                  </a:lnTo>
                  <a:lnTo>
                    <a:pt x="2902788" y="119710"/>
                  </a:lnTo>
                  <a:lnTo>
                    <a:pt x="2902788" y="0"/>
                  </a:lnTo>
                  <a:close/>
                </a:path>
                <a:path w="4365625" h="337820">
                  <a:moveTo>
                    <a:pt x="2903905" y="176453"/>
                  </a:moveTo>
                  <a:lnTo>
                    <a:pt x="2891294" y="137655"/>
                  </a:lnTo>
                  <a:lnTo>
                    <a:pt x="2891040" y="137515"/>
                  </a:lnTo>
                  <a:lnTo>
                    <a:pt x="2888767" y="136207"/>
                  </a:lnTo>
                  <a:lnTo>
                    <a:pt x="2888767" y="158648"/>
                  </a:lnTo>
                  <a:lnTo>
                    <a:pt x="2888767" y="174218"/>
                  </a:lnTo>
                  <a:lnTo>
                    <a:pt x="2887472" y="177787"/>
                  </a:lnTo>
                  <a:lnTo>
                    <a:pt x="2848203" y="195364"/>
                  </a:lnTo>
                  <a:lnTo>
                    <a:pt x="2836329" y="195364"/>
                  </a:lnTo>
                  <a:lnTo>
                    <a:pt x="2797060" y="177787"/>
                  </a:lnTo>
                  <a:lnTo>
                    <a:pt x="2795765" y="174218"/>
                  </a:lnTo>
                  <a:lnTo>
                    <a:pt x="2795765" y="158648"/>
                  </a:lnTo>
                  <a:lnTo>
                    <a:pt x="2830588" y="138061"/>
                  </a:lnTo>
                  <a:lnTo>
                    <a:pt x="2836329" y="137515"/>
                  </a:lnTo>
                  <a:lnTo>
                    <a:pt x="2848203" y="137515"/>
                  </a:lnTo>
                  <a:lnTo>
                    <a:pt x="2887472" y="155092"/>
                  </a:lnTo>
                  <a:lnTo>
                    <a:pt x="2888767" y="158648"/>
                  </a:lnTo>
                  <a:lnTo>
                    <a:pt x="2888767" y="136207"/>
                  </a:lnTo>
                  <a:lnTo>
                    <a:pt x="2880017" y="131127"/>
                  </a:lnTo>
                  <a:lnTo>
                    <a:pt x="2873451" y="128612"/>
                  </a:lnTo>
                  <a:lnTo>
                    <a:pt x="2858478" y="125044"/>
                  </a:lnTo>
                  <a:lnTo>
                    <a:pt x="2850578" y="124155"/>
                  </a:lnTo>
                  <a:lnTo>
                    <a:pt x="2833954" y="124155"/>
                  </a:lnTo>
                  <a:lnTo>
                    <a:pt x="2793238" y="137248"/>
                  </a:lnTo>
                  <a:lnTo>
                    <a:pt x="2780627" y="156057"/>
                  </a:lnTo>
                  <a:lnTo>
                    <a:pt x="2780627" y="176453"/>
                  </a:lnTo>
                  <a:lnTo>
                    <a:pt x="2811081" y="204266"/>
                  </a:lnTo>
                  <a:lnTo>
                    <a:pt x="2833954" y="208711"/>
                  </a:lnTo>
                  <a:lnTo>
                    <a:pt x="2850578" y="208711"/>
                  </a:lnTo>
                  <a:lnTo>
                    <a:pt x="2891040" y="195364"/>
                  </a:lnTo>
                  <a:lnTo>
                    <a:pt x="2902267" y="181711"/>
                  </a:lnTo>
                  <a:lnTo>
                    <a:pt x="2903905" y="176453"/>
                  </a:lnTo>
                  <a:close/>
                </a:path>
                <a:path w="4365625" h="337820">
                  <a:moveTo>
                    <a:pt x="3095256" y="5791"/>
                  </a:moveTo>
                  <a:lnTo>
                    <a:pt x="3079902" y="5791"/>
                  </a:lnTo>
                  <a:lnTo>
                    <a:pt x="3079902" y="31153"/>
                  </a:lnTo>
                  <a:lnTo>
                    <a:pt x="3079902" y="44284"/>
                  </a:lnTo>
                  <a:lnTo>
                    <a:pt x="3079902" y="69646"/>
                  </a:lnTo>
                  <a:lnTo>
                    <a:pt x="2979331" y="69646"/>
                  </a:lnTo>
                  <a:lnTo>
                    <a:pt x="2979331" y="44284"/>
                  </a:lnTo>
                  <a:lnTo>
                    <a:pt x="3079902" y="44284"/>
                  </a:lnTo>
                  <a:lnTo>
                    <a:pt x="3079902" y="31153"/>
                  </a:lnTo>
                  <a:lnTo>
                    <a:pt x="2979331" y="31153"/>
                  </a:lnTo>
                  <a:lnTo>
                    <a:pt x="2979331" y="5791"/>
                  </a:lnTo>
                  <a:lnTo>
                    <a:pt x="2963976" y="5791"/>
                  </a:lnTo>
                  <a:lnTo>
                    <a:pt x="2963976" y="83223"/>
                  </a:lnTo>
                  <a:lnTo>
                    <a:pt x="3095256" y="83223"/>
                  </a:lnTo>
                  <a:lnTo>
                    <a:pt x="3095256" y="69646"/>
                  </a:lnTo>
                  <a:lnTo>
                    <a:pt x="3095256" y="44284"/>
                  </a:lnTo>
                  <a:lnTo>
                    <a:pt x="3095256" y="31153"/>
                  </a:lnTo>
                  <a:lnTo>
                    <a:pt x="3095256" y="5791"/>
                  </a:lnTo>
                  <a:close/>
                </a:path>
                <a:path w="4365625" h="337820">
                  <a:moveTo>
                    <a:pt x="3099701" y="187134"/>
                  </a:moveTo>
                  <a:lnTo>
                    <a:pt x="2979547" y="187134"/>
                  </a:lnTo>
                  <a:lnTo>
                    <a:pt x="2979547" y="143078"/>
                  </a:lnTo>
                  <a:lnTo>
                    <a:pt x="2963748" y="143078"/>
                  </a:lnTo>
                  <a:lnTo>
                    <a:pt x="2963748" y="200926"/>
                  </a:lnTo>
                  <a:lnTo>
                    <a:pt x="3099701" y="200926"/>
                  </a:lnTo>
                  <a:lnTo>
                    <a:pt x="3099701" y="187134"/>
                  </a:lnTo>
                  <a:close/>
                </a:path>
                <a:path w="4365625" h="337820">
                  <a:moveTo>
                    <a:pt x="3123069" y="106807"/>
                  </a:moveTo>
                  <a:lnTo>
                    <a:pt x="2936163" y="106807"/>
                  </a:lnTo>
                  <a:lnTo>
                    <a:pt x="2936163" y="120154"/>
                  </a:lnTo>
                  <a:lnTo>
                    <a:pt x="3024047" y="120154"/>
                  </a:lnTo>
                  <a:lnTo>
                    <a:pt x="3024047" y="161099"/>
                  </a:lnTo>
                  <a:lnTo>
                    <a:pt x="3039630" y="161099"/>
                  </a:lnTo>
                  <a:lnTo>
                    <a:pt x="3039630" y="120154"/>
                  </a:lnTo>
                  <a:lnTo>
                    <a:pt x="3123069" y="120154"/>
                  </a:lnTo>
                  <a:lnTo>
                    <a:pt x="3123069" y="106807"/>
                  </a:lnTo>
                  <a:close/>
                </a:path>
                <a:path w="4365625" h="337820">
                  <a:moveTo>
                    <a:pt x="3325545" y="161099"/>
                  </a:moveTo>
                  <a:lnTo>
                    <a:pt x="3239884" y="161099"/>
                  </a:lnTo>
                  <a:lnTo>
                    <a:pt x="3239884" y="115265"/>
                  </a:lnTo>
                  <a:lnTo>
                    <a:pt x="3305962" y="115265"/>
                  </a:lnTo>
                  <a:lnTo>
                    <a:pt x="3305962" y="102133"/>
                  </a:lnTo>
                  <a:lnTo>
                    <a:pt x="3274593" y="102133"/>
                  </a:lnTo>
                  <a:lnTo>
                    <a:pt x="3274593" y="30937"/>
                  </a:lnTo>
                  <a:lnTo>
                    <a:pt x="3303968" y="30937"/>
                  </a:lnTo>
                  <a:lnTo>
                    <a:pt x="3303968" y="17805"/>
                  </a:lnTo>
                  <a:lnTo>
                    <a:pt x="3259010" y="17805"/>
                  </a:lnTo>
                  <a:lnTo>
                    <a:pt x="3259010" y="30937"/>
                  </a:lnTo>
                  <a:lnTo>
                    <a:pt x="3259010" y="102133"/>
                  </a:lnTo>
                  <a:lnTo>
                    <a:pt x="3205175" y="102133"/>
                  </a:lnTo>
                  <a:lnTo>
                    <a:pt x="3205175" y="30937"/>
                  </a:lnTo>
                  <a:lnTo>
                    <a:pt x="3259010" y="30937"/>
                  </a:lnTo>
                  <a:lnTo>
                    <a:pt x="3259010" y="17805"/>
                  </a:lnTo>
                  <a:lnTo>
                    <a:pt x="3160230" y="17805"/>
                  </a:lnTo>
                  <a:lnTo>
                    <a:pt x="3160230" y="30937"/>
                  </a:lnTo>
                  <a:lnTo>
                    <a:pt x="3189592" y="30937"/>
                  </a:lnTo>
                  <a:lnTo>
                    <a:pt x="3189592" y="102133"/>
                  </a:lnTo>
                  <a:lnTo>
                    <a:pt x="3158223" y="102133"/>
                  </a:lnTo>
                  <a:lnTo>
                    <a:pt x="3158223" y="115265"/>
                  </a:lnTo>
                  <a:lnTo>
                    <a:pt x="3224301" y="115265"/>
                  </a:lnTo>
                  <a:lnTo>
                    <a:pt x="3224301" y="161099"/>
                  </a:lnTo>
                  <a:lnTo>
                    <a:pt x="3138640" y="161099"/>
                  </a:lnTo>
                  <a:lnTo>
                    <a:pt x="3138640" y="174663"/>
                  </a:lnTo>
                  <a:lnTo>
                    <a:pt x="3325545" y="174663"/>
                  </a:lnTo>
                  <a:lnTo>
                    <a:pt x="3325545" y="161099"/>
                  </a:lnTo>
                  <a:close/>
                </a:path>
                <a:path w="4365625" h="337820">
                  <a:moveTo>
                    <a:pt x="3438575" y="145300"/>
                  </a:moveTo>
                  <a:lnTo>
                    <a:pt x="3416109" y="145300"/>
                  </a:lnTo>
                  <a:lnTo>
                    <a:pt x="3416109" y="167551"/>
                  </a:lnTo>
                  <a:lnTo>
                    <a:pt x="3438575" y="167551"/>
                  </a:lnTo>
                  <a:lnTo>
                    <a:pt x="3438575" y="145300"/>
                  </a:lnTo>
                  <a:close/>
                </a:path>
                <a:path w="4365625" h="337820">
                  <a:moveTo>
                    <a:pt x="3438575" y="46951"/>
                  </a:moveTo>
                  <a:lnTo>
                    <a:pt x="3416109" y="46951"/>
                  </a:lnTo>
                  <a:lnTo>
                    <a:pt x="3416109" y="69202"/>
                  </a:lnTo>
                  <a:lnTo>
                    <a:pt x="3438575" y="69202"/>
                  </a:lnTo>
                  <a:lnTo>
                    <a:pt x="3438575" y="46951"/>
                  </a:lnTo>
                  <a:close/>
                </a:path>
                <a:path w="4365625" h="337820">
                  <a:moveTo>
                    <a:pt x="3650399" y="140398"/>
                  </a:moveTo>
                  <a:lnTo>
                    <a:pt x="3621811" y="113334"/>
                  </a:lnTo>
                  <a:lnTo>
                    <a:pt x="3612134" y="102577"/>
                  </a:lnTo>
                  <a:lnTo>
                    <a:pt x="3609416" y="99466"/>
                  </a:lnTo>
                  <a:lnTo>
                    <a:pt x="3599002" y="32486"/>
                  </a:lnTo>
                  <a:lnTo>
                    <a:pt x="3645065" y="32486"/>
                  </a:lnTo>
                  <a:lnTo>
                    <a:pt x="3645065" y="18694"/>
                  </a:lnTo>
                  <a:lnTo>
                    <a:pt x="3536480" y="18694"/>
                  </a:lnTo>
                  <a:lnTo>
                    <a:pt x="3536480" y="32486"/>
                  </a:lnTo>
                  <a:lnTo>
                    <a:pt x="3583203" y="32486"/>
                  </a:lnTo>
                  <a:lnTo>
                    <a:pt x="3583203" y="70383"/>
                  </a:lnTo>
                  <a:lnTo>
                    <a:pt x="3567188" y="107251"/>
                  </a:lnTo>
                  <a:lnTo>
                    <a:pt x="3535502" y="138861"/>
                  </a:lnTo>
                  <a:lnTo>
                    <a:pt x="3530244" y="143522"/>
                  </a:lnTo>
                  <a:lnTo>
                    <a:pt x="3540709" y="153974"/>
                  </a:lnTo>
                  <a:lnTo>
                    <a:pt x="3571481" y="124117"/>
                  </a:lnTo>
                  <a:lnTo>
                    <a:pt x="3591217" y="99466"/>
                  </a:lnTo>
                  <a:lnTo>
                    <a:pt x="3591433" y="99466"/>
                  </a:lnTo>
                  <a:lnTo>
                    <a:pt x="3605238" y="116154"/>
                  </a:lnTo>
                  <a:lnTo>
                    <a:pt x="3609683" y="120891"/>
                  </a:lnTo>
                  <a:lnTo>
                    <a:pt x="3640163" y="150863"/>
                  </a:lnTo>
                  <a:lnTo>
                    <a:pt x="3650399" y="140398"/>
                  </a:lnTo>
                  <a:close/>
                </a:path>
                <a:path w="4365625" h="337820">
                  <a:moveTo>
                    <a:pt x="3693795" y="0"/>
                  </a:moveTo>
                  <a:lnTo>
                    <a:pt x="3677996" y="0"/>
                  </a:lnTo>
                  <a:lnTo>
                    <a:pt x="3677996" y="203377"/>
                  </a:lnTo>
                  <a:lnTo>
                    <a:pt x="3693795" y="203377"/>
                  </a:lnTo>
                  <a:lnTo>
                    <a:pt x="3693795" y="0"/>
                  </a:lnTo>
                  <a:close/>
                </a:path>
                <a:path w="4365625" h="337820">
                  <a:moveTo>
                    <a:pt x="3899166" y="82334"/>
                  </a:moveTo>
                  <a:lnTo>
                    <a:pt x="3861701" y="66370"/>
                  </a:lnTo>
                  <a:lnTo>
                    <a:pt x="3830624" y="44284"/>
                  </a:lnTo>
                  <a:lnTo>
                    <a:pt x="3827297" y="29819"/>
                  </a:lnTo>
                  <a:lnTo>
                    <a:pt x="3827297" y="7124"/>
                  </a:lnTo>
                  <a:lnTo>
                    <a:pt x="3811498" y="7124"/>
                  </a:lnTo>
                  <a:lnTo>
                    <a:pt x="3811498" y="29819"/>
                  </a:lnTo>
                  <a:lnTo>
                    <a:pt x="3811092" y="34048"/>
                  </a:lnTo>
                  <a:lnTo>
                    <a:pt x="3782657" y="63538"/>
                  </a:lnTo>
                  <a:lnTo>
                    <a:pt x="3745763" y="79933"/>
                  </a:lnTo>
                  <a:lnTo>
                    <a:pt x="3738956" y="82550"/>
                  </a:lnTo>
                  <a:lnTo>
                    <a:pt x="3745852" y="95008"/>
                  </a:lnTo>
                  <a:lnTo>
                    <a:pt x="3787165" y="76835"/>
                  </a:lnTo>
                  <a:lnTo>
                    <a:pt x="3819283" y="54965"/>
                  </a:lnTo>
                  <a:lnTo>
                    <a:pt x="3819499" y="54965"/>
                  </a:lnTo>
                  <a:lnTo>
                    <a:pt x="3851618" y="76619"/>
                  </a:lnTo>
                  <a:lnTo>
                    <a:pt x="3892486" y="94564"/>
                  </a:lnTo>
                  <a:lnTo>
                    <a:pt x="3899166" y="82334"/>
                  </a:lnTo>
                  <a:close/>
                </a:path>
                <a:path w="4365625" h="337820">
                  <a:moveTo>
                    <a:pt x="3912959" y="116814"/>
                  </a:moveTo>
                  <a:lnTo>
                    <a:pt x="3726053" y="116814"/>
                  </a:lnTo>
                  <a:lnTo>
                    <a:pt x="3726053" y="130390"/>
                  </a:lnTo>
                  <a:lnTo>
                    <a:pt x="3811714" y="130390"/>
                  </a:lnTo>
                  <a:lnTo>
                    <a:pt x="3811714" y="203377"/>
                  </a:lnTo>
                  <a:lnTo>
                    <a:pt x="3827513" y="203377"/>
                  </a:lnTo>
                  <a:lnTo>
                    <a:pt x="3827513" y="130390"/>
                  </a:lnTo>
                  <a:lnTo>
                    <a:pt x="3912959" y="130390"/>
                  </a:lnTo>
                  <a:lnTo>
                    <a:pt x="3912959" y="116814"/>
                  </a:lnTo>
                  <a:close/>
                </a:path>
                <a:path w="4365625" h="337820">
                  <a:moveTo>
                    <a:pt x="4087622" y="5791"/>
                  </a:moveTo>
                  <a:lnTo>
                    <a:pt x="4072267" y="5791"/>
                  </a:lnTo>
                  <a:lnTo>
                    <a:pt x="4072267" y="31153"/>
                  </a:lnTo>
                  <a:lnTo>
                    <a:pt x="4072267" y="44284"/>
                  </a:lnTo>
                  <a:lnTo>
                    <a:pt x="4072267" y="69646"/>
                  </a:lnTo>
                  <a:lnTo>
                    <a:pt x="3971696" y="69646"/>
                  </a:lnTo>
                  <a:lnTo>
                    <a:pt x="3971696" y="44284"/>
                  </a:lnTo>
                  <a:lnTo>
                    <a:pt x="4072267" y="44284"/>
                  </a:lnTo>
                  <a:lnTo>
                    <a:pt x="4072267" y="31153"/>
                  </a:lnTo>
                  <a:lnTo>
                    <a:pt x="3971696" y="31153"/>
                  </a:lnTo>
                  <a:lnTo>
                    <a:pt x="3971696" y="5791"/>
                  </a:lnTo>
                  <a:lnTo>
                    <a:pt x="3956342" y="5791"/>
                  </a:lnTo>
                  <a:lnTo>
                    <a:pt x="3956342" y="83223"/>
                  </a:lnTo>
                  <a:lnTo>
                    <a:pt x="4087622" y="83223"/>
                  </a:lnTo>
                  <a:lnTo>
                    <a:pt x="4087622" y="69646"/>
                  </a:lnTo>
                  <a:lnTo>
                    <a:pt x="4087622" y="44284"/>
                  </a:lnTo>
                  <a:lnTo>
                    <a:pt x="4087622" y="31153"/>
                  </a:lnTo>
                  <a:lnTo>
                    <a:pt x="4087622" y="5791"/>
                  </a:lnTo>
                  <a:close/>
                </a:path>
                <a:path w="4365625" h="337820">
                  <a:moveTo>
                    <a:pt x="4092067" y="187134"/>
                  </a:moveTo>
                  <a:lnTo>
                    <a:pt x="3971925" y="187134"/>
                  </a:lnTo>
                  <a:lnTo>
                    <a:pt x="3971925" y="143078"/>
                  </a:lnTo>
                  <a:lnTo>
                    <a:pt x="3956126" y="143078"/>
                  </a:lnTo>
                  <a:lnTo>
                    <a:pt x="3956126" y="200926"/>
                  </a:lnTo>
                  <a:lnTo>
                    <a:pt x="4092067" y="200926"/>
                  </a:lnTo>
                  <a:lnTo>
                    <a:pt x="4092067" y="187134"/>
                  </a:lnTo>
                  <a:close/>
                </a:path>
                <a:path w="4365625" h="337820">
                  <a:moveTo>
                    <a:pt x="4115435" y="106807"/>
                  </a:moveTo>
                  <a:lnTo>
                    <a:pt x="3928529" y="106807"/>
                  </a:lnTo>
                  <a:lnTo>
                    <a:pt x="3928529" y="120154"/>
                  </a:lnTo>
                  <a:lnTo>
                    <a:pt x="4016425" y="120154"/>
                  </a:lnTo>
                  <a:lnTo>
                    <a:pt x="4016425" y="161099"/>
                  </a:lnTo>
                  <a:lnTo>
                    <a:pt x="4031996" y="161099"/>
                  </a:lnTo>
                  <a:lnTo>
                    <a:pt x="4031996" y="120154"/>
                  </a:lnTo>
                  <a:lnTo>
                    <a:pt x="4115435" y="120154"/>
                  </a:lnTo>
                  <a:lnTo>
                    <a:pt x="4115435" y="106807"/>
                  </a:lnTo>
                  <a:close/>
                </a:path>
                <a:path w="4365625" h="337820">
                  <a:moveTo>
                    <a:pt x="4317911" y="161099"/>
                  </a:moveTo>
                  <a:lnTo>
                    <a:pt x="4232249" y="161099"/>
                  </a:lnTo>
                  <a:lnTo>
                    <a:pt x="4232249" y="115265"/>
                  </a:lnTo>
                  <a:lnTo>
                    <a:pt x="4298327" y="115265"/>
                  </a:lnTo>
                  <a:lnTo>
                    <a:pt x="4298327" y="102133"/>
                  </a:lnTo>
                  <a:lnTo>
                    <a:pt x="4266958" y="102133"/>
                  </a:lnTo>
                  <a:lnTo>
                    <a:pt x="4266958" y="30937"/>
                  </a:lnTo>
                  <a:lnTo>
                    <a:pt x="4296334" y="30937"/>
                  </a:lnTo>
                  <a:lnTo>
                    <a:pt x="4296334" y="17805"/>
                  </a:lnTo>
                  <a:lnTo>
                    <a:pt x="4251388" y="17805"/>
                  </a:lnTo>
                  <a:lnTo>
                    <a:pt x="4251388" y="30937"/>
                  </a:lnTo>
                  <a:lnTo>
                    <a:pt x="4251388" y="102133"/>
                  </a:lnTo>
                  <a:lnTo>
                    <a:pt x="4197540" y="102133"/>
                  </a:lnTo>
                  <a:lnTo>
                    <a:pt x="4197540" y="30937"/>
                  </a:lnTo>
                  <a:lnTo>
                    <a:pt x="4251388" y="30937"/>
                  </a:lnTo>
                  <a:lnTo>
                    <a:pt x="4251388" y="17805"/>
                  </a:lnTo>
                  <a:lnTo>
                    <a:pt x="4152595" y="17805"/>
                  </a:lnTo>
                  <a:lnTo>
                    <a:pt x="4152595" y="30937"/>
                  </a:lnTo>
                  <a:lnTo>
                    <a:pt x="4181957" y="30937"/>
                  </a:lnTo>
                  <a:lnTo>
                    <a:pt x="4181957" y="102133"/>
                  </a:lnTo>
                  <a:lnTo>
                    <a:pt x="4150588" y="102133"/>
                  </a:lnTo>
                  <a:lnTo>
                    <a:pt x="4150588" y="115265"/>
                  </a:lnTo>
                  <a:lnTo>
                    <a:pt x="4216679" y="115265"/>
                  </a:lnTo>
                  <a:lnTo>
                    <a:pt x="4216679" y="161099"/>
                  </a:lnTo>
                  <a:lnTo>
                    <a:pt x="4131005" y="161099"/>
                  </a:lnTo>
                  <a:lnTo>
                    <a:pt x="4131005" y="174663"/>
                  </a:lnTo>
                  <a:lnTo>
                    <a:pt x="4317911" y="174663"/>
                  </a:lnTo>
                  <a:lnTo>
                    <a:pt x="4317911" y="161099"/>
                  </a:lnTo>
                  <a:close/>
                </a:path>
                <a:path w="4365625" h="337820">
                  <a:moveTo>
                    <a:pt x="4365079" y="161988"/>
                  </a:moveTo>
                  <a:lnTo>
                    <a:pt x="4345508" y="161988"/>
                  </a:lnTo>
                  <a:lnTo>
                    <a:pt x="4336161" y="212051"/>
                  </a:lnTo>
                  <a:lnTo>
                    <a:pt x="4349064" y="212051"/>
                  </a:lnTo>
                  <a:lnTo>
                    <a:pt x="4365079" y="161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3678" y="3234540"/>
              <a:ext cx="1717953" cy="20870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596453" y="3825963"/>
              <a:ext cx="4660265" cy="337820"/>
            </a:xfrm>
            <a:custGeom>
              <a:avLst/>
              <a:gdLst/>
              <a:ahLst/>
              <a:cxnLst/>
              <a:rect l="l" t="t" r="r" b="b"/>
              <a:pathLst>
                <a:path w="4660265" h="337820">
                  <a:moveTo>
                    <a:pt x="117716" y="276872"/>
                  </a:moveTo>
                  <a:lnTo>
                    <a:pt x="116128" y="264553"/>
                  </a:lnTo>
                  <a:lnTo>
                    <a:pt x="115379" y="258775"/>
                  </a:lnTo>
                  <a:lnTo>
                    <a:pt x="105029" y="260324"/>
                  </a:lnTo>
                  <a:lnTo>
                    <a:pt x="95326" y="261620"/>
                  </a:lnTo>
                  <a:lnTo>
                    <a:pt x="52895" y="264477"/>
                  </a:lnTo>
                  <a:lnTo>
                    <a:pt x="44284" y="264553"/>
                  </a:lnTo>
                  <a:lnTo>
                    <a:pt x="20256" y="264553"/>
                  </a:lnTo>
                  <a:lnTo>
                    <a:pt x="20256" y="166649"/>
                  </a:lnTo>
                  <a:lnTo>
                    <a:pt x="97015" y="166649"/>
                  </a:lnTo>
                  <a:lnTo>
                    <a:pt x="97015" y="148183"/>
                  </a:lnTo>
                  <a:lnTo>
                    <a:pt x="0" y="148183"/>
                  </a:lnTo>
                  <a:lnTo>
                    <a:pt x="0" y="283019"/>
                  </a:lnTo>
                  <a:lnTo>
                    <a:pt x="40284" y="283019"/>
                  </a:lnTo>
                  <a:lnTo>
                    <a:pt x="49834" y="282943"/>
                  </a:lnTo>
                  <a:lnTo>
                    <a:pt x="88506" y="280873"/>
                  </a:lnTo>
                  <a:lnTo>
                    <a:pt x="107975" y="278460"/>
                  </a:lnTo>
                  <a:lnTo>
                    <a:pt x="117716" y="276872"/>
                  </a:lnTo>
                  <a:close/>
                </a:path>
                <a:path w="4660265" h="337820">
                  <a:moveTo>
                    <a:pt x="184683" y="205143"/>
                  </a:moveTo>
                  <a:lnTo>
                    <a:pt x="150863" y="205143"/>
                  </a:lnTo>
                  <a:lnTo>
                    <a:pt x="150863" y="129717"/>
                  </a:lnTo>
                  <a:lnTo>
                    <a:pt x="130619" y="129717"/>
                  </a:lnTo>
                  <a:lnTo>
                    <a:pt x="130619" y="337312"/>
                  </a:lnTo>
                  <a:lnTo>
                    <a:pt x="150863" y="337312"/>
                  </a:lnTo>
                  <a:lnTo>
                    <a:pt x="150863" y="223393"/>
                  </a:lnTo>
                  <a:lnTo>
                    <a:pt x="184683" y="223393"/>
                  </a:lnTo>
                  <a:lnTo>
                    <a:pt x="184683" y="205143"/>
                  </a:lnTo>
                  <a:close/>
                </a:path>
                <a:path w="4660265" h="337820">
                  <a:moveTo>
                    <a:pt x="309511" y="226060"/>
                  </a:moveTo>
                  <a:lnTo>
                    <a:pt x="306057" y="179578"/>
                  </a:lnTo>
                  <a:lnTo>
                    <a:pt x="297484" y="162877"/>
                  </a:lnTo>
                  <a:lnTo>
                    <a:pt x="295681" y="160223"/>
                  </a:lnTo>
                  <a:lnTo>
                    <a:pt x="289699" y="154622"/>
                  </a:lnTo>
                  <a:lnTo>
                    <a:pt x="289699" y="199542"/>
                  </a:lnTo>
                  <a:lnTo>
                    <a:pt x="289699" y="231736"/>
                  </a:lnTo>
                  <a:lnTo>
                    <a:pt x="266280" y="267957"/>
                  </a:lnTo>
                  <a:lnTo>
                    <a:pt x="261861" y="268782"/>
                  </a:lnTo>
                  <a:lnTo>
                    <a:pt x="252107" y="268782"/>
                  </a:lnTo>
                  <a:lnTo>
                    <a:pt x="225107" y="238798"/>
                  </a:lnTo>
                  <a:lnTo>
                    <a:pt x="224294" y="231736"/>
                  </a:lnTo>
                  <a:lnTo>
                    <a:pt x="224294" y="199542"/>
                  </a:lnTo>
                  <a:lnTo>
                    <a:pt x="247700" y="163703"/>
                  </a:lnTo>
                  <a:lnTo>
                    <a:pt x="252133" y="162877"/>
                  </a:lnTo>
                  <a:lnTo>
                    <a:pt x="261835" y="162877"/>
                  </a:lnTo>
                  <a:lnTo>
                    <a:pt x="288886" y="192659"/>
                  </a:lnTo>
                  <a:lnTo>
                    <a:pt x="289699" y="199542"/>
                  </a:lnTo>
                  <a:lnTo>
                    <a:pt x="289699" y="154622"/>
                  </a:lnTo>
                  <a:lnTo>
                    <a:pt x="288086" y="153111"/>
                  </a:lnTo>
                  <a:lnTo>
                    <a:pt x="279107" y="148018"/>
                  </a:lnTo>
                  <a:lnTo>
                    <a:pt x="268744" y="144970"/>
                  </a:lnTo>
                  <a:lnTo>
                    <a:pt x="256997" y="143954"/>
                  </a:lnTo>
                  <a:lnTo>
                    <a:pt x="245249" y="144970"/>
                  </a:lnTo>
                  <a:lnTo>
                    <a:pt x="212255" y="168935"/>
                  </a:lnTo>
                  <a:lnTo>
                    <a:pt x="204482" y="204927"/>
                  </a:lnTo>
                  <a:lnTo>
                    <a:pt x="204482" y="226060"/>
                  </a:lnTo>
                  <a:lnTo>
                    <a:pt x="218300" y="271183"/>
                  </a:lnTo>
                  <a:lnTo>
                    <a:pt x="256997" y="287477"/>
                  </a:lnTo>
                  <a:lnTo>
                    <a:pt x="268706" y="286461"/>
                  </a:lnTo>
                  <a:lnTo>
                    <a:pt x="301701" y="262293"/>
                  </a:lnTo>
                  <a:lnTo>
                    <a:pt x="308635" y="239712"/>
                  </a:lnTo>
                  <a:lnTo>
                    <a:pt x="309511" y="226060"/>
                  </a:lnTo>
                  <a:close/>
                </a:path>
                <a:path w="4660265" h="337820">
                  <a:moveTo>
                    <a:pt x="365582" y="129717"/>
                  </a:moveTo>
                  <a:lnTo>
                    <a:pt x="345338" y="129717"/>
                  </a:lnTo>
                  <a:lnTo>
                    <a:pt x="345338" y="337312"/>
                  </a:lnTo>
                  <a:lnTo>
                    <a:pt x="365582" y="337312"/>
                  </a:lnTo>
                  <a:lnTo>
                    <a:pt x="365582" y="129717"/>
                  </a:lnTo>
                  <a:close/>
                </a:path>
                <a:path w="4660265" h="337820">
                  <a:moveTo>
                    <a:pt x="589419" y="290817"/>
                  </a:moveTo>
                  <a:lnTo>
                    <a:pt x="503974" y="290817"/>
                  </a:lnTo>
                  <a:lnTo>
                    <a:pt x="503974" y="253060"/>
                  </a:lnTo>
                  <a:lnTo>
                    <a:pt x="510971" y="252552"/>
                  </a:lnTo>
                  <a:lnTo>
                    <a:pt x="518147" y="250964"/>
                  </a:lnTo>
                  <a:lnTo>
                    <a:pt x="532701" y="245656"/>
                  </a:lnTo>
                  <a:lnTo>
                    <a:pt x="539140" y="242201"/>
                  </a:lnTo>
                  <a:lnTo>
                    <a:pt x="548894" y="234734"/>
                  </a:lnTo>
                  <a:lnTo>
                    <a:pt x="550316" y="233654"/>
                  </a:lnTo>
                  <a:lnTo>
                    <a:pt x="554748" y="228561"/>
                  </a:lnTo>
                  <a:lnTo>
                    <a:pt x="561276" y="216738"/>
                  </a:lnTo>
                  <a:lnTo>
                    <a:pt x="562927" y="210235"/>
                  </a:lnTo>
                  <a:lnTo>
                    <a:pt x="562927" y="184632"/>
                  </a:lnTo>
                  <a:lnTo>
                    <a:pt x="561073" y="177812"/>
                  </a:lnTo>
                  <a:lnTo>
                    <a:pt x="553605" y="165519"/>
                  </a:lnTo>
                  <a:lnTo>
                    <a:pt x="549135" y="160870"/>
                  </a:lnTo>
                  <a:lnTo>
                    <a:pt x="548551" y="160261"/>
                  </a:lnTo>
                  <a:lnTo>
                    <a:pt x="542899" y="156387"/>
                  </a:lnTo>
                  <a:lnTo>
                    <a:pt x="542899" y="188277"/>
                  </a:lnTo>
                  <a:lnTo>
                    <a:pt x="542899" y="207213"/>
                  </a:lnTo>
                  <a:lnTo>
                    <a:pt x="507199" y="233921"/>
                  </a:lnTo>
                  <a:lnTo>
                    <a:pt x="500697" y="234734"/>
                  </a:lnTo>
                  <a:lnTo>
                    <a:pt x="486613" y="234734"/>
                  </a:lnTo>
                  <a:lnTo>
                    <a:pt x="450761" y="219202"/>
                  </a:lnTo>
                  <a:lnTo>
                    <a:pt x="444563" y="207213"/>
                  </a:lnTo>
                  <a:lnTo>
                    <a:pt x="444563" y="188277"/>
                  </a:lnTo>
                  <a:lnTo>
                    <a:pt x="480136" y="161696"/>
                  </a:lnTo>
                  <a:lnTo>
                    <a:pt x="486676" y="160870"/>
                  </a:lnTo>
                  <a:lnTo>
                    <a:pt x="500634" y="160870"/>
                  </a:lnTo>
                  <a:lnTo>
                    <a:pt x="536752" y="176441"/>
                  </a:lnTo>
                  <a:lnTo>
                    <a:pt x="542899" y="188277"/>
                  </a:lnTo>
                  <a:lnTo>
                    <a:pt x="542899" y="156387"/>
                  </a:lnTo>
                  <a:lnTo>
                    <a:pt x="500570" y="142405"/>
                  </a:lnTo>
                  <a:lnTo>
                    <a:pt x="493737" y="142176"/>
                  </a:lnTo>
                  <a:lnTo>
                    <a:pt x="486803" y="142405"/>
                  </a:lnTo>
                  <a:lnTo>
                    <a:pt x="438861" y="160248"/>
                  </a:lnTo>
                  <a:lnTo>
                    <a:pt x="424548" y="184632"/>
                  </a:lnTo>
                  <a:lnTo>
                    <a:pt x="424548" y="210235"/>
                  </a:lnTo>
                  <a:lnTo>
                    <a:pt x="448094" y="242201"/>
                  </a:lnTo>
                  <a:lnTo>
                    <a:pt x="483412" y="253060"/>
                  </a:lnTo>
                  <a:lnTo>
                    <a:pt x="483501" y="290817"/>
                  </a:lnTo>
                  <a:lnTo>
                    <a:pt x="398068" y="290817"/>
                  </a:lnTo>
                  <a:lnTo>
                    <a:pt x="398068" y="308610"/>
                  </a:lnTo>
                  <a:lnTo>
                    <a:pt x="589419" y="308610"/>
                  </a:lnTo>
                  <a:lnTo>
                    <a:pt x="589419" y="290817"/>
                  </a:lnTo>
                  <a:close/>
                </a:path>
                <a:path w="4660265" h="337820">
                  <a:moveTo>
                    <a:pt x="765416" y="171348"/>
                  </a:moveTo>
                  <a:lnTo>
                    <a:pt x="745388" y="147066"/>
                  </a:lnTo>
                  <a:lnTo>
                    <a:pt x="745388" y="175831"/>
                  </a:lnTo>
                  <a:lnTo>
                    <a:pt x="745388" y="191401"/>
                  </a:lnTo>
                  <a:lnTo>
                    <a:pt x="709269" y="213398"/>
                  </a:lnTo>
                  <a:lnTo>
                    <a:pt x="702919" y="214045"/>
                  </a:lnTo>
                  <a:lnTo>
                    <a:pt x="689356" y="214045"/>
                  </a:lnTo>
                  <a:lnTo>
                    <a:pt x="653338" y="201587"/>
                  </a:lnTo>
                  <a:lnTo>
                    <a:pt x="647052" y="191401"/>
                  </a:lnTo>
                  <a:lnTo>
                    <a:pt x="647052" y="175831"/>
                  </a:lnTo>
                  <a:lnTo>
                    <a:pt x="683044" y="153962"/>
                  </a:lnTo>
                  <a:lnTo>
                    <a:pt x="689444" y="153301"/>
                  </a:lnTo>
                  <a:lnTo>
                    <a:pt x="702830" y="153301"/>
                  </a:lnTo>
                  <a:lnTo>
                    <a:pt x="739140" y="165785"/>
                  </a:lnTo>
                  <a:lnTo>
                    <a:pt x="745388" y="175831"/>
                  </a:lnTo>
                  <a:lnTo>
                    <a:pt x="745388" y="147066"/>
                  </a:lnTo>
                  <a:lnTo>
                    <a:pt x="736650" y="142176"/>
                  </a:lnTo>
                  <a:lnTo>
                    <a:pt x="729208" y="139407"/>
                  </a:lnTo>
                  <a:lnTo>
                    <a:pt x="712749" y="135750"/>
                  </a:lnTo>
                  <a:lnTo>
                    <a:pt x="704494" y="134835"/>
                  </a:lnTo>
                  <a:lnTo>
                    <a:pt x="687755" y="134835"/>
                  </a:lnTo>
                  <a:lnTo>
                    <a:pt x="642505" y="149567"/>
                  </a:lnTo>
                  <a:lnTo>
                    <a:pt x="627024" y="171348"/>
                  </a:lnTo>
                  <a:lnTo>
                    <a:pt x="627024" y="195884"/>
                  </a:lnTo>
                  <a:lnTo>
                    <a:pt x="655840" y="225221"/>
                  </a:lnTo>
                  <a:lnTo>
                    <a:pt x="687666" y="232511"/>
                  </a:lnTo>
                  <a:lnTo>
                    <a:pt x="704583" y="232511"/>
                  </a:lnTo>
                  <a:lnTo>
                    <a:pt x="749820" y="217817"/>
                  </a:lnTo>
                  <a:lnTo>
                    <a:pt x="754214" y="214045"/>
                  </a:lnTo>
                  <a:lnTo>
                    <a:pt x="755180" y="213220"/>
                  </a:lnTo>
                  <a:lnTo>
                    <a:pt x="763371" y="202196"/>
                  </a:lnTo>
                  <a:lnTo>
                    <a:pt x="765403" y="195884"/>
                  </a:lnTo>
                  <a:lnTo>
                    <a:pt x="765416" y="171348"/>
                  </a:lnTo>
                  <a:close/>
                </a:path>
                <a:path w="4660265" h="337820">
                  <a:moveTo>
                    <a:pt x="791895" y="249643"/>
                  </a:moveTo>
                  <a:lnTo>
                    <a:pt x="600544" y="249643"/>
                  </a:lnTo>
                  <a:lnTo>
                    <a:pt x="600544" y="267449"/>
                  </a:lnTo>
                  <a:lnTo>
                    <a:pt x="686206" y="267449"/>
                  </a:lnTo>
                  <a:lnTo>
                    <a:pt x="686206" y="337312"/>
                  </a:lnTo>
                  <a:lnTo>
                    <a:pt x="706462" y="337312"/>
                  </a:lnTo>
                  <a:lnTo>
                    <a:pt x="706462" y="267449"/>
                  </a:lnTo>
                  <a:lnTo>
                    <a:pt x="791895" y="267449"/>
                  </a:lnTo>
                  <a:lnTo>
                    <a:pt x="791895" y="249643"/>
                  </a:lnTo>
                  <a:close/>
                </a:path>
                <a:path w="4660265" h="337820">
                  <a:moveTo>
                    <a:pt x="971461" y="227622"/>
                  </a:moveTo>
                  <a:lnTo>
                    <a:pt x="851979" y="227622"/>
                  </a:lnTo>
                  <a:lnTo>
                    <a:pt x="851979" y="165989"/>
                  </a:lnTo>
                  <a:lnTo>
                    <a:pt x="969238" y="165989"/>
                  </a:lnTo>
                  <a:lnTo>
                    <a:pt x="969238" y="148183"/>
                  </a:lnTo>
                  <a:lnTo>
                    <a:pt x="831723" y="148183"/>
                  </a:lnTo>
                  <a:lnTo>
                    <a:pt x="831723" y="245414"/>
                  </a:lnTo>
                  <a:lnTo>
                    <a:pt x="971461" y="245414"/>
                  </a:lnTo>
                  <a:lnTo>
                    <a:pt x="971461" y="227622"/>
                  </a:lnTo>
                  <a:close/>
                </a:path>
                <a:path w="4660265" h="337820">
                  <a:moveTo>
                    <a:pt x="996607" y="290817"/>
                  </a:moveTo>
                  <a:lnTo>
                    <a:pt x="805243" y="290817"/>
                  </a:lnTo>
                  <a:lnTo>
                    <a:pt x="805243" y="308610"/>
                  </a:lnTo>
                  <a:lnTo>
                    <a:pt x="996607" y="308610"/>
                  </a:lnTo>
                  <a:lnTo>
                    <a:pt x="996607" y="290817"/>
                  </a:lnTo>
                  <a:close/>
                </a:path>
                <a:path w="4660265" h="337820">
                  <a:moveTo>
                    <a:pt x="2999359" y="82321"/>
                  </a:moveTo>
                  <a:lnTo>
                    <a:pt x="2961894" y="66357"/>
                  </a:lnTo>
                  <a:lnTo>
                    <a:pt x="2940799" y="54952"/>
                  </a:lnTo>
                  <a:lnTo>
                    <a:pt x="2936760" y="52031"/>
                  </a:lnTo>
                  <a:lnTo>
                    <a:pt x="2927489" y="29819"/>
                  </a:lnTo>
                  <a:lnTo>
                    <a:pt x="2927489" y="7124"/>
                  </a:lnTo>
                  <a:lnTo>
                    <a:pt x="2911691" y="7124"/>
                  </a:lnTo>
                  <a:lnTo>
                    <a:pt x="2911691" y="29819"/>
                  </a:lnTo>
                  <a:lnTo>
                    <a:pt x="2911284" y="34036"/>
                  </a:lnTo>
                  <a:lnTo>
                    <a:pt x="2882862" y="63525"/>
                  </a:lnTo>
                  <a:lnTo>
                    <a:pt x="2845955" y="79921"/>
                  </a:lnTo>
                  <a:lnTo>
                    <a:pt x="2839161" y="82550"/>
                  </a:lnTo>
                  <a:lnTo>
                    <a:pt x="2846057" y="95008"/>
                  </a:lnTo>
                  <a:lnTo>
                    <a:pt x="2887370" y="76835"/>
                  </a:lnTo>
                  <a:lnTo>
                    <a:pt x="2919476" y="54952"/>
                  </a:lnTo>
                  <a:lnTo>
                    <a:pt x="2919704" y="54952"/>
                  </a:lnTo>
                  <a:lnTo>
                    <a:pt x="2951823" y="76619"/>
                  </a:lnTo>
                  <a:lnTo>
                    <a:pt x="2992678" y="94564"/>
                  </a:lnTo>
                  <a:lnTo>
                    <a:pt x="2999359" y="82321"/>
                  </a:lnTo>
                  <a:close/>
                </a:path>
                <a:path w="4660265" h="337820">
                  <a:moveTo>
                    <a:pt x="3013151" y="116814"/>
                  </a:moveTo>
                  <a:lnTo>
                    <a:pt x="2826258" y="116814"/>
                  </a:lnTo>
                  <a:lnTo>
                    <a:pt x="2826258" y="130390"/>
                  </a:lnTo>
                  <a:lnTo>
                    <a:pt x="2911919" y="130390"/>
                  </a:lnTo>
                  <a:lnTo>
                    <a:pt x="2911919" y="203365"/>
                  </a:lnTo>
                  <a:lnTo>
                    <a:pt x="2927718" y="203365"/>
                  </a:lnTo>
                  <a:lnTo>
                    <a:pt x="2927718" y="130390"/>
                  </a:lnTo>
                  <a:lnTo>
                    <a:pt x="3013151" y="130390"/>
                  </a:lnTo>
                  <a:lnTo>
                    <a:pt x="3013151" y="116814"/>
                  </a:lnTo>
                  <a:close/>
                </a:path>
                <a:path w="4660265" h="337820">
                  <a:moveTo>
                    <a:pt x="3131972" y="12230"/>
                  </a:moveTo>
                  <a:lnTo>
                    <a:pt x="3117062" y="12230"/>
                  </a:lnTo>
                  <a:lnTo>
                    <a:pt x="3117062" y="26035"/>
                  </a:lnTo>
                  <a:lnTo>
                    <a:pt x="3117062" y="89217"/>
                  </a:lnTo>
                  <a:lnTo>
                    <a:pt x="3056318" y="89217"/>
                  </a:lnTo>
                  <a:lnTo>
                    <a:pt x="3056318" y="26035"/>
                  </a:lnTo>
                  <a:lnTo>
                    <a:pt x="3117062" y="26035"/>
                  </a:lnTo>
                  <a:lnTo>
                    <a:pt x="3117062" y="12230"/>
                  </a:lnTo>
                  <a:lnTo>
                    <a:pt x="3041408" y="12230"/>
                  </a:lnTo>
                  <a:lnTo>
                    <a:pt x="3041408" y="103022"/>
                  </a:lnTo>
                  <a:lnTo>
                    <a:pt x="3131972" y="103022"/>
                  </a:lnTo>
                  <a:lnTo>
                    <a:pt x="3131972" y="89217"/>
                  </a:lnTo>
                  <a:lnTo>
                    <a:pt x="3131972" y="26035"/>
                  </a:lnTo>
                  <a:lnTo>
                    <a:pt x="3131972" y="12230"/>
                  </a:lnTo>
                  <a:close/>
                </a:path>
                <a:path w="4660265" h="337820">
                  <a:moveTo>
                    <a:pt x="3197834" y="0"/>
                  </a:moveTo>
                  <a:lnTo>
                    <a:pt x="3182480" y="0"/>
                  </a:lnTo>
                  <a:lnTo>
                    <a:pt x="3182480" y="31153"/>
                  </a:lnTo>
                  <a:lnTo>
                    <a:pt x="3145320" y="31153"/>
                  </a:lnTo>
                  <a:lnTo>
                    <a:pt x="3145320" y="44945"/>
                  </a:lnTo>
                  <a:lnTo>
                    <a:pt x="3182480" y="44945"/>
                  </a:lnTo>
                  <a:lnTo>
                    <a:pt x="3182480" y="70980"/>
                  </a:lnTo>
                  <a:lnTo>
                    <a:pt x="3145320" y="70980"/>
                  </a:lnTo>
                  <a:lnTo>
                    <a:pt x="3145320" y="84772"/>
                  </a:lnTo>
                  <a:lnTo>
                    <a:pt x="3182480" y="84772"/>
                  </a:lnTo>
                  <a:lnTo>
                    <a:pt x="3182480" y="119710"/>
                  </a:lnTo>
                  <a:lnTo>
                    <a:pt x="3197834" y="119710"/>
                  </a:lnTo>
                  <a:lnTo>
                    <a:pt x="3197834" y="0"/>
                  </a:lnTo>
                  <a:close/>
                </a:path>
                <a:path w="4660265" h="337820">
                  <a:moveTo>
                    <a:pt x="3198952" y="176441"/>
                  </a:moveTo>
                  <a:lnTo>
                    <a:pt x="3186341" y="137655"/>
                  </a:lnTo>
                  <a:lnTo>
                    <a:pt x="3183813" y="136194"/>
                  </a:lnTo>
                  <a:lnTo>
                    <a:pt x="3183813" y="158648"/>
                  </a:lnTo>
                  <a:lnTo>
                    <a:pt x="3183813" y="174218"/>
                  </a:lnTo>
                  <a:lnTo>
                    <a:pt x="3148990" y="194805"/>
                  </a:lnTo>
                  <a:lnTo>
                    <a:pt x="3143250" y="195351"/>
                  </a:lnTo>
                  <a:lnTo>
                    <a:pt x="3131375" y="195351"/>
                  </a:lnTo>
                  <a:lnTo>
                    <a:pt x="3092107" y="177774"/>
                  </a:lnTo>
                  <a:lnTo>
                    <a:pt x="3090811" y="174218"/>
                  </a:lnTo>
                  <a:lnTo>
                    <a:pt x="3090811" y="158648"/>
                  </a:lnTo>
                  <a:lnTo>
                    <a:pt x="3125635" y="138061"/>
                  </a:lnTo>
                  <a:lnTo>
                    <a:pt x="3131375" y="137502"/>
                  </a:lnTo>
                  <a:lnTo>
                    <a:pt x="3143250" y="137502"/>
                  </a:lnTo>
                  <a:lnTo>
                    <a:pt x="3182518" y="155079"/>
                  </a:lnTo>
                  <a:lnTo>
                    <a:pt x="3183813" y="158648"/>
                  </a:lnTo>
                  <a:lnTo>
                    <a:pt x="3183813" y="136194"/>
                  </a:lnTo>
                  <a:lnTo>
                    <a:pt x="3175063" y="131127"/>
                  </a:lnTo>
                  <a:lnTo>
                    <a:pt x="3168497" y="128600"/>
                  </a:lnTo>
                  <a:lnTo>
                    <a:pt x="3153524" y="125044"/>
                  </a:lnTo>
                  <a:lnTo>
                    <a:pt x="3145625" y="124155"/>
                  </a:lnTo>
                  <a:lnTo>
                    <a:pt x="3129000" y="124155"/>
                  </a:lnTo>
                  <a:lnTo>
                    <a:pt x="3088284" y="137248"/>
                  </a:lnTo>
                  <a:lnTo>
                    <a:pt x="3075673" y="156044"/>
                  </a:lnTo>
                  <a:lnTo>
                    <a:pt x="3075673" y="176441"/>
                  </a:lnTo>
                  <a:lnTo>
                    <a:pt x="3106128" y="204254"/>
                  </a:lnTo>
                  <a:lnTo>
                    <a:pt x="3129000" y="208711"/>
                  </a:lnTo>
                  <a:lnTo>
                    <a:pt x="3145625" y="208711"/>
                  </a:lnTo>
                  <a:lnTo>
                    <a:pt x="3153524" y="207822"/>
                  </a:lnTo>
                  <a:lnTo>
                    <a:pt x="3168497" y="204254"/>
                  </a:lnTo>
                  <a:lnTo>
                    <a:pt x="3175063" y="201739"/>
                  </a:lnTo>
                  <a:lnTo>
                    <a:pt x="3186087" y="195351"/>
                  </a:lnTo>
                  <a:lnTo>
                    <a:pt x="3186341" y="195211"/>
                  </a:lnTo>
                  <a:lnTo>
                    <a:pt x="3190786" y="191198"/>
                  </a:lnTo>
                  <a:lnTo>
                    <a:pt x="3197314" y="181711"/>
                  </a:lnTo>
                  <a:lnTo>
                    <a:pt x="3198952" y="176441"/>
                  </a:lnTo>
                  <a:close/>
                </a:path>
                <a:path w="4660265" h="337820">
                  <a:moveTo>
                    <a:pt x="3390303" y="5778"/>
                  </a:moveTo>
                  <a:lnTo>
                    <a:pt x="3374948" y="5778"/>
                  </a:lnTo>
                  <a:lnTo>
                    <a:pt x="3374948" y="31153"/>
                  </a:lnTo>
                  <a:lnTo>
                    <a:pt x="3374948" y="44272"/>
                  </a:lnTo>
                  <a:lnTo>
                    <a:pt x="3374948" y="69646"/>
                  </a:lnTo>
                  <a:lnTo>
                    <a:pt x="3274377" y="69646"/>
                  </a:lnTo>
                  <a:lnTo>
                    <a:pt x="3274377" y="44272"/>
                  </a:lnTo>
                  <a:lnTo>
                    <a:pt x="3374948" y="44272"/>
                  </a:lnTo>
                  <a:lnTo>
                    <a:pt x="3374948" y="31153"/>
                  </a:lnTo>
                  <a:lnTo>
                    <a:pt x="3274377" y="31153"/>
                  </a:lnTo>
                  <a:lnTo>
                    <a:pt x="3274377" y="5778"/>
                  </a:lnTo>
                  <a:lnTo>
                    <a:pt x="3259023" y="5778"/>
                  </a:lnTo>
                  <a:lnTo>
                    <a:pt x="3259023" y="83210"/>
                  </a:lnTo>
                  <a:lnTo>
                    <a:pt x="3390303" y="83210"/>
                  </a:lnTo>
                  <a:lnTo>
                    <a:pt x="3390303" y="69646"/>
                  </a:lnTo>
                  <a:lnTo>
                    <a:pt x="3390303" y="44272"/>
                  </a:lnTo>
                  <a:lnTo>
                    <a:pt x="3390303" y="31153"/>
                  </a:lnTo>
                  <a:lnTo>
                    <a:pt x="3390303" y="5778"/>
                  </a:lnTo>
                  <a:close/>
                </a:path>
                <a:path w="4660265" h="337820">
                  <a:moveTo>
                    <a:pt x="3394748" y="187121"/>
                  </a:moveTo>
                  <a:lnTo>
                    <a:pt x="3274593" y="187121"/>
                  </a:lnTo>
                  <a:lnTo>
                    <a:pt x="3274593" y="143065"/>
                  </a:lnTo>
                  <a:lnTo>
                    <a:pt x="3258794" y="143065"/>
                  </a:lnTo>
                  <a:lnTo>
                    <a:pt x="3258794" y="200914"/>
                  </a:lnTo>
                  <a:lnTo>
                    <a:pt x="3394748" y="200914"/>
                  </a:lnTo>
                  <a:lnTo>
                    <a:pt x="3394748" y="187121"/>
                  </a:lnTo>
                  <a:close/>
                </a:path>
                <a:path w="4660265" h="337820">
                  <a:moveTo>
                    <a:pt x="3418116" y="106794"/>
                  </a:moveTo>
                  <a:lnTo>
                    <a:pt x="3231210" y="106794"/>
                  </a:lnTo>
                  <a:lnTo>
                    <a:pt x="3231210" y="120154"/>
                  </a:lnTo>
                  <a:lnTo>
                    <a:pt x="3319094" y="120154"/>
                  </a:lnTo>
                  <a:lnTo>
                    <a:pt x="3319094" y="161086"/>
                  </a:lnTo>
                  <a:lnTo>
                    <a:pt x="3334677" y="161086"/>
                  </a:lnTo>
                  <a:lnTo>
                    <a:pt x="3334677" y="120154"/>
                  </a:lnTo>
                  <a:lnTo>
                    <a:pt x="3418116" y="120154"/>
                  </a:lnTo>
                  <a:lnTo>
                    <a:pt x="3418116" y="106794"/>
                  </a:lnTo>
                  <a:close/>
                </a:path>
                <a:path w="4660265" h="337820">
                  <a:moveTo>
                    <a:pt x="3620592" y="161086"/>
                  </a:moveTo>
                  <a:lnTo>
                    <a:pt x="3534930" y="161086"/>
                  </a:lnTo>
                  <a:lnTo>
                    <a:pt x="3534930" y="115252"/>
                  </a:lnTo>
                  <a:lnTo>
                    <a:pt x="3601008" y="115252"/>
                  </a:lnTo>
                  <a:lnTo>
                    <a:pt x="3601008" y="102133"/>
                  </a:lnTo>
                  <a:lnTo>
                    <a:pt x="3569639" y="102133"/>
                  </a:lnTo>
                  <a:lnTo>
                    <a:pt x="3569639" y="30924"/>
                  </a:lnTo>
                  <a:lnTo>
                    <a:pt x="3599015" y="30924"/>
                  </a:lnTo>
                  <a:lnTo>
                    <a:pt x="3599015" y="17792"/>
                  </a:lnTo>
                  <a:lnTo>
                    <a:pt x="3554057" y="17792"/>
                  </a:lnTo>
                  <a:lnTo>
                    <a:pt x="3554057" y="30924"/>
                  </a:lnTo>
                  <a:lnTo>
                    <a:pt x="3554057" y="102133"/>
                  </a:lnTo>
                  <a:lnTo>
                    <a:pt x="3500221" y="102133"/>
                  </a:lnTo>
                  <a:lnTo>
                    <a:pt x="3500221" y="30924"/>
                  </a:lnTo>
                  <a:lnTo>
                    <a:pt x="3554057" y="30924"/>
                  </a:lnTo>
                  <a:lnTo>
                    <a:pt x="3554057" y="17792"/>
                  </a:lnTo>
                  <a:lnTo>
                    <a:pt x="3455276" y="17792"/>
                  </a:lnTo>
                  <a:lnTo>
                    <a:pt x="3455276" y="30924"/>
                  </a:lnTo>
                  <a:lnTo>
                    <a:pt x="3484638" y="30924"/>
                  </a:lnTo>
                  <a:lnTo>
                    <a:pt x="3484638" y="102133"/>
                  </a:lnTo>
                  <a:lnTo>
                    <a:pt x="3453269" y="102133"/>
                  </a:lnTo>
                  <a:lnTo>
                    <a:pt x="3453269" y="115252"/>
                  </a:lnTo>
                  <a:lnTo>
                    <a:pt x="3519347" y="115252"/>
                  </a:lnTo>
                  <a:lnTo>
                    <a:pt x="3519347" y="161086"/>
                  </a:lnTo>
                  <a:lnTo>
                    <a:pt x="3433686" y="161086"/>
                  </a:lnTo>
                  <a:lnTo>
                    <a:pt x="3433686" y="174663"/>
                  </a:lnTo>
                  <a:lnTo>
                    <a:pt x="3620592" y="174663"/>
                  </a:lnTo>
                  <a:lnTo>
                    <a:pt x="3620592" y="161086"/>
                  </a:lnTo>
                  <a:close/>
                </a:path>
                <a:path w="4660265" h="337820">
                  <a:moveTo>
                    <a:pt x="3733622" y="145288"/>
                  </a:moveTo>
                  <a:lnTo>
                    <a:pt x="3711156" y="145288"/>
                  </a:lnTo>
                  <a:lnTo>
                    <a:pt x="3711156" y="167538"/>
                  </a:lnTo>
                  <a:lnTo>
                    <a:pt x="3733622" y="167538"/>
                  </a:lnTo>
                  <a:lnTo>
                    <a:pt x="3733622" y="145288"/>
                  </a:lnTo>
                  <a:close/>
                </a:path>
                <a:path w="4660265" h="337820">
                  <a:moveTo>
                    <a:pt x="3733622" y="46951"/>
                  </a:moveTo>
                  <a:lnTo>
                    <a:pt x="3711156" y="46951"/>
                  </a:lnTo>
                  <a:lnTo>
                    <a:pt x="3711156" y="69202"/>
                  </a:lnTo>
                  <a:lnTo>
                    <a:pt x="3733622" y="69202"/>
                  </a:lnTo>
                  <a:lnTo>
                    <a:pt x="3733622" y="46951"/>
                  </a:lnTo>
                  <a:close/>
                </a:path>
                <a:path w="4660265" h="337820">
                  <a:moveTo>
                    <a:pt x="3945445" y="140398"/>
                  </a:moveTo>
                  <a:lnTo>
                    <a:pt x="3916857" y="113322"/>
                  </a:lnTo>
                  <a:lnTo>
                    <a:pt x="3907180" y="102577"/>
                  </a:lnTo>
                  <a:lnTo>
                    <a:pt x="3904462" y="99453"/>
                  </a:lnTo>
                  <a:lnTo>
                    <a:pt x="3894048" y="32486"/>
                  </a:lnTo>
                  <a:lnTo>
                    <a:pt x="3940111" y="32486"/>
                  </a:lnTo>
                  <a:lnTo>
                    <a:pt x="3940111" y="18694"/>
                  </a:lnTo>
                  <a:lnTo>
                    <a:pt x="3831526" y="18694"/>
                  </a:lnTo>
                  <a:lnTo>
                    <a:pt x="3831526" y="32486"/>
                  </a:lnTo>
                  <a:lnTo>
                    <a:pt x="3878249" y="32486"/>
                  </a:lnTo>
                  <a:lnTo>
                    <a:pt x="3878249" y="70383"/>
                  </a:lnTo>
                  <a:lnTo>
                    <a:pt x="3862235" y="107251"/>
                  </a:lnTo>
                  <a:lnTo>
                    <a:pt x="3830548" y="138849"/>
                  </a:lnTo>
                  <a:lnTo>
                    <a:pt x="3825290" y="143510"/>
                  </a:lnTo>
                  <a:lnTo>
                    <a:pt x="3835755" y="153974"/>
                  </a:lnTo>
                  <a:lnTo>
                    <a:pt x="3866527" y="124117"/>
                  </a:lnTo>
                  <a:lnTo>
                    <a:pt x="3886263" y="99453"/>
                  </a:lnTo>
                  <a:lnTo>
                    <a:pt x="3886479" y="99453"/>
                  </a:lnTo>
                  <a:lnTo>
                    <a:pt x="3900284" y="116141"/>
                  </a:lnTo>
                  <a:lnTo>
                    <a:pt x="3904729" y="120891"/>
                  </a:lnTo>
                  <a:lnTo>
                    <a:pt x="3935209" y="150850"/>
                  </a:lnTo>
                  <a:lnTo>
                    <a:pt x="3945445" y="140398"/>
                  </a:lnTo>
                  <a:close/>
                </a:path>
                <a:path w="4660265" h="337820">
                  <a:moveTo>
                    <a:pt x="3988841" y="0"/>
                  </a:moveTo>
                  <a:lnTo>
                    <a:pt x="3973042" y="0"/>
                  </a:lnTo>
                  <a:lnTo>
                    <a:pt x="3973042" y="203365"/>
                  </a:lnTo>
                  <a:lnTo>
                    <a:pt x="3988841" y="203365"/>
                  </a:lnTo>
                  <a:lnTo>
                    <a:pt x="3988841" y="0"/>
                  </a:lnTo>
                  <a:close/>
                </a:path>
                <a:path w="4660265" h="337820">
                  <a:moveTo>
                    <a:pt x="4194213" y="82321"/>
                  </a:moveTo>
                  <a:lnTo>
                    <a:pt x="4156748" y="66357"/>
                  </a:lnTo>
                  <a:lnTo>
                    <a:pt x="4135653" y="54952"/>
                  </a:lnTo>
                  <a:lnTo>
                    <a:pt x="4131614" y="52031"/>
                  </a:lnTo>
                  <a:lnTo>
                    <a:pt x="4122343" y="29819"/>
                  </a:lnTo>
                  <a:lnTo>
                    <a:pt x="4122343" y="7124"/>
                  </a:lnTo>
                  <a:lnTo>
                    <a:pt x="4106545" y="7124"/>
                  </a:lnTo>
                  <a:lnTo>
                    <a:pt x="4106545" y="29819"/>
                  </a:lnTo>
                  <a:lnTo>
                    <a:pt x="4106138" y="34036"/>
                  </a:lnTo>
                  <a:lnTo>
                    <a:pt x="4077703" y="63525"/>
                  </a:lnTo>
                  <a:lnTo>
                    <a:pt x="4040809" y="79921"/>
                  </a:lnTo>
                  <a:lnTo>
                    <a:pt x="4034002" y="82550"/>
                  </a:lnTo>
                  <a:lnTo>
                    <a:pt x="4040898" y="95008"/>
                  </a:lnTo>
                  <a:lnTo>
                    <a:pt x="4082211" y="76835"/>
                  </a:lnTo>
                  <a:lnTo>
                    <a:pt x="4114330" y="54952"/>
                  </a:lnTo>
                  <a:lnTo>
                    <a:pt x="4114546" y="54952"/>
                  </a:lnTo>
                  <a:lnTo>
                    <a:pt x="4146664" y="76619"/>
                  </a:lnTo>
                  <a:lnTo>
                    <a:pt x="4187533" y="94564"/>
                  </a:lnTo>
                  <a:lnTo>
                    <a:pt x="4194213" y="82321"/>
                  </a:lnTo>
                  <a:close/>
                </a:path>
                <a:path w="4660265" h="337820">
                  <a:moveTo>
                    <a:pt x="4208005" y="116814"/>
                  </a:moveTo>
                  <a:lnTo>
                    <a:pt x="4021099" y="116814"/>
                  </a:lnTo>
                  <a:lnTo>
                    <a:pt x="4021099" y="130390"/>
                  </a:lnTo>
                  <a:lnTo>
                    <a:pt x="4106761" y="130390"/>
                  </a:lnTo>
                  <a:lnTo>
                    <a:pt x="4106761" y="203365"/>
                  </a:lnTo>
                  <a:lnTo>
                    <a:pt x="4122559" y="203365"/>
                  </a:lnTo>
                  <a:lnTo>
                    <a:pt x="4122559" y="130390"/>
                  </a:lnTo>
                  <a:lnTo>
                    <a:pt x="4208005" y="130390"/>
                  </a:lnTo>
                  <a:lnTo>
                    <a:pt x="4208005" y="116814"/>
                  </a:lnTo>
                  <a:close/>
                </a:path>
                <a:path w="4660265" h="337820">
                  <a:moveTo>
                    <a:pt x="4382668" y="5778"/>
                  </a:moveTo>
                  <a:lnTo>
                    <a:pt x="4367314" y="5778"/>
                  </a:lnTo>
                  <a:lnTo>
                    <a:pt x="4367314" y="31153"/>
                  </a:lnTo>
                  <a:lnTo>
                    <a:pt x="4367314" y="44272"/>
                  </a:lnTo>
                  <a:lnTo>
                    <a:pt x="4367314" y="69646"/>
                  </a:lnTo>
                  <a:lnTo>
                    <a:pt x="4266743" y="69646"/>
                  </a:lnTo>
                  <a:lnTo>
                    <a:pt x="4266743" y="44272"/>
                  </a:lnTo>
                  <a:lnTo>
                    <a:pt x="4367314" y="44272"/>
                  </a:lnTo>
                  <a:lnTo>
                    <a:pt x="4367314" y="31153"/>
                  </a:lnTo>
                  <a:lnTo>
                    <a:pt x="4266743" y="31153"/>
                  </a:lnTo>
                  <a:lnTo>
                    <a:pt x="4266743" y="5778"/>
                  </a:lnTo>
                  <a:lnTo>
                    <a:pt x="4251388" y="5778"/>
                  </a:lnTo>
                  <a:lnTo>
                    <a:pt x="4251388" y="83210"/>
                  </a:lnTo>
                  <a:lnTo>
                    <a:pt x="4382668" y="83210"/>
                  </a:lnTo>
                  <a:lnTo>
                    <a:pt x="4382668" y="69646"/>
                  </a:lnTo>
                  <a:lnTo>
                    <a:pt x="4382668" y="44272"/>
                  </a:lnTo>
                  <a:lnTo>
                    <a:pt x="4382668" y="31153"/>
                  </a:lnTo>
                  <a:lnTo>
                    <a:pt x="4382668" y="5778"/>
                  </a:lnTo>
                  <a:close/>
                </a:path>
                <a:path w="4660265" h="337820">
                  <a:moveTo>
                    <a:pt x="4387113" y="187121"/>
                  </a:moveTo>
                  <a:lnTo>
                    <a:pt x="4266971" y="187121"/>
                  </a:lnTo>
                  <a:lnTo>
                    <a:pt x="4266971" y="143065"/>
                  </a:lnTo>
                  <a:lnTo>
                    <a:pt x="4251172" y="143065"/>
                  </a:lnTo>
                  <a:lnTo>
                    <a:pt x="4251172" y="200914"/>
                  </a:lnTo>
                  <a:lnTo>
                    <a:pt x="4387113" y="200914"/>
                  </a:lnTo>
                  <a:lnTo>
                    <a:pt x="4387113" y="187121"/>
                  </a:lnTo>
                  <a:close/>
                </a:path>
                <a:path w="4660265" h="337820">
                  <a:moveTo>
                    <a:pt x="4410481" y="106794"/>
                  </a:moveTo>
                  <a:lnTo>
                    <a:pt x="4223575" y="106794"/>
                  </a:lnTo>
                  <a:lnTo>
                    <a:pt x="4223575" y="120154"/>
                  </a:lnTo>
                  <a:lnTo>
                    <a:pt x="4311472" y="120154"/>
                  </a:lnTo>
                  <a:lnTo>
                    <a:pt x="4311472" y="161086"/>
                  </a:lnTo>
                  <a:lnTo>
                    <a:pt x="4327042" y="161086"/>
                  </a:lnTo>
                  <a:lnTo>
                    <a:pt x="4327042" y="120154"/>
                  </a:lnTo>
                  <a:lnTo>
                    <a:pt x="4410481" y="120154"/>
                  </a:lnTo>
                  <a:lnTo>
                    <a:pt x="4410481" y="106794"/>
                  </a:lnTo>
                  <a:close/>
                </a:path>
                <a:path w="4660265" h="337820">
                  <a:moveTo>
                    <a:pt x="4612957" y="161086"/>
                  </a:moveTo>
                  <a:lnTo>
                    <a:pt x="4527296" y="161086"/>
                  </a:lnTo>
                  <a:lnTo>
                    <a:pt x="4527296" y="115252"/>
                  </a:lnTo>
                  <a:lnTo>
                    <a:pt x="4593374" y="115252"/>
                  </a:lnTo>
                  <a:lnTo>
                    <a:pt x="4593374" y="102133"/>
                  </a:lnTo>
                  <a:lnTo>
                    <a:pt x="4562005" y="102133"/>
                  </a:lnTo>
                  <a:lnTo>
                    <a:pt x="4562005" y="30924"/>
                  </a:lnTo>
                  <a:lnTo>
                    <a:pt x="4591380" y="30924"/>
                  </a:lnTo>
                  <a:lnTo>
                    <a:pt x="4591380" y="17792"/>
                  </a:lnTo>
                  <a:lnTo>
                    <a:pt x="4546435" y="17792"/>
                  </a:lnTo>
                  <a:lnTo>
                    <a:pt x="4546435" y="30924"/>
                  </a:lnTo>
                  <a:lnTo>
                    <a:pt x="4546435" y="102133"/>
                  </a:lnTo>
                  <a:lnTo>
                    <a:pt x="4492587" y="102133"/>
                  </a:lnTo>
                  <a:lnTo>
                    <a:pt x="4492587" y="30924"/>
                  </a:lnTo>
                  <a:lnTo>
                    <a:pt x="4546435" y="30924"/>
                  </a:lnTo>
                  <a:lnTo>
                    <a:pt x="4546435" y="17792"/>
                  </a:lnTo>
                  <a:lnTo>
                    <a:pt x="4447641" y="17792"/>
                  </a:lnTo>
                  <a:lnTo>
                    <a:pt x="4447641" y="30924"/>
                  </a:lnTo>
                  <a:lnTo>
                    <a:pt x="4477004" y="30924"/>
                  </a:lnTo>
                  <a:lnTo>
                    <a:pt x="4477004" y="102133"/>
                  </a:lnTo>
                  <a:lnTo>
                    <a:pt x="4445635" y="102133"/>
                  </a:lnTo>
                  <a:lnTo>
                    <a:pt x="4445635" y="115252"/>
                  </a:lnTo>
                  <a:lnTo>
                    <a:pt x="4511726" y="115252"/>
                  </a:lnTo>
                  <a:lnTo>
                    <a:pt x="4511726" y="161086"/>
                  </a:lnTo>
                  <a:lnTo>
                    <a:pt x="4426051" y="161086"/>
                  </a:lnTo>
                  <a:lnTo>
                    <a:pt x="4426051" y="174663"/>
                  </a:lnTo>
                  <a:lnTo>
                    <a:pt x="4612957" y="174663"/>
                  </a:lnTo>
                  <a:lnTo>
                    <a:pt x="4612957" y="161086"/>
                  </a:lnTo>
                  <a:close/>
                </a:path>
                <a:path w="4660265" h="337820">
                  <a:moveTo>
                    <a:pt x="4660125" y="161975"/>
                  </a:moveTo>
                  <a:lnTo>
                    <a:pt x="4640554" y="161975"/>
                  </a:lnTo>
                  <a:lnTo>
                    <a:pt x="4631207" y="212039"/>
                  </a:lnTo>
                  <a:lnTo>
                    <a:pt x="4644110" y="212039"/>
                  </a:lnTo>
                  <a:lnTo>
                    <a:pt x="4660125" y="1619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3678" y="4092516"/>
              <a:ext cx="1717953" cy="20870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29068" y="4673256"/>
              <a:ext cx="5329555" cy="471170"/>
            </a:xfrm>
            <a:custGeom>
              <a:avLst/>
              <a:gdLst/>
              <a:ahLst/>
              <a:cxnLst/>
              <a:rect l="l" t="t" r="r" b="b"/>
              <a:pathLst>
                <a:path w="5329555" h="471170">
                  <a:moveTo>
                    <a:pt x="103238" y="303415"/>
                  </a:moveTo>
                  <a:lnTo>
                    <a:pt x="101968" y="298081"/>
                  </a:lnTo>
                  <a:lnTo>
                    <a:pt x="96824" y="287807"/>
                  </a:lnTo>
                  <a:lnTo>
                    <a:pt x="94462" y="284810"/>
                  </a:lnTo>
                  <a:lnTo>
                    <a:pt x="93268" y="283273"/>
                  </a:lnTo>
                  <a:lnTo>
                    <a:pt x="84213" y="275475"/>
                  </a:lnTo>
                  <a:lnTo>
                    <a:pt x="83654" y="275158"/>
                  </a:lnTo>
                  <a:lnTo>
                    <a:pt x="83654" y="307035"/>
                  </a:lnTo>
                  <a:lnTo>
                    <a:pt x="83654" y="321132"/>
                  </a:lnTo>
                  <a:lnTo>
                    <a:pt x="56400" y="343319"/>
                  </a:lnTo>
                  <a:lnTo>
                    <a:pt x="46837" y="343319"/>
                  </a:lnTo>
                  <a:lnTo>
                    <a:pt x="19583" y="321132"/>
                  </a:lnTo>
                  <a:lnTo>
                    <a:pt x="19583" y="307035"/>
                  </a:lnTo>
                  <a:lnTo>
                    <a:pt x="46875" y="284810"/>
                  </a:lnTo>
                  <a:lnTo>
                    <a:pt x="56349" y="284810"/>
                  </a:lnTo>
                  <a:lnTo>
                    <a:pt x="83654" y="307035"/>
                  </a:lnTo>
                  <a:lnTo>
                    <a:pt x="83654" y="275158"/>
                  </a:lnTo>
                  <a:lnTo>
                    <a:pt x="78778" y="272364"/>
                  </a:lnTo>
                  <a:lnTo>
                    <a:pt x="66090" y="267716"/>
                  </a:lnTo>
                  <a:lnTo>
                    <a:pt x="59156" y="266560"/>
                  </a:lnTo>
                  <a:lnTo>
                    <a:pt x="44081" y="266560"/>
                  </a:lnTo>
                  <a:lnTo>
                    <a:pt x="6400" y="287794"/>
                  </a:lnTo>
                  <a:lnTo>
                    <a:pt x="0" y="303415"/>
                  </a:lnTo>
                  <a:lnTo>
                    <a:pt x="0" y="324586"/>
                  </a:lnTo>
                  <a:lnTo>
                    <a:pt x="24498" y="355815"/>
                  </a:lnTo>
                  <a:lnTo>
                    <a:pt x="44043" y="361569"/>
                  </a:lnTo>
                  <a:lnTo>
                    <a:pt x="59194" y="361569"/>
                  </a:lnTo>
                  <a:lnTo>
                    <a:pt x="94424" y="343319"/>
                  </a:lnTo>
                  <a:lnTo>
                    <a:pt x="96761" y="340347"/>
                  </a:lnTo>
                  <a:lnTo>
                    <a:pt x="101955" y="329971"/>
                  </a:lnTo>
                  <a:lnTo>
                    <a:pt x="103238" y="324586"/>
                  </a:lnTo>
                  <a:lnTo>
                    <a:pt x="103238" y="303415"/>
                  </a:lnTo>
                  <a:close/>
                </a:path>
                <a:path w="5329555" h="471170">
                  <a:moveTo>
                    <a:pt x="163322" y="453021"/>
                  </a:moveTo>
                  <a:lnTo>
                    <a:pt x="50736" y="453021"/>
                  </a:lnTo>
                  <a:lnTo>
                    <a:pt x="50736" y="431431"/>
                  </a:lnTo>
                  <a:lnTo>
                    <a:pt x="157988" y="431431"/>
                  </a:lnTo>
                  <a:lnTo>
                    <a:pt x="157988" y="374916"/>
                  </a:lnTo>
                  <a:lnTo>
                    <a:pt x="29819" y="374916"/>
                  </a:lnTo>
                  <a:lnTo>
                    <a:pt x="29819" y="392722"/>
                  </a:lnTo>
                  <a:lnTo>
                    <a:pt x="138176" y="392722"/>
                  </a:lnTo>
                  <a:lnTo>
                    <a:pt x="138176" y="414083"/>
                  </a:lnTo>
                  <a:lnTo>
                    <a:pt x="30937" y="414083"/>
                  </a:lnTo>
                  <a:lnTo>
                    <a:pt x="30937" y="470598"/>
                  </a:lnTo>
                  <a:lnTo>
                    <a:pt x="163322" y="470598"/>
                  </a:lnTo>
                  <a:lnTo>
                    <a:pt x="163322" y="453021"/>
                  </a:lnTo>
                  <a:close/>
                </a:path>
                <a:path w="5329555" h="471170">
                  <a:moveTo>
                    <a:pt x="189128" y="303936"/>
                  </a:moveTo>
                  <a:lnTo>
                    <a:pt x="157988" y="303936"/>
                  </a:lnTo>
                  <a:lnTo>
                    <a:pt x="157988" y="262331"/>
                  </a:lnTo>
                  <a:lnTo>
                    <a:pt x="137960" y="262331"/>
                  </a:lnTo>
                  <a:lnTo>
                    <a:pt x="137960" y="367131"/>
                  </a:lnTo>
                  <a:lnTo>
                    <a:pt x="157988" y="367131"/>
                  </a:lnTo>
                  <a:lnTo>
                    <a:pt x="157988" y="321957"/>
                  </a:lnTo>
                  <a:lnTo>
                    <a:pt x="189128" y="321957"/>
                  </a:lnTo>
                  <a:lnTo>
                    <a:pt x="189128" y="303936"/>
                  </a:lnTo>
                  <a:close/>
                </a:path>
                <a:path w="5329555" h="471170">
                  <a:moveTo>
                    <a:pt x="366242" y="349770"/>
                  </a:moveTo>
                  <a:lnTo>
                    <a:pt x="245872" y="349770"/>
                  </a:lnTo>
                  <a:lnTo>
                    <a:pt x="245872" y="329082"/>
                  </a:lnTo>
                  <a:lnTo>
                    <a:pt x="361569" y="329082"/>
                  </a:lnTo>
                  <a:lnTo>
                    <a:pt x="361569" y="273240"/>
                  </a:lnTo>
                  <a:lnTo>
                    <a:pt x="225399" y="273240"/>
                  </a:lnTo>
                  <a:lnTo>
                    <a:pt x="225399" y="291033"/>
                  </a:lnTo>
                  <a:lnTo>
                    <a:pt x="341769" y="291033"/>
                  </a:lnTo>
                  <a:lnTo>
                    <a:pt x="341769" y="311505"/>
                  </a:lnTo>
                  <a:lnTo>
                    <a:pt x="226072" y="311505"/>
                  </a:lnTo>
                  <a:lnTo>
                    <a:pt x="226072" y="367576"/>
                  </a:lnTo>
                  <a:lnTo>
                    <a:pt x="366242" y="367576"/>
                  </a:lnTo>
                  <a:lnTo>
                    <a:pt x="366242" y="349770"/>
                  </a:lnTo>
                  <a:close/>
                </a:path>
                <a:path w="5329555" h="471170">
                  <a:moveTo>
                    <a:pt x="389839" y="386041"/>
                  </a:moveTo>
                  <a:lnTo>
                    <a:pt x="198475" y="386041"/>
                  </a:lnTo>
                  <a:lnTo>
                    <a:pt x="198475" y="403847"/>
                  </a:lnTo>
                  <a:lnTo>
                    <a:pt x="284149" y="403847"/>
                  </a:lnTo>
                  <a:lnTo>
                    <a:pt x="284149" y="469925"/>
                  </a:lnTo>
                  <a:lnTo>
                    <a:pt x="304393" y="469925"/>
                  </a:lnTo>
                  <a:lnTo>
                    <a:pt x="304393" y="403847"/>
                  </a:lnTo>
                  <a:lnTo>
                    <a:pt x="389839" y="403847"/>
                  </a:lnTo>
                  <a:lnTo>
                    <a:pt x="389839" y="386041"/>
                  </a:lnTo>
                  <a:close/>
                </a:path>
                <a:path w="5329555" h="471170">
                  <a:moveTo>
                    <a:pt x="516661" y="280797"/>
                  </a:moveTo>
                  <a:lnTo>
                    <a:pt x="496633" y="280797"/>
                  </a:lnTo>
                  <a:lnTo>
                    <a:pt x="496633" y="299262"/>
                  </a:lnTo>
                  <a:lnTo>
                    <a:pt x="496633" y="397840"/>
                  </a:lnTo>
                  <a:lnTo>
                    <a:pt x="438111" y="397840"/>
                  </a:lnTo>
                  <a:lnTo>
                    <a:pt x="438111" y="299262"/>
                  </a:lnTo>
                  <a:lnTo>
                    <a:pt x="496633" y="299262"/>
                  </a:lnTo>
                  <a:lnTo>
                    <a:pt x="496633" y="280797"/>
                  </a:lnTo>
                  <a:lnTo>
                    <a:pt x="418096" y="280797"/>
                  </a:lnTo>
                  <a:lnTo>
                    <a:pt x="418096" y="416306"/>
                  </a:lnTo>
                  <a:lnTo>
                    <a:pt x="516661" y="416306"/>
                  </a:lnTo>
                  <a:lnTo>
                    <a:pt x="516661" y="397840"/>
                  </a:lnTo>
                  <a:lnTo>
                    <a:pt x="516661" y="299262"/>
                  </a:lnTo>
                  <a:lnTo>
                    <a:pt x="516661" y="280797"/>
                  </a:lnTo>
                  <a:close/>
                </a:path>
                <a:path w="5329555" h="471170">
                  <a:moveTo>
                    <a:pt x="575843" y="262331"/>
                  </a:moveTo>
                  <a:lnTo>
                    <a:pt x="555599" y="262331"/>
                  </a:lnTo>
                  <a:lnTo>
                    <a:pt x="555599" y="469925"/>
                  </a:lnTo>
                  <a:lnTo>
                    <a:pt x="575843" y="469925"/>
                  </a:lnTo>
                  <a:lnTo>
                    <a:pt x="575843" y="262331"/>
                  </a:lnTo>
                  <a:close/>
                </a:path>
                <a:path w="5329555" h="471170">
                  <a:moveTo>
                    <a:pt x="770534" y="316395"/>
                  </a:moveTo>
                  <a:lnTo>
                    <a:pt x="654392" y="316395"/>
                  </a:lnTo>
                  <a:lnTo>
                    <a:pt x="654392" y="268566"/>
                  </a:lnTo>
                  <a:lnTo>
                    <a:pt x="634136" y="268566"/>
                  </a:lnTo>
                  <a:lnTo>
                    <a:pt x="634136" y="334200"/>
                  </a:lnTo>
                  <a:lnTo>
                    <a:pt x="770534" y="334200"/>
                  </a:lnTo>
                  <a:lnTo>
                    <a:pt x="770534" y="316395"/>
                  </a:lnTo>
                  <a:close/>
                </a:path>
                <a:path w="5329555" h="471170">
                  <a:moveTo>
                    <a:pt x="797013" y="352450"/>
                  </a:moveTo>
                  <a:lnTo>
                    <a:pt x="723811" y="352450"/>
                  </a:lnTo>
                  <a:lnTo>
                    <a:pt x="723811" y="370027"/>
                  </a:lnTo>
                  <a:lnTo>
                    <a:pt x="723811" y="395833"/>
                  </a:lnTo>
                  <a:lnTo>
                    <a:pt x="678865" y="395833"/>
                  </a:lnTo>
                  <a:lnTo>
                    <a:pt x="678865" y="370027"/>
                  </a:lnTo>
                  <a:lnTo>
                    <a:pt x="723811" y="370027"/>
                  </a:lnTo>
                  <a:lnTo>
                    <a:pt x="723811" y="352450"/>
                  </a:lnTo>
                  <a:lnTo>
                    <a:pt x="605663" y="352450"/>
                  </a:lnTo>
                  <a:lnTo>
                    <a:pt x="605663" y="370027"/>
                  </a:lnTo>
                  <a:lnTo>
                    <a:pt x="659066" y="370027"/>
                  </a:lnTo>
                  <a:lnTo>
                    <a:pt x="659066" y="395833"/>
                  </a:lnTo>
                  <a:lnTo>
                    <a:pt x="633031" y="395833"/>
                  </a:lnTo>
                  <a:lnTo>
                    <a:pt x="633031" y="469480"/>
                  </a:lnTo>
                  <a:lnTo>
                    <a:pt x="769645" y="469480"/>
                  </a:lnTo>
                  <a:lnTo>
                    <a:pt x="769645" y="451243"/>
                  </a:lnTo>
                  <a:lnTo>
                    <a:pt x="769645" y="413854"/>
                  </a:lnTo>
                  <a:lnTo>
                    <a:pt x="769645" y="395833"/>
                  </a:lnTo>
                  <a:lnTo>
                    <a:pt x="750062" y="395833"/>
                  </a:lnTo>
                  <a:lnTo>
                    <a:pt x="750062" y="413854"/>
                  </a:lnTo>
                  <a:lnTo>
                    <a:pt x="750062" y="451243"/>
                  </a:lnTo>
                  <a:lnTo>
                    <a:pt x="652614" y="451243"/>
                  </a:lnTo>
                  <a:lnTo>
                    <a:pt x="652614" y="413854"/>
                  </a:lnTo>
                  <a:lnTo>
                    <a:pt x="750062" y="413854"/>
                  </a:lnTo>
                  <a:lnTo>
                    <a:pt x="750062" y="395833"/>
                  </a:lnTo>
                  <a:lnTo>
                    <a:pt x="743610" y="395833"/>
                  </a:lnTo>
                  <a:lnTo>
                    <a:pt x="743610" y="370027"/>
                  </a:lnTo>
                  <a:lnTo>
                    <a:pt x="797013" y="370027"/>
                  </a:lnTo>
                  <a:lnTo>
                    <a:pt x="797013" y="352450"/>
                  </a:lnTo>
                  <a:close/>
                </a:path>
                <a:path w="5329555" h="471170">
                  <a:moveTo>
                    <a:pt x="987031" y="368592"/>
                  </a:moveTo>
                  <a:lnTo>
                    <a:pt x="954189" y="343763"/>
                  </a:lnTo>
                  <a:lnTo>
                    <a:pt x="938745" y="293484"/>
                  </a:lnTo>
                  <a:lnTo>
                    <a:pt x="982357" y="293484"/>
                  </a:lnTo>
                  <a:lnTo>
                    <a:pt x="982357" y="275678"/>
                  </a:lnTo>
                  <a:lnTo>
                    <a:pt x="872667" y="275678"/>
                  </a:lnTo>
                  <a:lnTo>
                    <a:pt x="872667" y="293484"/>
                  </a:lnTo>
                  <a:lnTo>
                    <a:pt x="918502" y="293484"/>
                  </a:lnTo>
                  <a:lnTo>
                    <a:pt x="918502" y="316953"/>
                  </a:lnTo>
                  <a:lnTo>
                    <a:pt x="894397" y="353745"/>
                  </a:lnTo>
                  <a:lnTo>
                    <a:pt x="866876" y="375297"/>
                  </a:lnTo>
                  <a:lnTo>
                    <a:pt x="878293" y="388937"/>
                  </a:lnTo>
                  <a:lnTo>
                    <a:pt x="909116" y="365848"/>
                  </a:lnTo>
                  <a:lnTo>
                    <a:pt x="913244" y="362191"/>
                  </a:lnTo>
                  <a:lnTo>
                    <a:pt x="917930" y="358101"/>
                  </a:lnTo>
                  <a:lnTo>
                    <a:pt x="921981" y="354228"/>
                  </a:lnTo>
                  <a:lnTo>
                    <a:pt x="928789" y="346938"/>
                  </a:lnTo>
                  <a:lnTo>
                    <a:pt x="929449" y="346113"/>
                  </a:lnTo>
                  <a:lnTo>
                    <a:pt x="930135" y="346811"/>
                  </a:lnTo>
                  <a:lnTo>
                    <a:pt x="964692" y="374891"/>
                  </a:lnTo>
                  <a:lnTo>
                    <a:pt x="976122" y="382041"/>
                  </a:lnTo>
                  <a:lnTo>
                    <a:pt x="987031" y="368592"/>
                  </a:lnTo>
                  <a:close/>
                </a:path>
                <a:path w="5329555" h="471170">
                  <a:moveTo>
                    <a:pt x="1035100" y="262331"/>
                  </a:moveTo>
                  <a:lnTo>
                    <a:pt x="1015072" y="262331"/>
                  </a:lnTo>
                  <a:lnTo>
                    <a:pt x="1015072" y="316395"/>
                  </a:lnTo>
                  <a:lnTo>
                    <a:pt x="972566" y="316395"/>
                  </a:lnTo>
                  <a:lnTo>
                    <a:pt x="972566" y="334429"/>
                  </a:lnTo>
                  <a:lnTo>
                    <a:pt x="1015072" y="334429"/>
                  </a:lnTo>
                  <a:lnTo>
                    <a:pt x="1015072" y="411861"/>
                  </a:lnTo>
                  <a:lnTo>
                    <a:pt x="1035100" y="411861"/>
                  </a:lnTo>
                  <a:lnTo>
                    <a:pt x="1035100" y="262331"/>
                  </a:lnTo>
                  <a:close/>
                </a:path>
                <a:path w="5329555" h="471170">
                  <a:moveTo>
                    <a:pt x="1040218" y="449453"/>
                  </a:moveTo>
                  <a:lnTo>
                    <a:pt x="926287" y="449453"/>
                  </a:lnTo>
                  <a:lnTo>
                    <a:pt x="926287" y="395833"/>
                  </a:lnTo>
                  <a:lnTo>
                    <a:pt x="906043" y="395833"/>
                  </a:lnTo>
                  <a:lnTo>
                    <a:pt x="906043" y="467487"/>
                  </a:lnTo>
                  <a:lnTo>
                    <a:pt x="1040218" y="467487"/>
                  </a:lnTo>
                  <a:lnTo>
                    <a:pt x="1040218" y="449453"/>
                  </a:lnTo>
                  <a:close/>
                </a:path>
                <a:path w="5329555" h="471170">
                  <a:moveTo>
                    <a:pt x="1167701" y="361365"/>
                  </a:moveTo>
                  <a:lnTo>
                    <a:pt x="1148334" y="331927"/>
                  </a:lnTo>
                  <a:lnTo>
                    <a:pt x="1148334" y="364680"/>
                  </a:lnTo>
                  <a:lnTo>
                    <a:pt x="1148334" y="378117"/>
                  </a:lnTo>
                  <a:lnTo>
                    <a:pt x="1125347" y="400062"/>
                  </a:lnTo>
                  <a:lnTo>
                    <a:pt x="1117041" y="400062"/>
                  </a:lnTo>
                  <a:lnTo>
                    <a:pt x="1094054" y="378117"/>
                  </a:lnTo>
                  <a:lnTo>
                    <a:pt x="1094054" y="364680"/>
                  </a:lnTo>
                  <a:lnTo>
                    <a:pt x="1117066" y="342874"/>
                  </a:lnTo>
                  <a:lnTo>
                    <a:pt x="1125321" y="342874"/>
                  </a:lnTo>
                  <a:lnTo>
                    <a:pt x="1148334" y="364680"/>
                  </a:lnTo>
                  <a:lnTo>
                    <a:pt x="1148334" y="331927"/>
                  </a:lnTo>
                  <a:lnTo>
                    <a:pt x="1146733" y="330885"/>
                  </a:lnTo>
                  <a:lnTo>
                    <a:pt x="1135227" y="326059"/>
                  </a:lnTo>
                  <a:lnTo>
                    <a:pt x="1128636" y="324853"/>
                  </a:lnTo>
                  <a:lnTo>
                    <a:pt x="1113751" y="324853"/>
                  </a:lnTo>
                  <a:lnTo>
                    <a:pt x="1079715" y="346354"/>
                  </a:lnTo>
                  <a:lnTo>
                    <a:pt x="1074699" y="361365"/>
                  </a:lnTo>
                  <a:lnTo>
                    <a:pt x="1074699" y="381431"/>
                  </a:lnTo>
                  <a:lnTo>
                    <a:pt x="1107122" y="416890"/>
                  </a:lnTo>
                  <a:lnTo>
                    <a:pt x="1113726" y="418084"/>
                  </a:lnTo>
                  <a:lnTo>
                    <a:pt x="1121206" y="418084"/>
                  </a:lnTo>
                  <a:lnTo>
                    <a:pt x="1128661" y="418084"/>
                  </a:lnTo>
                  <a:lnTo>
                    <a:pt x="1160233" y="400062"/>
                  </a:lnTo>
                  <a:lnTo>
                    <a:pt x="1162570" y="396582"/>
                  </a:lnTo>
                  <a:lnTo>
                    <a:pt x="1166685" y="386321"/>
                  </a:lnTo>
                  <a:lnTo>
                    <a:pt x="1167663" y="381431"/>
                  </a:lnTo>
                  <a:lnTo>
                    <a:pt x="1167701" y="361365"/>
                  </a:lnTo>
                  <a:close/>
                </a:path>
                <a:path w="5329555" h="471170">
                  <a:moveTo>
                    <a:pt x="1172159" y="297929"/>
                  </a:moveTo>
                  <a:lnTo>
                    <a:pt x="1130998" y="297929"/>
                  </a:lnTo>
                  <a:lnTo>
                    <a:pt x="1130998" y="268122"/>
                  </a:lnTo>
                  <a:lnTo>
                    <a:pt x="1110970" y="268122"/>
                  </a:lnTo>
                  <a:lnTo>
                    <a:pt x="1110970" y="297929"/>
                  </a:lnTo>
                  <a:lnTo>
                    <a:pt x="1066914" y="297929"/>
                  </a:lnTo>
                  <a:lnTo>
                    <a:pt x="1066914" y="315950"/>
                  </a:lnTo>
                  <a:lnTo>
                    <a:pt x="1172159" y="315950"/>
                  </a:lnTo>
                  <a:lnTo>
                    <a:pt x="1172159" y="297929"/>
                  </a:lnTo>
                  <a:close/>
                </a:path>
                <a:path w="5329555" h="471170">
                  <a:moveTo>
                    <a:pt x="1247368" y="262331"/>
                  </a:moveTo>
                  <a:lnTo>
                    <a:pt x="1227340" y="262331"/>
                  </a:lnTo>
                  <a:lnTo>
                    <a:pt x="1227340" y="340207"/>
                  </a:lnTo>
                  <a:lnTo>
                    <a:pt x="1203312" y="340207"/>
                  </a:lnTo>
                  <a:lnTo>
                    <a:pt x="1203312" y="266560"/>
                  </a:lnTo>
                  <a:lnTo>
                    <a:pt x="1183284" y="266560"/>
                  </a:lnTo>
                  <a:lnTo>
                    <a:pt x="1183284" y="459917"/>
                  </a:lnTo>
                  <a:lnTo>
                    <a:pt x="1203312" y="459917"/>
                  </a:lnTo>
                  <a:lnTo>
                    <a:pt x="1203312" y="358457"/>
                  </a:lnTo>
                  <a:lnTo>
                    <a:pt x="1227340" y="358457"/>
                  </a:lnTo>
                  <a:lnTo>
                    <a:pt x="1227340" y="469925"/>
                  </a:lnTo>
                  <a:lnTo>
                    <a:pt x="1247368" y="469925"/>
                  </a:lnTo>
                  <a:lnTo>
                    <a:pt x="1247368" y="358457"/>
                  </a:lnTo>
                  <a:lnTo>
                    <a:pt x="1247368" y="340207"/>
                  </a:lnTo>
                  <a:lnTo>
                    <a:pt x="1247368" y="262331"/>
                  </a:lnTo>
                  <a:close/>
                </a:path>
                <a:path w="5329555" h="471170">
                  <a:moveTo>
                    <a:pt x="1497457" y="351561"/>
                  </a:moveTo>
                  <a:lnTo>
                    <a:pt x="1407833" y="351561"/>
                  </a:lnTo>
                  <a:lnTo>
                    <a:pt x="1407477" y="352590"/>
                  </a:lnTo>
                  <a:lnTo>
                    <a:pt x="1405674" y="356133"/>
                  </a:lnTo>
                  <a:lnTo>
                    <a:pt x="1375524" y="385559"/>
                  </a:lnTo>
                  <a:lnTo>
                    <a:pt x="1334363" y="410260"/>
                  </a:lnTo>
                  <a:lnTo>
                    <a:pt x="1343063" y="425869"/>
                  </a:lnTo>
                  <a:lnTo>
                    <a:pt x="1381277" y="404495"/>
                  </a:lnTo>
                  <a:lnTo>
                    <a:pt x="1411922" y="380377"/>
                  </a:lnTo>
                  <a:lnTo>
                    <a:pt x="1426933" y="352450"/>
                  </a:lnTo>
                  <a:lnTo>
                    <a:pt x="1477429" y="352450"/>
                  </a:lnTo>
                  <a:lnTo>
                    <a:pt x="1477429" y="469925"/>
                  </a:lnTo>
                  <a:lnTo>
                    <a:pt x="1497457" y="469925"/>
                  </a:lnTo>
                  <a:lnTo>
                    <a:pt x="1497457" y="352450"/>
                  </a:lnTo>
                  <a:lnTo>
                    <a:pt x="1497457" y="351561"/>
                  </a:lnTo>
                  <a:close/>
                </a:path>
                <a:path w="5329555" h="471170">
                  <a:moveTo>
                    <a:pt x="1497457" y="262331"/>
                  </a:moveTo>
                  <a:lnTo>
                    <a:pt x="1477429" y="262331"/>
                  </a:lnTo>
                  <a:lnTo>
                    <a:pt x="1477429" y="333984"/>
                  </a:lnTo>
                  <a:lnTo>
                    <a:pt x="1429143" y="333984"/>
                  </a:lnTo>
                  <a:lnTo>
                    <a:pt x="1429219" y="332041"/>
                  </a:lnTo>
                  <a:lnTo>
                    <a:pt x="1429334" y="329717"/>
                  </a:lnTo>
                  <a:lnTo>
                    <a:pt x="1429372" y="281025"/>
                  </a:lnTo>
                  <a:lnTo>
                    <a:pt x="1336370" y="281025"/>
                  </a:lnTo>
                  <a:lnTo>
                    <a:pt x="1336370" y="299491"/>
                  </a:lnTo>
                  <a:lnTo>
                    <a:pt x="1409573" y="299491"/>
                  </a:lnTo>
                  <a:lnTo>
                    <a:pt x="1409573" y="332041"/>
                  </a:lnTo>
                  <a:lnTo>
                    <a:pt x="1332141" y="333375"/>
                  </a:lnTo>
                  <a:lnTo>
                    <a:pt x="1332598" y="349770"/>
                  </a:lnTo>
                  <a:lnTo>
                    <a:pt x="1408455" y="349770"/>
                  </a:lnTo>
                  <a:lnTo>
                    <a:pt x="1497457" y="349770"/>
                  </a:lnTo>
                  <a:lnTo>
                    <a:pt x="1497457" y="333984"/>
                  </a:lnTo>
                  <a:lnTo>
                    <a:pt x="1497457" y="262331"/>
                  </a:lnTo>
                  <a:close/>
                </a:path>
                <a:path w="5329555" h="471170">
                  <a:moveTo>
                    <a:pt x="1642529" y="410222"/>
                  </a:moveTo>
                  <a:lnTo>
                    <a:pt x="1641246" y="396278"/>
                  </a:lnTo>
                  <a:lnTo>
                    <a:pt x="1641170" y="395389"/>
                  </a:lnTo>
                  <a:lnTo>
                    <a:pt x="1640941" y="392938"/>
                  </a:lnTo>
                  <a:lnTo>
                    <a:pt x="1616494" y="395389"/>
                  </a:lnTo>
                  <a:lnTo>
                    <a:pt x="1616494" y="300609"/>
                  </a:lnTo>
                  <a:lnTo>
                    <a:pt x="1636522" y="300609"/>
                  </a:lnTo>
                  <a:lnTo>
                    <a:pt x="1636522" y="282803"/>
                  </a:lnTo>
                  <a:lnTo>
                    <a:pt x="1596923" y="282803"/>
                  </a:lnTo>
                  <a:lnTo>
                    <a:pt x="1596923" y="300609"/>
                  </a:lnTo>
                  <a:lnTo>
                    <a:pt x="1596923" y="396176"/>
                  </a:lnTo>
                  <a:lnTo>
                    <a:pt x="1595145" y="396240"/>
                  </a:lnTo>
                  <a:lnTo>
                    <a:pt x="1592211" y="396278"/>
                  </a:lnTo>
                  <a:lnTo>
                    <a:pt x="1570215" y="396278"/>
                  </a:lnTo>
                  <a:lnTo>
                    <a:pt x="1570215" y="300609"/>
                  </a:lnTo>
                  <a:lnTo>
                    <a:pt x="1596923" y="300609"/>
                  </a:lnTo>
                  <a:lnTo>
                    <a:pt x="1596923" y="282803"/>
                  </a:lnTo>
                  <a:lnTo>
                    <a:pt x="1530388" y="282803"/>
                  </a:lnTo>
                  <a:lnTo>
                    <a:pt x="1530388" y="300609"/>
                  </a:lnTo>
                  <a:lnTo>
                    <a:pt x="1550631" y="300609"/>
                  </a:lnTo>
                  <a:lnTo>
                    <a:pt x="1550631" y="396278"/>
                  </a:lnTo>
                  <a:lnTo>
                    <a:pt x="1530172" y="396278"/>
                  </a:lnTo>
                  <a:lnTo>
                    <a:pt x="1530172" y="414083"/>
                  </a:lnTo>
                  <a:lnTo>
                    <a:pt x="1578000" y="414083"/>
                  </a:lnTo>
                  <a:lnTo>
                    <a:pt x="1585976" y="414032"/>
                  </a:lnTo>
                  <a:lnTo>
                    <a:pt x="1626704" y="412127"/>
                  </a:lnTo>
                  <a:lnTo>
                    <a:pt x="1634680" y="411264"/>
                  </a:lnTo>
                  <a:lnTo>
                    <a:pt x="1642529" y="410222"/>
                  </a:lnTo>
                  <a:close/>
                </a:path>
                <a:path w="5329555" h="471170">
                  <a:moveTo>
                    <a:pt x="1711058" y="262331"/>
                  </a:moveTo>
                  <a:lnTo>
                    <a:pt x="1691030" y="262331"/>
                  </a:lnTo>
                  <a:lnTo>
                    <a:pt x="1691030" y="336867"/>
                  </a:lnTo>
                  <a:lnTo>
                    <a:pt x="1668780" y="336867"/>
                  </a:lnTo>
                  <a:lnTo>
                    <a:pt x="1668780" y="266560"/>
                  </a:lnTo>
                  <a:lnTo>
                    <a:pt x="1648764" y="266560"/>
                  </a:lnTo>
                  <a:lnTo>
                    <a:pt x="1648764" y="459917"/>
                  </a:lnTo>
                  <a:lnTo>
                    <a:pt x="1668780" y="459917"/>
                  </a:lnTo>
                  <a:lnTo>
                    <a:pt x="1668780" y="355117"/>
                  </a:lnTo>
                  <a:lnTo>
                    <a:pt x="1691030" y="355117"/>
                  </a:lnTo>
                  <a:lnTo>
                    <a:pt x="1691030" y="469925"/>
                  </a:lnTo>
                  <a:lnTo>
                    <a:pt x="1711058" y="469925"/>
                  </a:lnTo>
                  <a:lnTo>
                    <a:pt x="1711058" y="355117"/>
                  </a:lnTo>
                  <a:lnTo>
                    <a:pt x="1711058" y="336867"/>
                  </a:lnTo>
                  <a:lnTo>
                    <a:pt x="1711058" y="262331"/>
                  </a:lnTo>
                  <a:close/>
                </a:path>
                <a:path w="5329555" h="471170">
                  <a:moveTo>
                    <a:pt x="1861921" y="403402"/>
                  </a:moveTo>
                  <a:lnTo>
                    <a:pt x="1832597" y="374510"/>
                  </a:lnTo>
                  <a:lnTo>
                    <a:pt x="1822881" y="363664"/>
                  </a:lnTo>
                  <a:lnTo>
                    <a:pt x="1819846" y="360184"/>
                  </a:lnTo>
                  <a:lnTo>
                    <a:pt x="1809851" y="277012"/>
                  </a:lnTo>
                  <a:lnTo>
                    <a:pt x="1789163" y="277012"/>
                  </a:lnTo>
                  <a:lnTo>
                    <a:pt x="1789163" y="331851"/>
                  </a:lnTo>
                  <a:lnTo>
                    <a:pt x="1788972" y="335686"/>
                  </a:lnTo>
                  <a:lnTo>
                    <a:pt x="1772920" y="370992"/>
                  </a:lnTo>
                  <a:lnTo>
                    <a:pt x="1768030" y="375297"/>
                  </a:lnTo>
                  <a:lnTo>
                    <a:pt x="1762544" y="380390"/>
                  </a:lnTo>
                  <a:lnTo>
                    <a:pt x="1756930" y="385800"/>
                  </a:lnTo>
                  <a:lnTo>
                    <a:pt x="1735531" y="406260"/>
                  </a:lnTo>
                  <a:lnTo>
                    <a:pt x="1748040" y="419417"/>
                  </a:lnTo>
                  <a:lnTo>
                    <a:pt x="1771599" y="397522"/>
                  </a:lnTo>
                  <a:lnTo>
                    <a:pt x="1774545" y="394525"/>
                  </a:lnTo>
                  <a:lnTo>
                    <a:pt x="1799793" y="366102"/>
                  </a:lnTo>
                  <a:lnTo>
                    <a:pt x="1800225" y="366674"/>
                  </a:lnTo>
                  <a:lnTo>
                    <a:pt x="1806028" y="373583"/>
                  </a:lnTo>
                  <a:lnTo>
                    <a:pt x="1809623" y="377253"/>
                  </a:lnTo>
                  <a:lnTo>
                    <a:pt x="1813890" y="381152"/>
                  </a:lnTo>
                  <a:lnTo>
                    <a:pt x="1817725" y="385800"/>
                  </a:lnTo>
                  <a:lnTo>
                    <a:pt x="1849539" y="416306"/>
                  </a:lnTo>
                  <a:lnTo>
                    <a:pt x="1861921" y="403402"/>
                  </a:lnTo>
                  <a:close/>
                </a:path>
                <a:path w="5329555" h="471170">
                  <a:moveTo>
                    <a:pt x="1905977" y="262331"/>
                  </a:moveTo>
                  <a:lnTo>
                    <a:pt x="1885721" y="262331"/>
                  </a:lnTo>
                  <a:lnTo>
                    <a:pt x="1885721" y="469925"/>
                  </a:lnTo>
                  <a:lnTo>
                    <a:pt x="1905977" y="469925"/>
                  </a:lnTo>
                  <a:lnTo>
                    <a:pt x="1905977" y="262331"/>
                  </a:lnTo>
                  <a:close/>
                </a:path>
                <a:path w="5329555" h="471170">
                  <a:moveTo>
                    <a:pt x="2068842" y="412623"/>
                  </a:moveTo>
                  <a:lnTo>
                    <a:pt x="2067331" y="399389"/>
                  </a:lnTo>
                  <a:lnTo>
                    <a:pt x="2066772" y="394500"/>
                  </a:lnTo>
                  <a:lnTo>
                    <a:pt x="2056790" y="395846"/>
                  </a:lnTo>
                  <a:lnTo>
                    <a:pt x="2047316" y="396951"/>
                  </a:lnTo>
                  <a:lnTo>
                    <a:pt x="2005444" y="399338"/>
                  </a:lnTo>
                  <a:lnTo>
                    <a:pt x="1997430" y="399389"/>
                  </a:lnTo>
                  <a:lnTo>
                    <a:pt x="1971167" y="399389"/>
                  </a:lnTo>
                  <a:lnTo>
                    <a:pt x="1971167" y="356006"/>
                  </a:lnTo>
                  <a:lnTo>
                    <a:pt x="2040369" y="356006"/>
                  </a:lnTo>
                  <a:lnTo>
                    <a:pt x="2040369" y="337756"/>
                  </a:lnTo>
                  <a:lnTo>
                    <a:pt x="1971167" y="337756"/>
                  </a:lnTo>
                  <a:lnTo>
                    <a:pt x="1971167" y="297040"/>
                  </a:lnTo>
                  <a:lnTo>
                    <a:pt x="2048154" y="297040"/>
                  </a:lnTo>
                  <a:lnTo>
                    <a:pt x="2048154" y="278803"/>
                  </a:lnTo>
                  <a:lnTo>
                    <a:pt x="1950923" y="278803"/>
                  </a:lnTo>
                  <a:lnTo>
                    <a:pt x="1950923" y="417868"/>
                  </a:lnTo>
                  <a:lnTo>
                    <a:pt x="1993417" y="417868"/>
                  </a:lnTo>
                  <a:lnTo>
                    <a:pt x="2002447" y="417804"/>
                  </a:lnTo>
                  <a:lnTo>
                    <a:pt x="2049297" y="415290"/>
                  </a:lnTo>
                  <a:lnTo>
                    <a:pt x="2059012" y="414096"/>
                  </a:lnTo>
                  <a:lnTo>
                    <a:pt x="2068842" y="412623"/>
                  </a:lnTo>
                  <a:close/>
                </a:path>
                <a:path w="5329555" h="471170">
                  <a:moveTo>
                    <a:pt x="2110232" y="262331"/>
                  </a:moveTo>
                  <a:lnTo>
                    <a:pt x="2090204" y="262331"/>
                  </a:lnTo>
                  <a:lnTo>
                    <a:pt x="2090204" y="337096"/>
                  </a:lnTo>
                  <a:lnTo>
                    <a:pt x="2049043" y="337096"/>
                  </a:lnTo>
                  <a:lnTo>
                    <a:pt x="2049043" y="355561"/>
                  </a:lnTo>
                  <a:lnTo>
                    <a:pt x="2090204" y="355561"/>
                  </a:lnTo>
                  <a:lnTo>
                    <a:pt x="2090204" y="469925"/>
                  </a:lnTo>
                  <a:lnTo>
                    <a:pt x="2110232" y="469925"/>
                  </a:lnTo>
                  <a:lnTo>
                    <a:pt x="2110232" y="262331"/>
                  </a:lnTo>
                  <a:close/>
                </a:path>
                <a:path w="5329555" h="471170">
                  <a:moveTo>
                    <a:pt x="3466173" y="82321"/>
                  </a:moveTo>
                  <a:lnTo>
                    <a:pt x="3428708" y="66357"/>
                  </a:lnTo>
                  <a:lnTo>
                    <a:pt x="3407613" y="54952"/>
                  </a:lnTo>
                  <a:lnTo>
                    <a:pt x="3403574" y="52031"/>
                  </a:lnTo>
                  <a:lnTo>
                    <a:pt x="3394303" y="29819"/>
                  </a:lnTo>
                  <a:lnTo>
                    <a:pt x="3394303" y="7124"/>
                  </a:lnTo>
                  <a:lnTo>
                    <a:pt x="3378504" y="7124"/>
                  </a:lnTo>
                  <a:lnTo>
                    <a:pt x="3378504" y="29819"/>
                  </a:lnTo>
                  <a:lnTo>
                    <a:pt x="3378098" y="34048"/>
                  </a:lnTo>
                  <a:lnTo>
                    <a:pt x="3349675" y="63538"/>
                  </a:lnTo>
                  <a:lnTo>
                    <a:pt x="3312769" y="79933"/>
                  </a:lnTo>
                  <a:lnTo>
                    <a:pt x="3305975" y="82550"/>
                  </a:lnTo>
                  <a:lnTo>
                    <a:pt x="3312871" y="95008"/>
                  </a:lnTo>
                  <a:lnTo>
                    <a:pt x="3354184" y="76835"/>
                  </a:lnTo>
                  <a:lnTo>
                    <a:pt x="3386290" y="54952"/>
                  </a:lnTo>
                  <a:lnTo>
                    <a:pt x="3386518" y="54952"/>
                  </a:lnTo>
                  <a:lnTo>
                    <a:pt x="3418636" y="76619"/>
                  </a:lnTo>
                  <a:lnTo>
                    <a:pt x="3459492" y="94564"/>
                  </a:lnTo>
                  <a:lnTo>
                    <a:pt x="3466173" y="82321"/>
                  </a:lnTo>
                  <a:close/>
                </a:path>
                <a:path w="5329555" h="471170">
                  <a:moveTo>
                    <a:pt x="3479965" y="116814"/>
                  </a:moveTo>
                  <a:lnTo>
                    <a:pt x="3293059" y="116814"/>
                  </a:lnTo>
                  <a:lnTo>
                    <a:pt x="3293059" y="130390"/>
                  </a:lnTo>
                  <a:lnTo>
                    <a:pt x="3378733" y="130390"/>
                  </a:lnTo>
                  <a:lnTo>
                    <a:pt x="3378733" y="203365"/>
                  </a:lnTo>
                  <a:lnTo>
                    <a:pt x="3394532" y="203365"/>
                  </a:lnTo>
                  <a:lnTo>
                    <a:pt x="3394532" y="130390"/>
                  </a:lnTo>
                  <a:lnTo>
                    <a:pt x="3479965" y="130390"/>
                  </a:lnTo>
                  <a:lnTo>
                    <a:pt x="3479965" y="116814"/>
                  </a:lnTo>
                  <a:close/>
                </a:path>
                <a:path w="5329555" h="471170">
                  <a:moveTo>
                    <a:pt x="3598786" y="12242"/>
                  </a:moveTo>
                  <a:lnTo>
                    <a:pt x="3583876" y="12242"/>
                  </a:lnTo>
                  <a:lnTo>
                    <a:pt x="3583876" y="26035"/>
                  </a:lnTo>
                  <a:lnTo>
                    <a:pt x="3583876" y="89230"/>
                  </a:lnTo>
                  <a:lnTo>
                    <a:pt x="3523132" y="89230"/>
                  </a:lnTo>
                  <a:lnTo>
                    <a:pt x="3523132" y="26035"/>
                  </a:lnTo>
                  <a:lnTo>
                    <a:pt x="3583876" y="26035"/>
                  </a:lnTo>
                  <a:lnTo>
                    <a:pt x="3583876" y="12242"/>
                  </a:lnTo>
                  <a:lnTo>
                    <a:pt x="3508222" y="12242"/>
                  </a:lnTo>
                  <a:lnTo>
                    <a:pt x="3508222" y="103022"/>
                  </a:lnTo>
                  <a:lnTo>
                    <a:pt x="3598786" y="103022"/>
                  </a:lnTo>
                  <a:lnTo>
                    <a:pt x="3598786" y="89230"/>
                  </a:lnTo>
                  <a:lnTo>
                    <a:pt x="3598786" y="26035"/>
                  </a:lnTo>
                  <a:lnTo>
                    <a:pt x="3598786" y="12242"/>
                  </a:lnTo>
                  <a:close/>
                </a:path>
                <a:path w="5329555" h="471170">
                  <a:moveTo>
                    <a:pt x="3664648" y="0"/>
                  </a:moveTo>
                  <a:lnTo>
                    <a:pt x="3649294" y="0"/>
                  </a:lnTo>
                  <a:lnTo>
                    <a:pt x="3649294" y="31153"/>
                  </a:lnTo>
                  <a:lnTo>
                    <a:pt x="3612134" y="31153"/>
                  </a:lnTo>
                  <a:lnTo>
                    <a:pt x="3612134" y="44945"/>
                  </a:lnTo>
                  <a:lnTo>
                    <a:pt x="3649294" y="44945"/>
                  </a:lnTo>
                  <a:lnTo>
                    <a:pt x="3649294" y="70980"/>
                  </a:lnTo>
                  <a:lnTo>
                    <a:pt x="3612134" y="70980"/>
                  </a:lnTo>
                  <a:lnTo>
                    <a:pt x="3612134" y="84772"/>
                  </a:lnTo>
                  <a:lnTo>
                    <a:pt x="3649294" y="84772"/>
                  </a:lnTo>
                  <a:lnTo>
                    <a:pt x="3649294" y="119710"/>
                  </a:lnTo>
                  <a:lnTo>
                    <a:pt x="3664648" y="119710"/>
                  </a:lnTo>
                  <a:lnTo>
                    <a:pt x="3664648" y="0"/>
                  </a:lnTo>
                  <a:close/>
                </a:path>
                <a:path w="5329555" h="471170">
                  <a:moveTo>
                    <a:pt x="3665753" y="176441"/>
                  </a:moveTo>
                  <a:lnTo>
                    <a:pt x="3653155" y="137655"/>
                  </a:lnTo>
                  <a:lnTo>
                    <a:pt x="3650627" y="136194"/>
                  </a:lnTo>
                  <a:lnTo>
                    <a:pt x="3650627" y="158648"/>
                  </a:lnTo>
                  <a:lnTo>
                    <a:pt x="3650627" y="174218"/>
                  </a:lnTo>
                  <a:lnTo>
                    <a:pt x="3615804" y="194805"/>
                  </a:lnTo>
                  <a:lnTo>
                    <a:pt x="3610064" y="195364"/>
                  </a:lnTo>
                  <a:lnTo>
                    <a:pt x="3598189" y="195364"/>
                  </a:lnTo>
                  <a:lnTo>
                    <a:pt x="3558921" y="177787"/>
                  </a:lnTo>
                  <a:lnTo>
                    <a:pt x="3557625" y="174218"/>
                  </a:lnTo>
                  <a:lnTo>
                    <a:pt x="3557625" y="158648"/>
                  </a:lnTo>
                  <a:lnTo>
                    <a:pt x="3592449" y="138061"/>
                  </a:lnTo>
                  <a:lnTo>
                    <a:pt x="3598189" y="137502"/>
                  </a:lnTo>
                  <a:lnTo>
                    <a:pt x="3610064" y="137502"/>
                  </a:lnTo>
                  <a:lnTo>
                    <a:pt x="3649332" y="155079"/>
                  </a:lnTo>
                  <a:lnTo>
                    <a:pt x="3650627" y="158648"/>
                  </a:lnTo>
                  <a:lnTo>
                    <a:pt x="3650627" y="136194"/>
                  </a:lnTo>
                  <a:lnTo>
                    <a:pt x="3641877" y="131127"/>
                  </a:lnTo>
                  <a:lnTo>
                    <a:pt x="3635311" y="128612"/>
                  </a:lnTo>
                  <a:lnTo>
                    <a:pt x="3620325" y="125044"/>
                  </a:lnTo>
                  <a:lnTo>
                    <a:pt x="3612438" y="124155"/>
                  </a:lnTo>
                  <a:lnTo>
                    <a:pt x="3595814" y="124155"/>
                  </a:lnTo>
                  <a:lnTo>
                    <a:pt x="3555098" y="137248"/>
                  </a:lnTo>
                  <a:lnTo>
                    <a:pt x="3542487" y="156044"/>
                  </a:lnTo>
                  <a:lnTo>
                    <a:pt x="3542487" y="176441"/>
                  </a:lnTo>
                  <a:lnTo>
                    <a:pt x="3572941" y="204254"/>
                  </a:lnTo>
                  <a:lnTo>
                    <a:pt x="3595814" y="208711"/>
                  </a:lnTo>
                  <a:lnTo>
                    <a:pt x="3612438" y="208711"/>
                  </a:lnTo>
                  <a:lnTo>
                    <a:pt x="3652901" y="195364"/>
                  </a:lnTo>
                  <a:lnTo>
                    <a:pt x="3664127" y="181711"/>
                  </a:lnTo>
                  <a:lnTo>
                    <a:pt x="3665753" y="176441"/>
                  </a:lnTo>
                  <a:close/>
                </a:path>
                <a:path w="5329555" h="471170">
                  <a:moveTo>
                    <a:pt x="3857117" y="5791"/>
                  </a:moveTo>
                  <a:lnTo>
                    <a:pt x="3841762" y="5791"/>
                  </a:lnTo>
                  <a:lnTo>
                    <a:pt x="3841762" y="31153"/>
                  </a:lnTo>
                  <a:lnTo>
                    <a:pt x="3841762" y="44284"/>
                  </a:lnTo>
                  <a:lnTo>
                    <a:pt x="3841762" y="69646"/>
                  </a:lnTo>
                  <a:lnTo>
                    <a:pt x="3741191" y="69646"/>
                  </a:lnTo>
                  <a:lnTo>
                    <a:pt x="3741191" y="44284"/>
                  </a:lnTo>
                  <a:lnTo>
                    <a:pt x="3841762" y="44284"/>
                  </a:lnTo>
                  <a:lnTo>
                    <a:pt x="3841762" y="31153"/>
                  </a:lnTo>
                  <a:lnTo>
                    <a:pt x="3741191" y="31153"/>
                  </a:lnTo>
                  <a:lnTo>
                    <a:pt x="3741191" y="5791"/>
                  </a:lnTo>
                  <a:lnTo>
                    <a:pt x="3725837" y="5791"/>
                  </a:lnTo>
                  <a:lnTo>
                    <a:pt x="3725837" y="83223"/>
                  </a:lnTo>
                  <a:lnTo>
                    <a:pt x="3857117" y="83223"/>
                  </a:lnTo>
                  <a:lnTo>
                    <a:pt x="3857117" y="69646"/>
                  </a:lnTo>
                  <a:lnTo>
                    <a:pt x="3857117" y="44284"/>
                  </a:lnTo>
                  <a:lnTo>
                    <a:pt x="3857117" y="31153"/>
                  </a:lnTo>
                  <a:lnTo>
                    <a:pt x="3857117" y="5791"/>
                  </a:lnTo>
                  <a:close/>
                </a:path>
                <a:path w="5329555" h="471170">
                  <a:moveTo>
                    <a:pt x="3861562" y="187121"/>
                  </a:moveTo>
                  <a:lnTo>
                    <a:pt x="3741407" y="187121"/>
                  </a:lnTo>
                  <a:lnTo>
                    <a:pt x="3741407" y="143065"/>
                  </a:lnTo>
                  <a:lnTo>
                    <a:pt x="3725608" y="143065"/>
                  </a:lnTo>
                  <a:lnTo>
                    <a:pt x="3725608" y="200926"/>
                  </a:lnTo>
                  <a:lnTo>
                    <a:pt x="3861562" y="200926"/>
                  </a:lnTo>
                  <a:lnTo>
                    <a:pt x="3861562" y="187121"/>
                  </a:lnTo>
                  <a:close/>
                </a:path>
                <a:path w="5329555" h="471170">
                  <a:moveTo>
                    <a:pt x="3884930" y="106807"/>
                  </a:moveTo>
                  <a:lnTo>
                    <a:pt x="3698024" y="106807"/>
                  </a:lnTo>
                  <a:lnTo>
                    <a:pt x="3698024" y="120154"/>
                  </a:lnTo>
                  <a:lnTo>
                    <a:pt x="3785908" y="120154"/>
                  </a:lnTo>
                  <a:lnTo>
                    <a:pt x="3785908" y="161099"/>
                  </a:lnTo>
                  <a:lnTo>
                    <a:pt x="3801491" y="161099"/>
                  </a:lnTo>
                  <a:lnTo>
                    <a:pt x="3801491" y="120154"/>
                  </a:lnTo>
                  <a:lnTo>
                    <a:pt x="3884930" y="120154"/>
                  </a:lnTo>
                  <a:lnTo>
                    <a:pt x="3884930" y="106807"/>
                  </a:lnTo>
                  <a:close/>
                </a:path>
                <a:path w="5329555" h="471170">
                  <a:moveTo>
                    <a:pt x="4087406" y="161099"/>
                  </a:moveTo>
                  <a:lnTo>
                    <a:pt x="4001744" y="161099"/>
                  </a:lnTo>
                  <a:lnTo>
                    <a:pt x="4001744" y="115252"/>
                  </a:lnTo>
                  <a:lnTo>
                    <a:pt x="4067822" y="115252"/>
                  </a:lnTo>
                  <a:lnTo>
                    <a:pt x="4067822" y="102133"/>
                  </a:lnTo>
                  <a:lnTo>
                    <a:pt x="4036453" y="102133"/>
                  </a:lnTo>
                  <a:lnTo>
                    <a:pt x="4036453" y="30924"/>
                  </a:lnTo>
                  <a:lnTo>
                    <a:pt x="4065816" y="30924"/>
                  </a:lnTo>
                  <a:lnTo>
                    <a:pt x="4065816" y="17805"/>
                  </a:lnTo>
                  <a:lnTo>
                    <a:pt x="4020870" y="17805"/>
                  </a:lnTo>
                  <a:lnTo>
                    <a:pt x="4020870" y="30924"/>
                  </a:lnTo>
                  <a:lnTo>
                    <a:pt x="4020870" y="102133"/>
                  </a:lnTo>
                  <a:lnTo>
                    <a:pt x="3967035" y="102133"/>
                  </a:lnTo>
                  <a:lnTo>
                    <a:pt x="3967035" y="30924"/>
                  </a:lnTo>
                  <a:lnTo>
                    <a:pt x="4020870" y="30924"/>
                  </a:lnTo>
                  <a:lnTo>
                    <a:pt x="4020870" y="17805"/>
                  </a:lnTo>
                  <a:lnTo>
                    <a:pt x="3922090" y="17805"/>
                  </a:lnTo>
                  <a:lnTo>
                    <a:pt x="3922090" y="30924"/>
                  </a:lnTo>
                  <a:lnTo>
                    <a:pt x="3951452" y="30924"/>
                  </a:lnTo>
                  <a:lnTo>
                    <a:pt x="3951452" y="102133"/>
                  </a:lnTo>
                  <a:lnTo>
                    <a:pt x="3920083" y="102133"/>
                  </a:lnTo>
                  <a:lnTo>
                    <a:pt x="3920083" y="115252"/>
                  </a:lnTo>
                  <a:lnTo>
                    <a:pt x="3986161" y="115252"/>
                  </a:lnTo>
                  <a:lnTo>
                    <a:pt x="3986161" y="161099"/>
                  </a:lnTo>
                  <a:lnTo>
                    <a:pt x="3900500" y="161099"/>
                  </a:lnTo>
                  <a:lnTo>
                    <a:pt x="3900500" y="174663"/>
                  </a:lnTo>
                  <a:lnTo>
                    <a:pt x="4087406" y="174663"/>
                  </a:lnTo>
                  <a:lnTo>
                    <a:pt x="4087406" y="161099"/>
                  </a:lnTo>
                  <a:close/>
                </a:path>
                <a:path w="5329555" h="471170">
                  <a:moveTo>
                    <a:pt x="4200436" y="145300"/>
                  </a:moveTo>
                  <a:lnTo>
                    <a:pt x="4177969" y="145300"/>
                  </a:lnTo>
                  <a:lnTo>
                    <a:pt x="4177969" y="167551"/>
                  </a:lnTo>
                  <a:lnTo>
                    <a:pt x="4200436" y="167551"/>
                  </a:lnTo>
                  <a:lnTo>
                    <a:pt x="4200436" y="145300"/>
                  </a:lnTo>
                  <a:close/>
                </a:path>
                <a:path w="5329555" h="471170">
                  <a:moveTo>
                    <a:pt x="4200436" y="46951"/>
                  </a:moveTo>
                  <a:lnTo>
                    <a:pt x="4177969" y="46951"/>
                  </a:lnTo>
                  <a:lnTo>
                    <a:pt x="4177969" y="69202"/>
                  </a:lnTo>
                  <a:lnTo>
                    <a:pt x="4200436" y="69202"/>
                  </a:lnTo>
                  <a:lnTo>
                    <a:pt x="4200436" y="46951"/>
                  </a:lnTo>
                  <a:close/>
                </a:path>
                <a:path w="5329555" h="471170">
                  <a:moveTo>
                    <a:pt x="4417606" y="155079"/>
                  </a:moveTo>
                  <a:lnTo>
                    <a:pt x="4416742" y="146405"/>
                  </a:lnTo>
                  <a:lnTo>
                    <a:pt x="4416653" y="145516"/>
                  </a:lnTo>
                  <a:lnTo>
                    <a:pt x="4416260" y="141516"/>
                  </a:lnTo>
                  <a:lnTo>
                    <a:pt x="4372597" y="144957"/>
                  </a:lnTo>
                  <a:lnTo>
                    <a:pt x="4356189" y="145516"/>
                  </a:lnTo>
                  <a:lnTo>
                    <a:pt x="4356189" y="107251"/>
                  </a:lnTo>
                  <a:lnTo>
                    <a:pt x="4362424" y="106362"/>
                  </a:lnTo>
                  <a:lnTo>
                    <a:pt x="4368241" y="104648"/>
                  </a:lnTo>
                  <a:lnTo>
                    <a:pt x="4379074" y="99606"/>
                  </a:lnTo>
                  <a:lnTo>
                    <a:pt x="4383786" y="96494"/>
                  </a:lnTo>
                  <a:lnTo>
                    <a:pt x="4386821" y="93675"/>
                  </a:lnTo>
                  <a:lnTo>
                    <a:pt x="4391787" y="89077"/>
                  </a:lnTo>
                  <a:lnTo>
                    <a:pt x="4394911" y="84848"/>
                  </a:lnTo>
                  <a:lnTo>
                    <a:pt x="4399356" y="75349"/>
                  </a:lnTo>
                  <a:lnTo>
                    <a:pt x="4400435" y="70535"/>
                  </a:lnTo>
                  <a:lnTo>
                    <a:pt x="4400474" y="48729"/>
                  </a:lnTo>
                  <a:lnTo>
                    <a:pt x="4399089" y="43281"/>
                  </a:lnTo>
                  <a:lnTo>
                    <a:pt x="4393603" y="33045"/>
                  </a:lnTo>
                  <a:lnTo>
                    <a:pt x="4389856" y="28524"/>
                  </a:lnTo>
                  <a:lnTo>
                    <a:pt x="4386859" y="26035"/>
                  </a:lnTo>
                  <a:lnTo>
                    <a:pt x="4385335" y="24777"/>
                  </a:lnTo>
                  <a:lnTo>
                    <a:pt x="4385335" y="51396"/>
                  </a:lnTo>
                  <a:lnTo>
                    <a:pt x="4385335" y="68313"/>
                  </a:lnTo>
                  <a:lnTo>
                    <a:pt x="4352849" y="93675"/>
                  </a:lnTo>
                  <a:lnTo>
                    <a:pt x="4343057" y="93675"/>
                  </a:lnTo>
                  <a:lnTo>
                    <a:pt x="4311612" y="72097"/>
                  </a:lnTo>
                  <a:lnTo>
                    <a:pt x="4310570" y="68313"/>
                  </a:lnTo>
                  <a:lnTo>
                    <a:pt x="4310570" y="51396"/>
                  </a:lnTo>
                  <a:lnTo>
                    <a:pt x="4343057" y="26035"/>
                  </a:lnTo>
                  <a:lnTo>
                    <a:pt x="4352849" y="26035"/>
                  </a:lnTo>
                  <a:lnTo>
                    <a:pt x="4384294" y="47612"/>
                  </a:lnTo>
                  <a:lnTo>
                    <a:pt x="4385335" y="51396"/>
                  </a:lnTo>
                  <a:lnTo>
                    <a:pt x="4385335" y="24777"/>
                  </a:lnTo>
                  <a:lnTo>
                    <a:pt x="4380369" y="20650"/>
                  </a:lnTo>
                  <a:lnTo>
                    <a:pt x="4374807" y="17576"/>
                  </a:lnTo>
                  <a:lnTo>
                    <a:pt x="4362043" y="13131"/>
                  </a:lnTo>
                  <a:lnTo>
                    <a:pt x="4355223" y="12014"/>
                  </a:lnTo>
                  <a:lnTo>
                    <a:pt x="4340682" y="12014"/>
                  </a:lnTo>
                  <a:lnTo>
                    <a:pt x="4306049" y="28333"/>
                  </a:lnTo>
                  <a:lnTo>
                    <a:pt x="4295445" y="48729"/>
                  </a:lnTo>
                  <a:lnTo>
                    <a:pt x="4295445" y="70535"/>
                  </a:lnTo>
                  <a:lnTo>
                    <a:pt x="4328084" y="104876"/>
                  </a:lnTo>
                  <a:lnTo>
                    <a:pt x="4340390" y="107251"/>
                  </a:lnTo>
                  <a:lnTo>
                    <a:pt x="4340390" y="145961"/>
                  </a:lnTo>
                  <a:lnTo>
                    <a:pt x="4332681" y="146265"/>
                  </a:lnTo>
                  <a:lnTo>
                    <a:pt x="4324375" y="146405"/>
                  </a:lnTo>
                  <a:lnTo>
                    <a:pt x="4286097" y="146405"/>
                  </a:lnTo>
                  <a:lnTo>
                    <a:pt x="4286097" y="160197"/>
                  </a:lnTo>
                  <a:lnTo>
                    <a:pt x="4347896" y="159651"/>
                  </a:lnTo>
                  <a:lnTo>
                    <a:pt x="4363644" y="159092"/>
                  </a:lnTo>
                  <a:lnTo>
                    <a:pt x="4377906" y="158343"/>
                  </a:lnTo>
                  <a:lnTo>
                    <a:pt x="4391126" y="157416"/>
                  </a:lnTo>
                  <a:lnTo>
                    <a:pt x="4417606" y="155079"/>
                  </a:lnTo>
                  <a:close/>
                </a:path>
                <a:path w="5329555" h="471170">
                  <a:moveTo>
                    <a:pt x="4479899" y="79883"/>
                  </a:moveTo>
                  <a:lnTo>
                    <a:pt x="4447641" y="79883"/>
                  </a:lnTo>
                  <a:lnTo>
                    <a:pt x="4447641" y="0"/>
                  </a:lnTo>
                  <a:lnTo>
                    <a:pt x="4431843" y="0"/>
                  </a:lnTo>
                  <a:lnTo>
                    <a:pt x="4431843" y="203365"/>
                  </a:lnTo>
                  <a:lnTo>
                    <a:pt x="4447641" y="203365"/>
                  </a:lnTo>
                  <a:lnTo>
                    <a:pt x="4447641" y="93891"/>
                  </a:lnTo>
                  <a:lnTo>
                    <a:pt x="4479899" y="93891"/>
                  </a:lnTo>
                  <a:lnTo>
                    <a:pt x="4479899" y="79883"/>
                  </a:lnTo>
                  <a:close/>
                </a:path>
                <a:path w="5329555" h="471170">
                  <a:moveTo>
                    <a:pt x="4599610" y="94348"/>
                  </a:moveTo>
                  <a:lnTo>
                    <a:pt x="4596320" y="48577"/>
                  </a:lnTo>
                  <a:lnTo>
                    <a:pt x="4585424" y="28930"/>
                  </a:lnTo>
                  <a:lnTo>
                    <a:pt x="4584255" y="27838"/>
                  </a:lnTo>
                  <a:lnTo>
                    <a:pt x="4584255" y="67640"/>
                  </a:lnTo>
                  <a:lnTo>
                    <a:pt x="4584255" y="100126"/>
                  </a:lnTo>
                  <a:lnTo>
                    <a:pt x="4583404" y="107353"/>
                  </a:lnTo>
                  <a:lnTo>
                    <a:pt x="4559262" y="138176"/>
                  </a:lnTo>
                  <a:lnTo>
                    <a:pt x="4554512" y="139065"/>
                  </a:lnTo>
                  <a:lnTo>
                    <a:pt x="4544136" y="139065"/>
                  </a:lnTo>
                  <a:lnTo>
                    <a:pt x="4515243" y="107353"/>
                  </a:lnTo>
                  <a:lnTo>
                    <a:pt x="4514393" y="100126"/>
                  </a:lnTo>
                  <a:lnTo>
                    <a:pt x="4514393" y="67640"/>
                  </a:lnTo>
                  <a:lnTo>
                    <a:pt x="4539386" y="29819"/>
                  </a:lnTo>
                  <a:lnTo>
                    <a:pt x="4544136" y="28930"/>
                  </a:lnTo>
                  <a:lnTo>
                    <a:pt x="4554512" y="28930"/>
                  </a:lnTo>
                  <a:lnTo>
                    <a:pt x="4583404" y="60452"/>
                  </a:lnTo>
                  <a:lnTo>
                    <a:pt x="4584255" y="67640"/>
                  </a:lnTo>
                  <a:lnTo>
                    <a:pt x="4584255" y="27838"/>
                  </a:lnTo>
                  <a:lnTo>
                    <a:pt x="4579086" y="22999"/>
                  </a:lnTo>
                  <a:lnTo>
                    <a:pt x="4570488" y="18135"/>
                  </a:lnTo>
                  <a:lnTo>
                    <a:pt x="4560570" y="15214"/>
                  </a:lnTo>
                  <a:lnTo>
                    <a:pt x="4549318" y="14236"/>
                  </a:lnTo>
                  <a:lnTo>
                    <a:pt x="4538078" y="15201"/>
                  </a:lnTo>
                  <a:lnTo>
                    <a:pt x="4506480" y="38227"/>
                  </a:lnTo>
                  <a:lnTo>
                    <a:pt x="4499038" y="73202"/>
                  </a:lnTo>
                  <a:lnTo>
                    <a:pt x="4499038" y="94348"/>
                  </a:lnTo>
                  <a:lnTo>
                    <a:pt x="4512272" y="137947"/>
                  </a:lnTo>
                  <a:lnTo>
                    <a:pt x="4549318" y="153530"/>
                  </a:lnTo>
                  <a:lnTo>
                    <a:pt x="4560570" y="152552"/>
                  </a:lnTo>
                  <a:lnTo>
                    <a:pt x="4592167" y="129387"/>
                  </a:lnTo>
                  <a:lnTo>
                    <a:pt x="4598784" y="107581"/>
                  </a:lnTo>
                  <a:lnTo>
                    <a:pt x="4599610" y="94348"/>
                  </a:lnTo>
                  <a:close/>
                </a:path>
                <a:path w="5329555" h="471170">
                  <a:moveTo>
                    <a:pt x="4655680" y="0"/>
                  </a:moveTo>
                  <a:lnTo>
                    <a:pt x="4639881" y="0"/>
                  </a:lnTo>
                  <a:lnTo>
                    <a:pt x="4639881" y="203365"/>
                  </a:lnTo>
                  <a:lnTo>
                    <a:pt x="4655680" y="203365"/>
                  </a:lnTo>
                  <a:lnTo>
                    <a:pt x="4655680" y="0"/>
                  </a:lnTo>
                  <a:close/>
                </a:path>
                <a:path w="5329555" h="471170">
                  <a:moveTo>
                    <a:pt x="4849482" y="2895"/>
                  </a:moveTo>
                  <a:lnTo>
                    <a:pt x="4834128" y="2895"/>
                  </a:lnTo>
                  <a:lnTo>
                    <a:pt x="4834128" y="26250"/>
                  </a:lnTo>
                  <a:lnTo>
                    <a:pt x="4834128" y="39382"/>
                  </a:lnTo>
                  <a:lnTo>
                    <a:pt x="4834128" y="60744"/>
                  </a:lnTo>
                  <a:lnTo>
                    <a:pt x="4733556" y="60744"/>
                  </a:lnTo>
                  <a:lnTo>
                    <a:pt x="4733556" y="39382"/>
                  </a:lnTo>
                  <a:lnTo>
                    <a:pt x="4834128" y="39382"/>
                  </a:lnTo>
                  <a:lnTo>
                    <a:pt x="4834128" y="26250"/>
                  </a:lnTo>
                  <a:lnTo>
                    <a:pt x="4733556" y="26250"/>
                  </a:lnTo>
                  <a:lnTo>
                    <a:pt x="4733556" y="2895"/>
                  </a:lnTo>
                  <a:lnTo>
                    <a:pt x="4718202" y="2895"/>
                  </a:lnTo>
                  <a:lnTo>
                    <a:pt x="4718202" y="74320"/>
                  </a:lnTo>
                  <a:lnTo>
                    <a:pt x="4849482" y="74320"/>
                  </a:lnTo>
                  <a:lnTo>
                    <a:pt x="4849482" y="60744"/>
                  </a:lnTo>
                  <a:lnTo>
                    <a:pt x="4849482" y="39382"/>
                  </a:lnTo>
                  <a:lnTo>
                    <a:pt x="4849482" y="26250"/>
                  </a:lnTo>
                  <a:lnTo>
                    <a:pt x="4849482" y="2895"/>
                  </a:lnTo>
                  <a:close/>
                </a:path>
                <a:path w="5329555" h="471170">
                  <a:moveTo>
                    <a:pt x="4855489" y="191135"/>
                  </a:moveTo>
                  <a:lnTo>
                    <a:pt x="4733556" y="191135"/>
                  </a:lnTo>
                  <a:lnTo>
                    <a:pt x="4733556" y="170662"/>
                  </a:lnTo>
                  <a:lnTo>
                    <a:pt x="4849482" y="170662"/>
                  </a:lnTo>
                  <a:lnTo>
                    <a:pt x="4849482" y="124599"/>
                  </a:lnTo>
                  <a:lnTo>
                    <a:pt x="4717097" y="124599"/>
                  </a:lnTo>
                  <a:lnTo>
                    <a:pt x="4717097" y="137731"/>
                  </a:lnTo>
                  <a:lnTo>
                    <a:pt x="4834128" y="137731"/>
                  </a:lnTo>
                  <a:lnTo>
                    <a:pt x="4834128" y="157759"/>
                  </a:lnTo>
                  <a:lnTo>
                    <a:pt x="4718202" y="157759"/>
                  </a:lnTo>
                  <a:lnTo>
                    <a:pt x="4718202" y="204254"/>
                  </a:lnTo>
                  <a:lnTo>
                    <a:pt x="4855489" y="204254"/>
                  </a:lnTo>
                  <a:lnTo>
                    <a:pt x="4855489" y="191135"/>
                  </a:lnTo>
                  <a:close/>
                </a:path>
                <a:path w="5329555" h="471170">
                  <a:moveTo>
                    <a:pt x="4877295" y="92557"/>
                  </a:moveTo>
                  <a:lnTo>
                    <a:pt x="4690389" y="92557"/>
                  </a:lnTo>
                  <a:lnTo>
                    <a:pt x="4690389" y="105918"/>
                  </a:lnTo>
                  <a:lnTo>
                    <a:pt x="4877295" y="105918"/>
                  </a:lnTo>
                  <a:lnTo>
                    <a:pt x="4877295" y="92557"/>
                  </a:lnTo>
                  <a:close/>
                </a:path>
                <a:path w="5329555" h="471170">
                  <a:moveTo>
                    <a:pt x="5051958" y="5791"/>
                  </a:moveTo>
                  <a:lnTo>
                    <a:pt x="5036604" y="5791"/>
                  </a:lnTo>
                  <a:lnTo>
                    <a:pt x="5036604" y="31153"/>
                  </a:lnTo>
                  <a:lnTo>
                    <a:pt x="5036604" y="44284"/>
                  </a:lnTo>
                  <a:lnTo>
                    <a:pt x="5036604" y="69646"/>
                  </a:lnTo>
                  <a:lnTo>
                    <a:pt x="4936033" y="69646"/>
                  </a:lnTo>
                  <a:lnTo>
                    <a:pt x="4936033" y="44284"/>
                  </a:lnTo>
                  <a:lnTo>
                    <a:pt x="5036604" y="44284"/>
                  </a:lnTo>
                  <a:lnTo>
                    <a:pt x="5036604" y="31153"/>
                  </a:lnTo>
                  <a:lnTo>
                    <a:pt x="4936033" y="31153"/>
                  </a:lnTo>
                  <a:lnTo>
                    <a:pt x="4936033" y="5791"/>
                  </a:lnTo>
                  <a:lnTo>
                    <a:pt x="4920678" y="5791"/>
                  </a:lnTo>
                  <a:lnTo>
                    <a:pt x="4920678" y="83223"/>
                  </a:lnTo>
                  <a:lnTo>
                    <a:pt x="5051958" y="83223"/>
                  </a:lnTo>
                  <a:lnTo>
                    <a:pt x="5051958" y="69646"/>
                  </a:lnTo>
                  <a:lnTo>
                    <a:pt x="5051958" y="44284"/>
                  </a:lnTo>
                  <a:lnTo>
                    <a:pt x="5051958" y="31153"/>
                  </a:lnTo>
                  <a:lnTo>
                    <a:pt x="5051958" y="5791"/>
                  </a:lnTo>
                  <a:close/>
                </a:path>
                <a:path w="5329555" h="471170">
                  <a:moveTo>
                    <a:pt x="5056403" y="187121"/>
                  </a:moveTo>
                  <a:lnTo>
                    <a:pt x="4936261" y="187121"/>
                  </a:lnTo>
                  <a:lnTo>
                    <a:pt x="4936261" y="143065"/>
                  </a:lnTo>
                  <a:lnTo>
                    <a:pt x="4920462" y="143065"/>
                  </a:lnTo>
                  <a:lnTo>
                    <a:pt x="4920462" y="200926"/>
                  </a:lnTo>
                  <a:lnTo>
                    <a:pt x="5056403" y="200926"/>
                  </a:lnTo>
                  <a:lnTo>
                    <a:pt x="5056403" y="187121"/>
                  </a:lnTo>
                  <a:close/>
                </a:path>
                <a:path w="5329555" h="471170">
                  <a:moveTo>
                    <a:pt x="5079771" y="106807"/>
                  </a:moveTo>
                  <a:lnTo>
                    <a:pt x="4892865" y="106807"/>
                  </a:lnTo>
                  <a:lnTo>
                    <a:pt x="4892865" y="120154"/>
                  </a:lnTo>
                  <a:lnTo>
                    <a:pt x="4980762" y="120154"/>
                  </a:lnTo>
                  <a:lnTo>
                    <a:pt x="4980762" y="161099"/>
                  </a:lnTo>
                  <a:lnTo>
                    <a:pt x="4996332" y="161099"/>
                  </a:lnTo>
                  <a:lnTo>
                    <a:pt x="4996332" y="120154"/>
                  </a:lnTo>
                  <a:lnTo>
                    <a:pt x="5079771" y="120154"/>
                  </a:lnTo>
                  <a:lnTo>
                    <a:pt x="5079771" y="106807"/>
                  </a:lnTo>
                  <a:close/>
                </a:path>
                <a:path w="5329555" h="471170">
                  <a:moveTo>
                    <a:pt x="5282247" y="161099"/>
                  </a:moveTo>
                  <a:lnTo>
                    <a:pt x="5196586" y="161099"/>
                  </a:lnTo>
                  <a:lnTo>
                    <a:pt x="5196586" y="115252"/>
                  </a:lnTo>
                  <a:lnTo>
                    <a:pt x="5262677" y="115252"/>
                  </a:lnTo>
                  <a:lnTo>
                    <a:pt x="5262677" y="102133"/>
                  </a:lnTo>
                  <a:lnTo>
                    <a:pt x="5231295" y="102133"/>
                  </a:lnTo>
                  <a:lnTo>
                    <a:pt x="5231295" y="30924"/>
                  </a:lnTo>
                  <a:lnTo>
                    <a:pt x="5260670" y="30924"/>
                  </a:lnTo>
                  <a:lnTo>
                    <a:pt x="5260670" y="17805"/>
                  </a:lnTo>
                  <a:lnTo>
                    <a:pt x="5215725" y="17805"/>
                  </a:lnTo>
                  <a:lnTo>
                    <a:pt x="5215725" y="30924"/>
                  </a:lnTo>
                  <a:lnTo>
                    <a:pt x="5215725" y="102133"/>
                  </a:lnTo>
                  <a:lnTo>
                    <a:pt x="5161877" y="102133"/>
                  </a:lnTo>
                  <a:lnTo>
                    <a:pt x="5161877" y="30924"/>
                  </a:lnTo>
                  <a:lnTo>
                    <a:pt x="5215725" y="30924"/>
                  </a:lnTo>
                  <a:lnTo>
                    <a:pt x="5215725" y="17805"/>
                  </a:lnTo>
                  <a:lnTo>
                    <a:pt x="5116931" y="17805"/>
                  </a:lnTo>
                  <a:lnTo>
                    <a:pt x="5116931" y="30924"/>
                  </a:lnTo>
                  <a:lnTo>
                    <a:pt x="5146306" y="30924"/>
                  </a:lnTo>
                  <a:lnTo>
                    <a:pt x="5146306" y="102133"/>
                  </a:lnTo>
                  <a:lnTo>
                    <a:pt x="5114925" y="102133"/>
                  </a:lnTo>
                  <a:lnTo>
                    <a:pt x="5114925" y="115252"/>
                  </a:lnTo>
                  <a:lnTo>
                    <a:pt x="5181016" y="115252"/>
                  </a:lnTo>
                  <a:lnTo>
                    <a:pt x="5181016" y="161099"/>
                  </a:lnTo>
                  <a:lnTo>
                    <a:pt x="5095341" y="161099"/>
                  </a:lnTo>
                  <a:lnTo>
                    <a:pt x="5095341" y="174663"/>
                  </a:lnTo>
                  <a:lnTo>
                    <a:pt x="5282247" y="174663"/>
                  </a:lnTo>
                  <a:lnTo>
                    <a:pt x="5282247" y="161099"/>
                  </a:lnTo>
                  <a:close/>
                </a:path>
                <a:path w="5329555" h="471170">
                  <a:moveTo>
                    <a:pt x="5329428" y="161988"/>
                  </a:moveTo>
                  <a:lnTo>
                    <a:pt x="5309844" y="161988"/>
                  </a:lnTo>
                  <a:lnTo>
                    <a:pt x="5300497" y="212051"/>
                  </a:lnTo>
                  <a:lnTo>
                    <a:pt x="5313400" y="212051"/>
                  </a:lnTo>
                  <a:lnTo>
                    <a:pt x="5329428" y="161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54625" y="4939811"/>
              <a:ext cx="1967825" cy="21204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695946" y="5205703"/>
              <a:ext cx="1293495" cy="211454"/>
            </a:xfrm>
            <a:custGeom>
              <a:avLst/>
              <a:gdLst/>
              <a:ahLst/>
              <a:cxnLst/>
              <a:rect l="l" t="t" r="r" b="b"/>
              <a:pathLst>
                <a:path w="1293494" h="211454">
                  <a:moveTo>
                    <a:pt x="115479" y="211378"/>
                  </a:moveTo>
                  <a:lnTo>
                    <a:pt x="97679" y="211378"/>
                  </a:lnTo>
                  <a:lnTo>
                    <a:pt x="89446" y="210562"/>
                  </a:lnTo>
                  <a:lnTo>
                    <a:pt x="52733" y="195729"/>
                  </a:lnTo>
                  <a:lnTo>
                    <a:pt x="45045" y="164652"/>
                  </a:lnTo>
                  <a:lnTo>
                    <a:pt x="46503" y="160314"/>
                  </a:lnTo>
                  <a:lnTo>
                    <a:pt x="89446" y="136988"/>
                  </a:lnTo>
                  <a:lnTo>
                    <a:pt x="97679" y="136172"/>
                  </a:lnTo>
                  <a:lnTo>
                    <a:pt x="115479" y="136172"/>
                  </a:lnTo>
                  <a:lnTo>
                    <a:pt x="156160" y="148298"/>
                  </a:lnTo>
                  <a:lnTo>
                    <a:pt x="157360" y="149300"/>
                  </a:lnTo>
                  <a:lnTo>
                    <a:pt x="100497" y="149300"/>
                  </a:lnTo>
                  <a:lnTo>
                    <a:pt x="94638" y="149782"/>
                  </a:lnTo>
                  <a:lnTo>
                    <a:pt x="60076" y="167619"/>
                  </a:lnTo>
                  <a:lnTo>
                    <a:pt x="60076" y="180079"/>
                  </a:lnTo>
                  <a:lnTo>
                    <a:pt x="94638" y="197768"/>
                  </a:lnTo>
                  <a:lnTo>
                    <a:pt x="100497" y="198251"/>
                  </a:lnTo>
                  <a:lnTo>
                    <a:pt x="157372" y="198251"/>
                  </a:lnTo>
                  <a:lnTo>
                    <a:pt x="156160" y="199252"/>
                  </a:lnTo>
                  <a:lnTo>
                    <a:pt x="145332" y="205037"/>
                  </a:lnTo>
                  <a:lnTo>
                    <a:pt x="138842" y="207299"/>
                  </a:lnTo>
                  <a:lnTo>
                    <a:pt x="123712" y="210562"/>
                  </a:lnTo>
                  <a:lnTo>
                    <a:pt x="115479" y="211378"/>
                  </a:lnTo>
                  <a:close/>
                </a:path>
                <a:path w="1293494" h="211454">
                  <a:moveTo>
                    <a:pt x="157372" y="198251"/>
                  </a:moveTo>
                  <a:lnTo>
                    <a:pt x="112661" y="198251"/>
                  </a:lnTo>
                  <a:lnTo>
                    <a:pt x="118520" y="197768"/>
                  </a:lnTo>
                  <a:lnTo>
                    <a:pt x="129794" y="195840"/>
                  </a:lnTo>
                  <a:lnTo>
                    <a:pt x="153082" y="180079"/>
                  </a:lnTo>
                  <a:lnTo>
                    <a:pt x="153082" y="167619"/>
                  </a:lnTo>
                  <a:lnTo>
                    <a:pt x="118520" y="149782"/>
                  </a:lnTo>
                  <a:lnTo>
                    <a:pt x="112661" y="149300"/>
                  </a:lnTo>
                  <a:lnTo>
                    <a:pt x="157360" y="149300"/>
                  </a:lnTo>
                  <a:lnTo>
                    <a:pt x="160425" y="151858"/>
                  </a:lnTo>
                  <a:lnTo>
                    <a:pt x="166655" y="160314"/>
                  </a:lnTo>
                  <a:lnTo>
                    <a:pt x="168113" y="164652"/>
                  </a:lnTo>
                  <a:lnTo>
                    <a:pt x="168101" y="183083"/>
                  </a:lnTo>
                  <a:lnTo>
                    <a:pt x="166655" y="187422"/>
                  </a:lnTo>
                  <a:lnTo>
                    <a:pt x="160425" y="195729"/>
                  </a:lnTo>
                  <a:lnTo>
                    <a:pt x="157372" y="198251"/>
                  </a:lnTo>
                  <a:close/>
                </a:path>
                <a:path w="1293494" h="211454">
                  <a:moveTo>
                    <a:pt x="64896" y="125492"/>
                  </a:moveTo>
                  <a:lnTo>
                    <a:pt x="51250" y="125492"/>
                  </a:lnTo>
                  <a:lnTo>
                    <a:pt x="44982" y="124602"/>
                  </a:lnTo>
                  <a:lnTo>
                    <a:pt x="12905" y="100608"/>
                  </a:lnTo>
                  <a:lnTo>
                    <a:pt x="11859" y="78803"/>
                  </a:lnTo>
                  <a:lnTo>
                    <a:pt x="12905" y="74724"/>
                  </a:lnTo>
                  <a:lnTo>
                    <a:pt x="44982" y="50730"/>
                  </a:lnTo>
                  <a:lnTo>
                    <a:pt x="51250" y="49840"/>
                  </a:lnTo>
                  <a:lnTo>
                    <a:pt x="64896" y="49840"/>
                  </a:lnTo>
                  <a:lnTo>
                    <a:pt x="71164" y="50730"/>
                  </a:lnTo>
                  <a:lnTo>
                    <a:pt x="82586" y="54290"/>
                  </a:lnTo>
                  <a:lnTo>
                    <a:pt x="87481" y="56738"/>
                  </a:lnTo>
                  <a:lnTo>
                    <a:pt x="95639" y="62968"/>
                  </a:lnTo>
                  <a:lnTo>
                    <a:pt x="53326" y="62968"/>
                  </a:lnTo>
                  <a:lnTo>
                    <a:pt x="49062" y="63524"/>
                  </a:lnTo>
                  <a:lnTo>
                    <a:pt x="26700" y="81510"/>
                  </a:lnTo>
                  <a:lnTo>
                    <a:pt x="26700" y="93970"/>
                  </a:lnTo>
                  <a:lnTo>
                    <a:pt x="53326" y="112364"/>
                  </a:lnTo>
                  <a:lnTo>
                    <a:pt x="95639" y="112364"/>
                  </a:lnTo>
                  <a:lnTo>
                    <a:pt x="87481" y="118594"/>
                  </a:lnTo>
                  <a:lnTo>
                    <a:pt x="82586" y="121042"/>
                  </a:lnTo>
                  <a:lnTo>
                    <a:pt x="71164" y="124602"/>
                  </a:lnTo>
                  <a:lnTo>
                    <a:pt x="64896" y="125492"/>
                  </a:lnTo>
                  <a:close/>
                </a:path>
                <a:path w="1293494" h="211454">
                  <a:moveTo>
                    <a:pt x="95639" y="112364"/>
                  </a:moveTo>
                  <a:lnTo>
                    <a:pt x="62671" y="112364"/>
                  </a:lnTo>
                  <a:lnTo>
                    <a:pt x="66899" y="111808"/>
                  </a:lnTo>
                  <a:lnTo>
                    <a:pt x="74613" y="109583"/>
                  </a:lnTo>
                  <a:lnTo>
                    <a:pt x="89446" y="93970"/>
                  </a:lnTo>
                  <a:lnTo>
                    <a:pt x="89446" y="81510"/>
                  </a:lnTo>
                  <a:lnTo>
                    <a:pt x="58073" y="62968"/>
                  </a:lnTo>
                  <a:lnTo>
                    <a:pt x="95639" y="62968"/>
                  </a:lnTo>
                  <a:lnTo>
                    <a:pt x="98791" y="66565"/>
                  </a:lnTo>
                  <a:lnTo>
                    <a:pt x="103241" y="74724"/>
                  </a:lnTo>
                  <a:lnTo>
                    <a:pt x="104287" y="78803"/>
                  </a:lnTo>
                  <a:lnTo>
                    <a:pt x="104240" y="96715"/>
                  </a:lnTo>
                  <a:lnTo>
                    <a:pt x="103241" y="100608"/>
                  </a:lnTo>
                  <a:lnTo>
                    <a:pt x="98791" y="108767"/>
                  </a:lnTo>
                  <a:lnTo>
                    <a:pt x="95639" y="112364"/>
                  </a:lnTo>
                  <a:close/>
                </a:path>
                <a:path w="1293494" h="211454">
                  <a:moveTo>
                    <a:pt x="65638" y="25810"/>
                  </a:moveTo>
                  <a:lnTo>
                    <a:pt x="50063" y="25810"/>
                  </a:lnTo>
                  <a:lnTo>
                    <a:pt x="50063" y="0"/>
                  </a:lnTo>
                  <a:lnTo>
                    <a:pt x="65638" y="0"/>
                  </a:lnTo>
                  <a:lnTo>
                    <a:pt x="65638" y="25810"/>
                  </a:lnTo>
                  <a:close/>
                </a:path>
                <a:path w="1293494" h="211454">
                  <a:moveTo>
                    <a:pt x="167100" y="130387"/>
                  </a:moveTo>
                  <a:lnTo>
                    <a:pt x="151747" y="130387"/>
                  </a:lnTo>
                  <a:lnTo>
                    <a:pt x="151747" y="105911"/>
                  </a:lnTo>
                  <a:lnTo>
                    <a:pt x="117259" y="105911"/>
                  </a:lnTo>
                  <a:lnTo>
                    <a:pt x="117259" y="92339"/>
                  </a:lnTo>
                  <a:lnTo>
                    <a:pt x="151747" y="92339"/>
                  </a:lnTo>
                  <a:lnTo>
                    <a:pt x="151747" y="67196"/>
                  </a:lnTo>
                  <a:lnTo>
                    <a:pt x="117259" y="67196"/>
                  </a:lnTo>
                  <a:lnTo>
                    <a:pt x="117259" y="53623"/>
                  </a:lnTo>
                  <a:lnTo>
                    <a:pt x="151747" y="53623"/>
                  </a:lnTo>
                  <a:lnTo>
                    <a:pt x="151747" y="2447"/>
                  </a:lnTo>
                  <a:lnTo>
                    <a:pt x="167100" y="2447"/>
                  </a:lnTo>
                  <a:lnTo>
                    <a:pt x="167100" y="130387"/>
                  </a:lnTo>
                  <a:close/>
                </a:path>
                <a:path w="1293494" h="211454">
                  <a:moveTo>
                    <a:pt x="117927" y="39383"/>
                  </a:moveTo>
                  <a:lnTo>
                    <a:pt x="0" y="39383"/>
                  </a:lnTo>
                  <a:lnTo>
                    <a:pt x="0" y="25810"/>
                  </a:lnTo>
                  <a:lnTo>
                    <a:pt x="117927" y="25810"/>
                  </a:lnTo>
                  <a:lnTo>
                    <a:pt x="117927" y="39383"/>
                  </a:lnTo>
                  <a:close/>
                </a:path>
                <a:path w="1293494" h="211454">
                  <a:moveTo>
                    <a:pt x="308464" y="211156"/>
                  </a:moveTo>
                  <a:lnTo>
                    <a:pt x="291851" y="211156"/>
                  </a:lnTo>
                  <a:lnTo>
                    <a:pt x="284026" y="210266"/>
                  </a:lnTo>
                  <a:lnTo>
                    <a:pt x="247609" y="193652"/>
                  </a:lnTo>
                  <a:lnTo>
                    <a:pt x="239636" y="178893"/>
                  </a:lnTo>
                  <a:lnTo>
                    <a:pt x="239636" y="158719"/>
                  </a:lnTo>
                  <a:lnTo>
                    <a:pt x="269341" y="130869"/>
                  </a:lnTo>
                  <a:lnTo>
                    <a:pt x="291851" y="126604"/>
                  </a:lnTo>
                  <a:lnTo>
                    <a:pt x="308464" y="126604"/>
                  </a:lnTo>
                  <a:lnTo>
                    <a:pt x="316289" y="127494"/>
                  </a:lnTo>
                  <a:lnTo>
                    <a:pt x="330974" y="131054"/>
                  </a:lnTo>
                  <a:lnTo>
                    <a:pt x="337390" y="133576"/>
                  </a:lnTo>
                  <a:lnTo>
                    <a:pt x="348117" y="139955"/>
                  </a:lnTo>
                  <a:lnTo>
                    <a:pt x="294224" y="139955"/>
                  </a:lnTo>
                  <a:lnTo>
                    <a:pt x="288513" y="140548"/>
                  </a:lnTo>
                  <a:lnTo>
                    <a:pt x="254767" y="161315"/>
                  </a:lnTo>
                  <a:lnTo>
                    <a:pt x="254767" y="176445"/>
                  </a:lnTo>
                  <a:lnTo>
                    <a:pt x="288513" y="197212"/>
                  </a:lnTo>
                  <a:lnTo>
                    <a:pt x="294224" y="197806"/>
                  </a:lnTo>
                  <a:lnTo>
                    <a:pt x="348117" y="197806"/>
                  </a:lnTo>
                  <a:lnTo>
                    <a:pt x="337390" y="204184"/>
                  </a:lnTo>
                  <a:lnTo>
                    <a:pt x="330974" y="206706"/>
                  </a:lnTo>
                  <a:lnTo>
                    <a:pt x="316289" y="210266"/>
                  </a:lnTo>
                  <a:lnTo>
                    <a:pt x="308464" y="211156"/>
                  </a:lnTo>
                  <a:close/>
                </a:path>
                <a:path w="1293494" h="211454">
                  <a:moveTo>
                    <a:pt x="348117" y="197806"/>
                  </a:moveTo>
                  <a:lnTo>
                    <a:pt x="306091" y="197806"/>
                  </a:lnTo>
                  <a:lnTo>
                    <a:pt x="311802" y="197212"/>
                  </a:lnTo>
                  <a:lnTo>
                    <a:pt x="322779" y="194839"/>
                  </a:lnTo>
                  <a:lnTo>
                    <a:pt x="345548" y="176445"/>
                  </a:lnTo>
                  <a:lnTo>
                    <a:pt x="345548" y="161315"/>
                  </a:lnTo>
                  <a:lnTo>
                    <a:pt x="311802" y="140548"/>
                  </a:lnTo>
                  <a:lnTo>
                    <a:pt x="306091" y="139955"/>
                  </a:lnTo>
                  <a:lnTo>
                    <a:pt x="348117" y="139955"/>
                  </a:lnTo>
                  <a:lnTo>
                    <a:pt x="360678" y="178893"/>
                  </a:lnTo>
                  <a:lnTo>
                    <a:pt x="359084" y="184159"/>
                  </a:lnTo>
                  <a:lnTo>
                    <a:pt x="352705" y="193652"/>
                  </a:lnTo>
                  <a:lnTo>
                    <a:pt x="348367" y="197657"/>
                  </a:lnTo>
                  <a:lnTo>
                    <a:pt x="348117" y="197806"/>
                  </a:lnTo>
                  <a:close/>
                </a:path>
                <a:path w="1293494" h="211454">
                  <a:moveTo>
                    <a:pt x="209153" y="117704"/>
                  </a:moveTo>
                  <a:lnTo>
                    <a:pt x="199363" y="106356"/>
                  </a:lnTo>
                  <a:lnTo>
                    <a:pt x="205445" y="101906"/>
                  </a:lnTo>
                  <a:lnTo>
                    <a:pt x="211712" y="96974"/>
                  </a:lnTo>
                  <a:lnTo>
                    <a:pt x="241750" y="69198"/>
                  </a:lnTo>
                  <a:lnTo>
                    <a:pt x="250984" y="11570"/>
                  </a:lnTo>
                  <a:lnTo>
                    <a:pt x="267004" y="11570"/>
                  </a:lnTo>
                  <a:lnTo>
                    <a:pt x="267746" y="52399"/>
                  </a:lnTo>
                  <a:lnTo>
                    <a:pt x="278129" y="69421"/>
                  </a:lnTo>
                  <a:lnTo>
                    <a:pt x="259662" y="69421"/>
                  </a:lnTo>
                  <a:lnTo>
                    <a:pt x="233517" y="97568"/>
                  </a:lnTo>
                  <a:lnTo>
                    <a:pt x="215383" y="112809"/>
                  </a:lnTo>
                  <a:lnTo>
                    <a:pt x="209153" y="117704"/>
                  </a:lnTo>
                  <a:close/>
                </a:path>
                <a:path w="1293494" h="211454">
                  <a:moveTo>
                    <a:pt x="306388" y="111029"/>
                  </a:moveTo>
                  <a:lnTo>
                    <a:pt x="266708" y="78766"/>
                  </a:lnTo>
                  <a:lnTo>
                    <a:pt x="259884" y="69421"/>
                  </a:lnTo>
                  <a:lnTo>
                    <a:pt x="278129" y="69421"/>
                  </a:lnTo>
                  <a:lnTo>
                    <a:pt x="279539" y="70830"/>
                  </a:lnTo>
                  <a:lnTo>
                    <a:pt x="283247" y="74093"/>
                  </a:lnTo>
                  <a:lnTo>
                    <a:pt x="315733" y="100126"/>
                  </a:lnTo>
                  <a:lnTo>
                    <a:pt x="306388" y="111029"/>
                  </a:lnTo>
                  <a:close/>
                </a:path>
                <a:path w="1293494" h="211454">
                  <a:moveTo>
                    <a:pt x="359566" y="122154"/>
                  </a:moveTo>
                  <a:lnTo>
                    <a:pt x="343991" y="122154"/>
                  </a:lnTo>
                  <a:lnTo>
                    <a:pt x="343991" y="2447"/>
                  </a:lnTo>
                  <a:lnTo>
                    <a:pt x="359566" y="2447"/>
                  </a:lnTo>
                  <a:lnTo>
                    <a:pt x="359566" y="53845"/>
                  </a:lnTo>
                  <a:lnTo>
                    <a:pt x="390717" y="53845"/>
                  </a:lnTo>
                  <a:lnTo>
                    <a:pt x="390717" y="67641"/>
                  </a:lnTo>
                  <a:lnTo>
                    <a:pt x="359566" y="67641"/>
                  </a:lnTo>
                  <a:lnTo>
                    <a:pt x="359566" y="122154"/>
                  </a:lnTo>
                  <a:close/>
                </a:path>
                <a:path w="1293494" h="211454">
                  <a:moveTo>
                    <a:pt x="562267" y="113032"/>
                  </a:moveTo>
                  <a:lnTo>
                    <a:pt x="430990" y="113032"/>
                  </a:lnTo>
                  <a:lnTo>
                    <a:pt x="430990" y="20025"/>
                  </a:lnTo>
                  <a:lnTo>
                    <a:pt x="562267" y="20025"/>
                  </a:lnTo>
                  <a:lnTo>
                    <a:pt x="562267" y="33820"/>
                  </a:lnTo>
                  <a:lnTo>
                    <a:pt x="446565" y="33820"/>
                  </a:lnTo>
                  <a:lnTo>
                    <a:pt x="446565" y="99236"/>
                  </a:lnTo>
                  <a:lnTo>
                    <a:pt x="562267" y="99236"/>
                  </a:lnTo>
                  <a:lnTo>
                    <a:pt x="562267" y="113032"/>
                  </a:lnTo>
                  <a:close/>
                </a:path>
                <a:path w="1293494" h="211454">
                  <a:moveTo>
                    <a:pt x="562267" y="99236"/>
                  </a:moveTo>
                  <a:lnTo>
                    <a:pt x="546692" y="99236"/>
                  </a:lnTo>
                  <a:lnTo>
                    <a:pt x="546692" y="33820"/>
                  </a:lnTo>
                  <a:lnTo>
                    <a:pt x="562267" y="33820"/>
                  </a:lnTo>
                  <a:lnTo>
                    <a:pt x="562267" y="99236"/>
                  </a:lnTo>
                  <a:close/>
                </a:path>
                <a:path w="1293494" h="211454">
                  <a:moveTo>
                    <a:pt x="504416" y="163540"/>
                  </a:moveTo>
                  <a:lnTo>
                    <a:pt x="488841" y="163540"/>
                  </a:lnTo>
                  <a:lnTo>
                    <a:pt x="488841" y="113032"/>
                  </a:lnTo>
                  <a:lnTo>
                    <a:pt x="504416" y="113032"/>
                  </a:lnTo>
                  <a:lnTo>
                    <a:pt x="504416" y="163540"/>
                  </a:lnTo>
                  <a:close/>
                </a:path>
                <a:path w="1293494" h="211454">
                  <a:moveTo>
                    <a:pt x="590080" y="177113"/>
                  </a:moveTo>
                  <a:lnTo>
                    <a:pt x="403177" y="177113"/>
                  </a:lnTo>
                  <a:lnTo>
                    <a:pt x="403177" y="163540"/>
                  </a:lnTo>
                  <a:lnTo>
                    <a:pt x="590080" y="163540"/>
                  </a:lnTo>
                  <a:lnTo>
                    <a:pt x="590080" y="177113"/>
                  </a:lnTo>
                  <a:close/>
                </a:path>
                <a:path w="1293494" h="211454">
                  <a:moveTo>
                    <a:pt x="792559" y="132834"/>
                  </a:moveTo>
                  <a:lnTo>
                    <a:pt x="605655" y="132834"/>
                  </a:lnTo>
                  <a:lnTo>
                    <a:pt x="605655" y="119262"/>
                  </a:lnTo>
                  <a:lnTo>
                    <a:pt x="792559" y="119262"/>
                  </a:lnTo>
                  <a:lnTo>
                    <a:pt x="792559" y="132834"/>
                  </a:lnTo>
                  <a:close/>
                </a:path>
                <a:path w="1293494" h="211454">
                  <a:moveTo>
                    <a:pt x="707117" y="205816"/>
                  </a:moveTo>
                  <a:lnTo>
                    <a:pt x="691319" y="205816"/>
                  </a:lnTo>
                  <a:lnTo>
                    <a:pt x="691319" y="132834"/>
                  </a:lnTo>
                  <a:lnTo>
                    <a:pt x="707117" y="132834"/>
                  </a:lnTo>
                  <a:lnTo>
                    <a:pt x="707117" y="205816"/>
                  </a:lnTo>
                  <a:close/>
                </a:path>
                <a:path w="1293494" h="211454">
                  <a:moveTo>
                    <a:pt x="625458" y="97456"/>
                  </a:moveTo>
                  <a:lnTo>
                    <a:pt x="618561" y="84996"/>
                  </a:lnTo>
                  <a:lnTo>
                    <a:pt x="625362" y="82375"/>
                  </a:lnTo>
                  <a:lnTo>
                    <a:pt x="631160" y="80045"/>
                  </a:lnTo>
                  <a:lnTo>
                    <a:pt x="672036" y="60966"/>
                  </a:lnTo>
                  <a:lnTo>
                    <a:pt x="691097" y="32263"/>
                  </a:lnTo>
                  <a:lnTo>
                    <a:pt x="691097" y="9567"/>
                  </a:lnTo>
                  <a:lnTo>
                    <a:pt x="706895" y="9567"/>
                  </a:lnTo>
                  <a:lnTo>
                    <a:pt x="713792" y="52065"/>
                  </a:lnTo>
                  <a:lnTo>
                    <a:pt x="720207" y="57406"/>
                  </a:lnTo>
                  <a:lnTo>
                    <a:pt x="698885" y="57406"/>
                  </a:lnTo>
                  <a:lnTo>
                    <a:pt x="666770" y="79285"/>
                  </a:lnTo>
                  <a:lnTo>
                    <a:pt x="632168" y="94765"/>
                  </a:lnTo>
                  <a:lnTo>
                    <a:pt x="625458" y="97456"/>
                  </a:lnTo>
                  <a:close/>
                </a:path>
                <a:path w="1293494" h="211454">
                  <a:moveTo>
                    <a:pt x="772088" y="97011"/>
                  </a:moveTo>
                  <a:lnTo>
                    <a:pt x="731222" y="79063"/>
                  </a:lnTo>
                  <a:lnTo>
                    <a:pt x="699107" y="57406"/>
                  </a:lnTo>
                  <a:lnTo>
                    <a:pt x="720207" y="57406"/>
                  </a:lnTo>
                  <a:lnTo>
                    <a:pt x="722099" y="58778"/>
                  </a:lnTo>
                  <a:lnTo>
                    <a:pt x="725733" y="60966"/>
                  </a:lnTo>
                  <a:lnTo>
                    <a:pt x="766220" y="79851"/>
                  </a:lnTo>
                  <a:lnTo>
                    <a:pt x="778764" y="84774"/>
                  </a:lnTo>
                  <a:lnTo>
                    <a:pt x="772088" y="97011"/>
                  </a:lnTo>
                  <a:close/>
                </a:path>
                <a:path w="1293494" h="211454">
                  <a:moveTo>
                    <a:pt x="903366" y="169993"/>
                  </a:moveTo>
                  <a:lnTo>
                    <a:pt x="880893" y="169993"/>
                  </a:lnTo>
                  <a:lnTo>
                    <a:pt x="880893" y="147742"/>
                  </a:lnTo>
                  <a:lnTo>
                    <a:pt x="903366" y="147742"/>
                  </a:lnTo>
                  <a:lnTo>
                    <a:pt x="903366" y="169993"/>
                  </a:lnTo>
                  <a:close/>
                </a:path>
                <a:path w="1293494" h="211454">
                  <a:moveTo>
                    <a:pt x="903366" y="71646"/>
                  </a:moveTo>
                  <a:lnTo>
                    <a:pt x="880893" y="71646"/>
                  </a:lnTo>
                  <a:lnTo>
                    <a:pt x="880893" y="49395"/>
                  </a:lnTo>
                  <a:lnTo>
                    <a:pt x="903366" y="49395"/>
                  </a:lnTo>
                  <a:lnTo>
                    <a:pt x="903366" y="71646"/>
                  </a:lnTo>
                  <a:close/>
                </a:path>
                <a:path w="1293494" h="211454">
                  <a:moveTo>
                    <a:pt x="1012615" y="56961"/>
                  </a:moveTo>
                  <a:lnTo>
                    <a:pt x="1000155" y="49173"/>
                  </a:lnTo>
                  <a:lnTo>
                    <a:pt x="1002083" y="45761"/>
                  </a:lnTo>
                  <a:lnTo>
                    <a:pt x="1004457" y="42238"/>
                  </a:lnTo>
                  <a:lnTo>
                    <a:pt x="1036683" y="19432"/>
                  </a:lnTo>
                  <a:lnTo>
                    <a:pt x="1042653" y="18467"/>
                  </a:lnTo>
                  <a:lnTo>
                    <a:pt x="1056449" y="18467"/>
                  </a:lnTo>
                  <a:lnTo>
                    <a:pt x="1062901" y="19432"/>
                  </a:lnTo>
                  <a:lnTo>
                    <a:pt x="1074471" y="23288"/>
                  </a:lnTo>
                  <a:lnTo>
                    <a:pt x="1079366" y="25995"/>
                  </a:lnTo>
                  <a:lnTo>
                    <a:pt x="1087078" y="32708"/>
                  </a:lnTo>
                  <a:lnTo>
                    <a:pt x="1042653" y="32708"/>
                  </a:lnTo>
                  <a:lnTo>
                    <a:pt x="1035978" y="34413"/>
                  </a:lnTo>
                  <a:lnTo>
                    <a:pt x="1029748" y="37825"/>
                  </a:lnTo>
                  <a:lnTo>
                    <a:pt x="1025173" y="40940"/>
                  </a:lnTo>
                  <a:lnTo>
                    <a:pt x="1020792" y="45168"/>
                  </a:lnTo>
                  <a:lnTo>
                    <a:pt x="1016606" y="50508"/>
                  </a:lnTo>
                  <a:lnTo>
                    <a:pt x="1012615" y="56961"/>
                  </a:lnTo>
                  <a:close/>
                </a:path>
                <a:path w="1293494" h="211454">
                  <a:moveTo>
                    <a:pt x="1101839" y="181340"/>
                  </a:moveTo>
                  <a:lnTo>
                    <a:pt x="999932" y="181340"/>
                  </a:lnTo>
                  <a:lnTo>
                    <a:pt x="999932" y="167990"/>
                  </a:lnTo>
                  <a:lnTo>
                    <a:pt x="1064236" y="92710"/>
                  </a:lnTo>
                  <a:lnTo>
                    <a:pt x="1067796" y="88259"/>
                  </a:lnTo>
                  <a:lnTo>
                    <a:pt x="1080256" y="62597"/>
                  </a:lnTo>
                  <a:lnTo>
                    <a:pt x="1080164" y="50508"/>
                  </a:lnTo>
                  <a:lnTo>
                    <a:pt x="1077623" y="44389"/>
                  </a:lnTo>
                  <a:lnTo>
                    <a:pt x="1067092" y="35044"/>
                  </a:lnTo>
                  <a:lnTo>
                    <a:pt x="1059563" y="32708"/>
                  </a:lnTo>
                  <a:lnTo>
                    <a:pt x="1087078" y="32708"/>
                  </a:lnTo>
                  <a:lnTo>
                    <a:pt x="1087376" y="32967"/>
                  </a:lnTo>
                  <a:lnTo>
                    <a:pt x="1090492" y="37195"/>
                  </a:lnTo>
                  <a:lnTo>
                    <a:pt x="1094942" y="47133"/>
                  </a:lnTo>
                  <a:lnTo>
                    <a:pt x="1096054" y="52585"/>
                  </a:lnTo>
                  <a:lnTo>
                    <a:pt x="1096054" y="65045"/>
                  </a:lnTo>
                  <a:lnTo>
                    <a:pt x="1019513" y="167100"/>
                  </a:lnTo>
                  <a:lnTo>
                    <a:pt x="1101839" y="167100"/>
                  </a:lnTo>
                  <a:lnTo>
                    <a:pt x="1101839" y="181340"/>
                  </a:lnTo>
                  <a:close/>
                </a:path>
                <a:path w="1293494" h="211454">
                  <a:moveTo>
                    <a:pt x="1154795" y="187793"/>
                  </a:moveTo>
                  <a:lnTo>
                    <a:pt x="1132322" y="187793"/>
                  </a:lnTo>
                  <a:lnTo>
                    <a:pt x="1132322" y="165542"/>
                  </a:lnTo>
                  <a:lnTo>
                    <a:pt x="1154795" y="165542"/>
                  </a:lnTo>
                  <a:lnTo>
                    <a:pt x="1154795" y="187793"/>
                  </a:lnTo>
                  <a:close/>
                </a:path>
                <a:path w="1293494" h="211454">
                  <a:moveTo>
                    <a:pt x="1238457" y="183788"/>
                  </a:moveTo>
                  <a:lnTo>
                    <a:pt x="1197071" y="165542"/>
                  </a:lnTo>
                  <a:lnTo>
                    <a:pt x="1184177" y="113699"/>
                  </a:lnTo>
                  <a:lnTo>
                    <a:pt x="1184177" y="88334"/>
                  </a:lnTo>
                  <a:lnTo>
                    <a:pt x="1191550" y="46795"/>
                  </a:lnTo>
                  <a:lnTo>
                    <a:pt x="1225371" y="19608"/>
                  </a:lnTo>
                  <a:lnTo>
                    <a:pt x="1238457" y="18467"/>
                  </a:lnTo>
                  <a:lnTo>
                    <a:pt x="1251761" y="19608"/>
                  </a:lnTo>
                  <a:lnTo>
                    <a:pt x="1263099" y="23001"/>
                  </a:lnTo>
                  <a:lnTo>
                    <a:pt x="1272542" y="28668"/>
                  </a:lnTo>
                  <a:lnTo>
                    <a:pt x="1276162" y="32485"/>
                  </a:lnTo>
                  <a:lnTo>
                    <a:pt x="1238457" y="32485"/>
                  </a:lnTo>
                  <a:lnTo>
                    <a:pt x="1229758" y="33306"/>
                  </a:lnTo>
                  <a:lnTo>
                    <a:pt x="1202661" y="62857"/>
                  </a:lnTo>
                  <a:lnTo>
                    <a:pt x="1200186" y="88334"/>
                  </a:lnTo>
                  <a:lnTo>
                    <a:pt x="1200186" y="113699"/>
                  </a:lnTo>
                  <a:lnTo>
                    <a:pt x="1210087" y="156642"/>
                  </a:lnTo>
                  <a:lnTo>
                    <a:pt x="1238457" y="169770"/>
                  </a:lnTo>
                  <a:lnTo>
                    <a:pt x="1276420" y="169770"/>
                  </a:lnTo>
                  <a:lnTo>
                    <a:pt x="1272834" y="173587"/>
                  </a:lnTo>
                  <a:lnTo>
                    <a:pt x="1263377" y="179254"/>
                  </a:lnTo>
                  <a:lnTo>
                    <a:pt x="1251918" y="182654"/>
                  </a:lnTo>
                  <a:lnTo>
                    <a:pt x="1238457" y="183788"/>
                  </a:lnTo>
                  <a:close/>
                </a:path>
                <a:path w="1293494" h="211454">
                  <a:moveTo>
                    <a:pt x="1276420" y="169770"/>
                  </a:moveTo>
                  <a:lnTo>
                    <a:pt x="1238457" y="169770"/>
                  </a:lnTo>
                  <a:lnTo>
                    <a:pt x="1247463" y="168950"/>
                  </a:lnTo>
                  <a:lnTo>
                    <a:pt x="1255256" y="166516"/>
                  </a:lnTo>
                  <a:lnTo>
                    <a:pt x="1276564" y="127564"/>
                  </a:lnTo>
                  <a:lnTo>
                    <a:pt x="1277172" y="113699"/>
                  </a:lnTo>
                  <a:lnTo>
                    <a:pt x="1277172" y="88334"/>
                  </a:lnTo>
                  <a:lnTo>
                    <a:pt x="1267493" y="45502"/>
                  </a:lnTo>
                  <a:lnTo>
                    <a:pt x="1238457" y="32485"/>
                  </a:lnTo>
                  <a:lnTo>
                    <a:pt x="1276162" y="32485"/>
                  </a:lnTo>
                  <a:lnTo>
                    <a:pt x="1292372" y="72626"/>
                  </a:lnTo>
                  <a:lnTo>
                    <a:pt x="1293182" y="113699"/>
                  </a:lnTo>
                  <a:lnTo>
                    <a:pt x="1292386" y="129504"/>
                  </a:lnTo>
                  <a:lnTo>
                    <a:pt x="1289966" y="143542"/>
                  </a:lnTo>
                  <a:lnTo>
                    <a:pt x="1285934" y="155592"/>
                  </a:lnTo>
                  <a:lnTo>
                    <a:pt x="1280287" y="165654"/>
                  </a:lnTo>
                  <a:lnTo>
                    <a:pt x="1276420" y="169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391" y="6576060"/>
              <a:ext cx="976883" cy="156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344170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신뢰성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395" dirty="0">
                <a:solidFill>
                  <a:srgbClr val="674107"/>
                </a:solidFill>
                <a:latin typeface="Arial Unicode MS"/>
                <a:cs typeface="Arial Unicode MS"/>
              </a:rPr>
              <a:t>예측방법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290" dirty="0">
                <a:solidFill>
                  <a:srgbClr val="674107"/>
                </a:solidFill>
                <a:latin typeface="Arial Unicode MS"/>
                <a:cs typeface="Arial Unicode MS"/>
              </a:rPr>
              <a:t>및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400" dirty="0">
                <a:solidFill>
                  <a:srgbClr val="674107"/>
                </a:solidFill>
                <a:latin typeface="Arial Unicode MS"/>
                <a:cs typeface="Arial Unicode MS"/>
              </a:rPr>
              <a:t>절차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3455670"/>
            <a:chOff x="0" y="1364728"/>
            <a:chExt cx="10692765" cy="3455670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7996" y="2251214"/>
              <a:ext cx="4910480" cy="2557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63332" y="2752344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4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8158" y="2641930"/>
              <a:ext cx="6451472" cy="25469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63332" y="4675517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5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1366" y="4565103"/>
              <a:ext cx="4251731" cy="25469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448" y="1364728"/>
              <a:ext cx="170215" cy="24430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45199" y="2184965"/>
            <a:ext cx="6968490" cy="197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>
              <a:latin typeface="Wingdings"/>
              <a:cs typeface="Wingdings"/>
            </a:endParaRPr>
          </a:p>
          <a:p>
            <a:pPr marL="682625">
              <a:lnSpc>
                <a:spcPts val="1970"/>
              </a:lnSpc>
              <a:tabLst>
                <a:tab pos="1130300" algn="l"/>
              </a:tabLst>
            </a:pPr>
            <a:r>
              <a:rPr sz="2100" i="1" spc="-50" dirty="0">
                <a:latin typeface="Times New Roman"/>
                <a:cs typeface="Times New Roman"/>
              </a:rPr>
              <a:t>R</a:t>
            </a:r>
            <a:r>
              <a:rPr sz="2100" i="1" dirty="0">
                <a:latin typeface="Times New Roman"/>
                <a:cs typeface="Times New Roman"/>
              </a:rPr>
              <a:t>	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3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exp(</a:t>
            </a:r>
            <a:r>
              <a:rPr sz="2100" spc="400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Symbol"/>
                <a:cs typeface="Symbol"/>
              </a:rPr>
              <a:t></a:t>
            </a:r>
            <a:r>
              <a:rPr sz="2100" spc="-250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Times New Roman"/>
                <a:cs typeface="Times New Roman"/>
              </a:rPr>
              <a:t>0</a:t>
            </a:r>
            <a:r>
              <a:rPr sz="2100" spc="-28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.03</a:t>
            </a:r>
            <a:r>
              <a:rPr sz="2100" spc="135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Symbol"/>
                <a:cs typeface="Symbol"/>
              </a:rPr>
              <a:t></a:t>
            </a:r>
            <a:r>
              <a:rPr sz="2100" spc="-16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10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1800" baseline="43981" dirty="0">
                <a:latin typeface="Symbol"/>
                <a:cs typeface="Symbol"/>
              </a:rPr>
              <a:t></a:t>
            </a:r>
            <a:r>
              <a:rPr sz="1800" spc="-217" baseline="43981" dirty="0">
                <a:latin typeface="Times New Roman"/>
                <a:cs typeface="Times New Roman"/>
              </a:rPr>
              <a:t> </a:t>
            </a:r>
            <a:r>
              <a:rPr sz="1800" baseline="43981" dirty="0">
                <a:latin typeface="Times New Roman"/>
                <a:cs typeface="Times New Roman"/>
              </a:rPr>
              <a:t>6</a:t>
            </a:r>
            <a:r>
              <a:rPr sz="1800" spc="555" baseline="43981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Symbol"/>
                <a:cs typeface="Symbol"/>
              </a:rPr>
              <a:t></a:t>
            </a:r>
            <a:r>
              <a:rPr sz="2100" spc="-16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10</a:t>
            </a:r>
            <a:r>
              <a:rPr sz="2100" spc="2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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365</a:t>
            </a:r>
            <a:r>
              <a:rPr sz="2100" spc="409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</a:t>
            </a:r>
            <a:r>
              <a:rPr sz="2100" spc="1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24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)</a:t>
            </a:r>
            <a:r>
              <a:rPr sz="2100" spc="24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315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Times New Roman"/>
                <a:cs typeface="Times New Roman"/>
              </a:rPr>
              <a:t>0</a:t>
            </a:r>
            <a:r>
              <a:rPr sz="2100" spc="-280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.997378</a:t>
            </a:r>
            <a:endParaRPr sz="2100">
              <a:latin typeface="Times New Roman"/>
              <a:cs typeface="Times New Roman"/>
            </a:endParaRPr>
          </a:p>
          <a:p>
            <a:pPr marL="883919">
              <a:lnSpc>
                <a:spcPts val="890"/>
              </a:lnSpc>
            </a:pPr>
            <a:r>
              <a:rPr sz="1200" i="1" spc="10" dirty="0">
                <a:latin typeface="Times New Roman"/>
                <a:cs typeface="Times New Roman"/>
              </a:rPr>
              <a:t>F</a:t>
            </a:r>
            <a:endParaRPr sz="1200">
              <a:latin typeface="Times New Roman"/>
              <a:cs typeface="Times New Roman"/>
            </a:endParaRPr>
          </a:p>
          <a:p>
            <a:pPr marL="682625">
              <a:lnSpc>
                <a:spcPts val="1975"/>
              </a:lnSpc>
              <a:spcBef>
                <a:spcPts val="585"/>
              </a:spcBef>
              <a:tabLst>
                <a:tab pos="1136650" algn="l"/>
              </a:tabLst>
            </a:pPr>
            <a:r>
              <a:rPr sz="2100" i="1" spc="-50" dirty="0">
                <a:latin typeface="Times New Roman"/>
                <a:cs typeface="Times New Roman"/>
              </a:rPr>
              <a:t>R</a:t>
            </a:r>
            <a:r>
              <a:rPr sz="2100" i="1" dirty="0">
                <a:latin typeface="Times New Roman"/>
                <a:cs typeface="Times New Roman"/>
              </a:rPr>
              <a:t>	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3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exp(</a:t>
            </a:r>
            <a:r>
              <a:rPr sz="2100" spc="400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Symbol"/>
                <a:cs typeface="Symbol"/>
              </a:rPr>
              <a:t></a:t>
            </a:r>
            <a:r>
              <a:rPr sz="2100" spc="-250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Times New Roman"/>
                <a:cs typeface="Times New Roman"/>
              </a:rPr>
              <a:t>0</a:t>
            </a:r>
            <a:r>
              <a:rPr sz="2100" spc="-28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.05</a:t>
            </a:r>
            <a:r>
              <a:rPr sz="2100" spc="185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Symbol"/>
                <a:cs typeface="Symbol"/>
              </a:rPr>
              <a:t></a:t>
            </a:r>
            <a:r>
              <a:rPr sz="2100" spc="-18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10</a:t>
            </a:r>
            <a:r>
              <a:rPr sz="2100" spc="75" dirty="0">
                <a:latin typeface="Times New Roman"/>
                <a:cs typeface="Times New Roman"/>
              </a:rPr>
              <a:t> </a:t>
            </a:r>
            <a:r>
              <a:rPr sz="1800" baseline="43981" dirty="0">
                <a:latin typeface="Symbol"/>
                <a:cs typeface="Symbol"/>
              </a:rPr>
              <a:t></a:t>
            </a:r>
            <a:r>
              <a:rPr sz="1800" spc="-112" baseline="43981" dirty="0">
                <a:latin typeface="Times New Roman"/>
                <a:cs typeface="Times New Roman"/>
              </a:rPr>
              <a:t> </a:t>
            </a:r>
            <a:r>
              <a:rPr sz="1800" baseline="43981" dirty="0">
                <a:latin typeface="Times New Roman"/>
                <a:cs typeface="Times New Roman"/>
              </a:rPr>
              <a:t>6</a:t>
            </a:r>
            <a:r>
              <a:rPr sz="1800" spc="555" baseline="43981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Symbol"/>
                <a:cs typeface="Symbol"/>
              </a:rPr>
              <a:t></a:t>
            </a:r>
            <a:r>
              <a:rPr sz="2100" spc="-16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10</a:t>
            </a:r>
            <a:r>
              <a:rPr sz="2100" spc="2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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365</a:t>
            </a:r>
            <a:r>
              <a:rPr sz="2100" spc="409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</a:t>
            </a:r>
            <a:r>
              <a:rPr sz="2100" spc="1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24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)</a:t>
            </a:r>
            <a:r>
              <a:rPr sz="2100" spc="24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315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Times New Roman"/>
                <a:cs typeface="Times New Roman"/>
              </a:rPr>
              <a:t>0</a:t>
            </a:r>
            <a:r>
              <a:rPr sz="2100" spc="-280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.995630</a:t>
            </a:r>
            <a:endParaRPr sz="2100">
              <a:latin typeface="Times New Roman"/>
              <a:cs typeface="Times New Roman"/>
            </a:endParaRPr>
          </a:p>
          <a:p>
            <a:pPr marL="883919">
              <a:lnSpc>
                <a:spcPts val="894"/>
              </a:lnSpc>
            </a:pPr>
            <a:r>
              <a:rPr sz="1200" i="1" spc="15" dirty="0">
                <a:latin typeface="Times New Roman"/>
                <a:cs typeface="Times New Roman"/>
              </a:rPr>
              <a:t>D</a:t>
            </a:r>
            <a:endParaRPr sz="1200">
              <a:latin typeface="Times New Roman"/>
              <a:cs typeface="Times New Roman"/>
            </a:endParaRPr>
          </a:p>
          <a:p>
            <a:pPr marL="682625">
              <a:lnSpc>
                <a:spcPts val="695"/>
              </a:lnSpc>
              <a:spcBef>
                <a:spcPts val="575"/>
              </a:spcBef>
              <a:tabLst>
                <a:tab pos="1122680" algn="l"/>
                <a:tab pos="3507740" algn="l"/>
              </a:tabLst>
            </a:pPr>
            <a:r>
              <a:rPr sz="2100" i="1" spc="75" dirty="0">
                <a:latin typeface="Times New Roman"/>
                <a:cs typeface="Times New Roman"/>
              </a:rPr>
              <a:t>R</a:t>
            </a:r>
            <a:r>
              <a:rPr sz="1800" i="1" spc="112" baseline="-25462" dirty="0">
                <a:latin typeface="Times New Roman"/>
                <a:cs typeface="Times New Roman"/>
              </a:rPr>
              <a:t>C</a:t>
            </a:r>
            <a:r>
              <a:rPr sz="1800" i="1" baseline="-25462" dirty="0">
                <a:latin typeface="Times New Roman"/>
                <a:cs typeface="Times New Roman"/>
              </a:rPr>
              <a:t>	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27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exp{</a:t>
            </a:r>
            <a:r>
              <a:rPr sz="2100" spc="300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Symbol"/>
                <a:cs typeface="Symbol"/>
              </a:rPr>
              <a:t></a:t>
            </a:r>
            <a:r>
              <a:rPr sz="2100" spc="-2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(10</a:t>
            </a:r>
            <a:r>
              <a:rPr sz="2100" spc="3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/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40</a:t>
            </a:r>
            <a:r>
              <a:rPr sz="2100" spc="-50" dirty="0">
                <a:latin typeface="Times New Roman"/>
                <a:cs typeface="Times New Roman"/>
              </a:rPr>
              <a:t> )</a:t>
            </a:r>
            <a:r>
              <a:rPr sz="2100" dirty="0">
                <a:latin typeface="Times New Roman"/>
                <a:cs typeface="Times New Roman"/>
              </a:rPr>
              <a:t>	}</a:t>
            </a:r>
            <a:r>
              <a:rPr sz="2100" spc="1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310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Times New Roman"/>
                <a:cs typeface="Times New Roman"/>
              </a:rPr>
              <a:t>0</a:t>
            </a:r>
            <a:r>
              <a:rPr sz="2100" spc="-280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.939413</a:t>
            </a:r>
            <a:endParaRPr sz="2100">
              <a:latin typeface="Times New Roman"/>
              <a:cs typeface="Times New Roman"/>
            </a:endParaRPr>
          </a:p>
          <a:p>
            <a:pPr marR="236220" algn="ctr">
              <a:lnSpc>
                <a:spcPts val="710"/>
              </a:lnSpc>
            </a:pPr>
            <a:r>
              <a:rPr sz="1200" dirty="0">
                <a:latin typeface="Times New Roman"/>
                <a:cs typeface="Times New Roman"/>
              </a:rPr>
              <a:t>2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.0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82088" y="5473625"/>
            <a:ext cx="129539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i="1" spc="15" dirty="0">
                <a:latin typeface="Times New Roman"/>
                <a:cs typeface="Times New Roman"/>
              </a:rPr>
              <a:t>C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24075" y="5473625"/>
            <a:ext cx="30289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i="1" dirty="0">
                <a:latin typeface="Times New Roman"/>
                <a:cs typeface="Times New Roman"/>
              </a:rPr>
              <a:t>M</a:t>
            </a:r>
            <a:r>
              <a:rPr sz="1200" i="1" spc="260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00555" y="5297006"/>
            <a:ext cx="270192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35000" algn="l"/>
                <a:tab pos="1345565" algn="l"/>
              </a:tabLst>
            </a:pPr>
            <a:r>
              <a:rPr sz="2100" i="1" spc="-50" dirty="0">
                <a:latin typeface="Times New Roman"/>
                <a:cs typeface="Times New Roman"/>
              </a:rPr>
              <a:t>R</a:t>
            </a:r>
            <a:r>
              <a:rPr sz="2100" i="1" dirty="0">
                <a:latin typeface="Times New Roman"/>
                <a:cs typeface="Times New Roman"/>
              </a:rPr>
              <a:t>	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425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R</a:t>
            </a:r>
            <a:r>
              <a:rPr sz="2100" i="1" spc="-80" dirty="0">
                <a:latin typeface="Times New Roman"/>
                <a:cs typeface="Times New Roman"/>
              </a:rPr>
              <a:t> </a:t>
            </a:r>
            <a:r>
              <a:rPr sz="1800" spc="-75" baseline="43981" dirty="0">
                <a:latin typeface="Times New Roman"/>
                <a:cs typeface="Times New Roman"/>
              </a:rPr>
              <a:t>3</a:t>
            </a:r>
            <a:r>
              <a:rPr sz="1800" baseline="43981" dirty="0">
                <a:latin typeface="Times New Roman"/>
                <a:cs typeface="Times New Roman"/>
              </a:rPr>
              <a:t>	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3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0</a:t>
            </a:r>
            <a:r>
              <a:rPr sz="2100" spc="-280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.829029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40514" y="5076889"/>
            <a:ext cx="4770755" cy="35369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8100">
              <a:lnSpc>
                <a:spcPts val="695"/>
              </a:lnSpc>
              <a:spcBef>
                <a:spcPts val="160"/>
              </a:spcBef>
              <a:tabLst>
                <a:tab pos="916940" algn="l"/>
                <a:tab pos="3427095" algn="l"/>
              </a:tabLst>
            </a:pPr>
            <a:r>
              <a:rPr sz="2100" dirty="0">
                <a:latin typeface="Symbol"/>
                <a:cs typeface="Symbol"/>
              </a:rPr>
              <a:t></a:t>
            </a:r>
            <a:r>
              <a:rPr sz="2100" spc="430" dirty="0">
                <a:latin typeface="Times New Roman"/>
                <a:cs typeface="Times New Roman"/>
              </a:rPr>
              <a:t> </a:t>
            </a:r>
            <a:r>
              <a:rPr sz="2100" i="1" spc="150" dirty="0">
                <a:latin typeface="Times New Roman"/>
                <a:cs typeface="Times New Roman"/>
              </a:rPr>
              <a:t>R</a:t>
            </a:r>
            <a:r>
              <a:rPr sz="1800" i="1" spc="225" baseline="-25462" dirty="0">
                <a:latin typeface="Times New Roman"/>
                <a:cs typeface="Times New Roman"/>
              </a:rPr>
              <a:t>M</a:t>
            </a:r>
            <a:r>
              <a:rPr sz="1800" i="1" spc="442" baseline="-25462" dirty="0">
                <a:latin typeface="Times New Roman"/>
                <a:cs typeface="Times New Roman"/>
              </a:rPr>
              <a:t> </a:t>
            </a:r>
            <a:r>
              <a:rPr sz="1800" spc="-89" baseline="-25462" dirty="0">
                <a:latin typeface="Times New Roman"/>
                <a:cs typeface="Times New Roman"/>
              </a:rPr>
              <a:t>2</a:t>
            </a:r>
            <a:r>
              <a:rPr sz="1800" baseline="-25462" dirty="0">
                <a:latin typeface="Times New Roman"/>
                <a:cs typeface="Times New Roman"/>
              </a:rPr>
              <a:t>	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6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1</a:t>
            </a:r>
            <a:r>
              <a:rPr sz="2100" spc="-7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</a:t>
            </a:r>
            <a:r>
              <a:rPr sz="2100" spc="14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(1</a:t>
            </a:r>
            <a:r>
              <a:rPr sz="2100" spc="-7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</a:t>
            </a:r>
            <a:r>
              <a:rPr sz="2100" spc="265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R</a:t>
            </a:r>
            <a:r>
              <a:rPr sz="2100" i="1" spc="-225" dirty="0">
                <a:latin typeface="Times New Roman"/>
                <a:cs typeface="Times New Roman"/>
              </a:rPr>
              <a:t> </a:t>
            </a:r>
            <a:r>
              <a:rPr sz="1800" i="1" baseline="-25462" dirty="0">
                <a:latin typeface="Times New Roman"/>
                <a:cs typeface="Times New Roman"/>
              </a:rPr>
              <a:t>F</a:t>
            </a:r>
            <a:r>
              <a:rPr sz="1800" i="1" spc="202" baseline="-25462" dirty="0">
                <a:latin typeface="Times New Roman"/>
                <a:cs typeface="Times New Roman"/>
              </a:rPr>
              <a:t>  </a:t>
            </a:r>
            <a:r>
              <a:rPr sz="2100" dirty="0">
                <a:latin typeface="Symbol"/>
                <a:cs typeface="Symbol"/>
              </a:rPr>
              <a:t></a:t>
            </a:r>
            <a:r>
              <a:rPr sz="2100" spc="180" dirty="0">
                <a:latin typeface="Times New Roman"/>
                <a:cs typeface="Times New Roman"/>
              </a:rPr>
              <a:t> </a:t>
            </a:r>
            <a:r>
              <a:rPr sz="2100" i="1" spc="95" dirty="0">
                <a:latin typeface="Times New Roman"/>
                <a:cs typeface="Times New Roman"/>
              </a:rPr>
              <a:t>F</a:t>
            </a:r>
            <a:r>
              <a:rPr sz="1800" i="1" spc="142" baseline="-25462" dirty="0">
                <a:latin typeface="Times New Roman"/>
                <a:cs typeface="Times New Roman"/>
              </a:rPr>
              <a:t>D</a:t>
            </a:r>
            <a:r>
              <a:rPr sz="1800" i="1" spc="352" baseline="-25462" dirty="0">
                <a:latin typeface="Times New Roman"/>
                <a:cs typeface="Times New Roman"/>
              </a:rPr>
              <a:t> </a:t>
            </a:r>
            <a:r>
              <a:rPr sz="2100" spc="-50" dirty="0">
                <a:latin typeface="Times New Roman"/>
                <a:cs typeface="Times New Roman"/>
              </a:rPr>
              <a:t>)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30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0</a:t>
            </a:r>
            <a:r>
              <a:rPr sz="2100" spc="-280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.999951</a:t>
            </a:r>
            <a:endParaRPr sz="2100">
              <a:latin typeface="Times New Roman"/>
              <a:cs typeface="Times New Roman"/>
            </a:endParaRPr>
          </a:p>
          <a:p>
            <a:pPr marR="1463040" algn="r">
              <a:lnSpc>
                <a:spcPts val="710"/>
              </a:lnSpc>
            </a:pPr>
            <a:r>
              <a:rPr sz="1200" spc="1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0555" y="4925150"/>
            <a:ext cx="5365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217" baseline="14550" dirty="0">
                <a:latin typeface="Times New Roman"/>
                <a:cs typeface="Times New Roman"/>
              </a:rPr>
              <a:t>R</a:t>
            </a:r>
            <a:r>
              <a:rPr sz="1200" i="1" spc="145" dirty="0">
                <a:latin typeface="Times New Roman"/>
                <a:cs typeface="Times New Roman"/>
              </a:rPr>
              <a:t>M</a:t>
            </a:r>
            <a:r>
              <a:rPr sz="1200" i="1" spc="125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8392" y="3290316"/>
            <a:ext cx="5983605" cy="3442970"/>
            <a:chOff x="88392" y="3290316"/>
            <a:chExt cx="5983605" cy="3442970"/>
          </a:xfrm>
        </p:grpSpPr>
        <p:sp>
          <p:nvSpPr>
            <p:cNvPr id="20" name="object 20"/>
            <p:cNvSpPr/>
            <p:nvPr/>
          </p:nvSpPr>
          <p:spPr>
            <a:xfrm>
              <a:off x="1621536" y="6062472"/>
              <a:ext cx="441959" cy="88900"/>
            </a:xfrm>
            <a:custGeom>
              <a:avLst/>
              <a:gdLst/>
              <a:ahLst/>
              <a:cxnLst/>
              <a:rect l="l" t="t" r="r" b="b"/>
              <a:pathLst>
                <a:path w="441960" h="88900">
                  <a:moveTo>
                    <a:pt x="397763" y="88392"/>
                  </a:moveTo>
                  <a:lnTo>
                    <a:pt x="397763" y="67056"/>
                  </a:lnTo>
                  <a:lnTo>
                    <a:pt x="0" y="67056"/>
                  </a:lnTo>
                  <a:lnTo>
                    <a:pt x="0" y="22860"/>
                  </a:lnTo>
                  <a:lnTo>
                    <a:pt x="397763" y="22860"/>
                  </a:lnTo>
                  <a:lnTo>
                    <a:pt x="397763" y="0"/>
                  </a:lnTo>
                  <a:lnTo>
                    <a:pt x="441959" y="44196"/>
                  </a:lnTo>
                  <a:lnTo>
                    <a:pt x="397763" y="88392"/>
                  </a:lnTo>
                  <a:close/>
                </a:path>
              </a:pathLst>
            </a:custGeom>
            <a:solidFill>
              <a:srgbClr val="0C4B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21536" y="6062472"/>
              <a:ext cx="441959" cy="88900"/>
            </a:xfrm>
            <a:custGeom>
              <a:avLst/>
              <a:gdLst/>
              <a:ahLst/>
              <a:cxnLst/>
              <a:rect l="l" t="t" r="r" b="b"/>
              <a:pathLst>
                <a:path w="441960" h="88900">
                  <a:moveTo>
                    <a:pt x="0" y="22860"/>
                  </a:moveTo>
                  <a:lnTo>
                    <a:pt x="397763" y="22860"/>
                  </a:lnTo>
                  <a:lnTo>
                    <a:pt x="397763" y="0"/>
                  </a:lnTo>
                  <a:lnTo>
                    <a:pt x="441959" y="44196"/>
                  </a:lnTo>
                  <a:lnTo>
                    <a:pt x="397763" y="88392"/>
                  </a:lnTo>
                  <a:lnTo>
                    <a:pt x="397763" y="67056"/>
                  </a:lnTo>
                  <a:lnTo>
                    <a:pt x="0" y="67056"/>
                  </a:lnTo>
                  <a:lnTo>
                    <a:pt x="0" y="22860"/>
                  </a:lnTo>
                  <a:close/>
                </a:path>
              </a:pathLst>
            </a:custGeom>
            <a:ln w="10668">
              <a:solidFill>
                <a:srgbClr val="0534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27603" y="3293364"/>
              <a:ext cx="3144520" cy="0"/>
            </a:xfrm>
            <a:custGeom>
              <a:avLst/>
              <a:gdLst/>
              <a:ahLst/>
              <a:cxnLst/>
              <a:rect l="l" t="t" r="r" b="b"/>
              <a:pathLst>
                <a:path w="3144520">
                  <a:moveTo>
                    <a:pt x="0" y="0"/>
                  </a:moveTo>
                  <a:lnTo>
                    <a:pt x="1249680" y="0"/>
                  </a:lnTo>
                </a:path>
                <a:path w="3144520">
                  <a:moveTo>
                    <a:pt x="1603248" y="0"/>
                  </a:moveTo>
                  <a:lnTo>
                    <a:pt x="3144012" y="0"/>
                  </a:lnTo>
                </a:path>
              </a:pathLst>
            </a:custGeom>
            <a:ln w="6096">
              <a:solidFill>
                <a:srgbClr val="0C4B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92" y="6576060"/>
              <a:ext cx="976883" cy="15697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471927" y="5983231"/>
            <a:ext cx="3053715" cy="260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550" i="1" spc="-55" dirty="0">
                <a:latin typeface="Times New Roman"/>
                <a:cs typeface="Times New Roman"/>
              </a:rPr>
              <a:t>R</a:t>
            </a:r>
            <a:r>
              <a:rPr sz="1550" spc="-55" dirty="0">
                <a:latin typeface="Times New Roman"/>
                <a:cs typeface="Times New Roman"/>
              </a:rPr>
              <a:t>(10</a:t>
            </a:r>
            <a:r>
              <a:rPr sz="1550" spc="-55" dirty="0">
                <a:latin typeface="Batang"/>
                <a:cs typeface="Batang"/>
              </a:rPr>
              <a:t>년</a:t>
            </a:r>
            <a:r>
              <a:rPr sz="1550" spc="-55" dirty="0">
                <a:latin typeface="Times New Roman"/>
                <a:cs typeface="Times New Roman"/>
              </a:rPr>
              <a:t>)</a:t>
            </a:r>
            <a:r>
              <a:rPr sz="1550" spc="-3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Symbol"/>
                <a:cs typeface="Symbol"/>
              </a:rPr>
              <a:t>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1550" i="1" spc="-40" dirty="0">
                <a:latin typeface="Times New Roman"/>
                <a:cs typeface="Times New Roman"/>
              </a:rPr>
              <a:t>R</a:t>
            </a:r>
            <a:r>
              <a:rPr sz="1350" i="1" spc="-60" baseline="-24691" dirty="0">
                <a:latin typeface="Times New Roman"/>
                <a:cs typeface="Times New Roman"/>
              </a:rPr>
              <a:t>M</a:t>
            </a:r>
            <a:r>
              <a:rPr sz="1350" i="1" spc="-157" baseline="-24691" dirty="0">
                <a:latin typeface="Times New Roman"/>
                <a:cs typeface="Times New Roman"/>
              </a:rPr>
              <a:t> </a:t>
            </a:r>
            <a:r>
              <a:rPr sz="1350" baseline="-24691" dirty="0">
                <a:latin typeface="Times New Roman"/>
                <a:cs typeface="Times New Roman"/>
              </a:rPr>
              <a:t>1</a:t>
            </a:r>
            <a:r>
              <a:rPr sz="1350" spc="37" baseline="-24691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Symbol"/>
                <a:cs typeface="Symbol"/>
              </a:rPr>
              <a:t></a:t>
            </a:r>
            <a:r>
              <a:rPr sz="1550" spc="-135" dirty="0">
                <a:latin typeface="Times New Roman"/>
                <a:cs typeface="Times New Roman"/>
              </a:rPr>
              <a:t> </a:t>
            </a:r>
            <a:r>
              <a:rPr sz="1550" i="1" spc="-20" dirty="0">
                <a:latin typeface="Times New Roman"/>
                <a:cs typeface="Times New Roman"/>
              </a:rPr>
              <a:t>R</a:t>
            </a:r>
            <a:r>
              <a:rPr sz="1350" i="1" spc="-30" baseline="-24691" dirty="0">
                <a:latin typeface="Times New Roman"/>
                <a:cs typeface="Times New Roman"/>
              </a:rPr>
              <a:t>M</a:t>
            </a:r>
            <a:r>
              <a:rPr sz="1350" i="1" spc="-15" baseline="-24691" dirty="0">
                <a:latin typeface="Times New Roman"/>
                <a:cs typeface="Times New Roman"/>
              </a:rPr>
              <a:t> </a:t>
            </a:r>
            <a:r>
              <a:rPr sz="1350" baseline="-24691" dirty="0">
                <a:latin typeface="Times New Roman"/>
                <a:cs typeface="Times New Roman"/>
              </a:rPr>
              <a:t>2</a:t>
            </a:r>
            <a:r>
              <a:rPr sz="1350" spc="120" baseline="-24691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Symbol"/>
                <a:cs typeface="Symbol"/>
              </a:rPr>
              <a:t></a:t>
            </a:r>
            <a:r>
              <a:rPr sz="1550" spc="-114" dirty="0">
                <a:latin typeface="Times New Roman"/>
                <a:cs typeface="Times New Roman"/>
              </a:rPr>
              <a:t> </a:t>
            </a:r>
            <a:r>
              <a:rPr sz="1550" i="1" spc="-35" dirty="0">
                <a:latin typeface="Times New Roman"/>
                <a:cs typeface="Times New Roman"/>
              </a:rPr>
              <a:t>R</a:t>
            </a:r>
            <a:r>
              <a:rPr sz="1350" i="1" spc="-52" baseline="-24691" dirty="0">
                <a:latin typeface="Times New Roman"/>
                <a:cs typeface="Times New Roman"/>
              </a:rPr>
              <a:t>M</a:t>
            </a:r>
            <a:r>
              <a:rPr sz="1350" i="1" spc="-67" baseline="-24691" dirty="0">
                <a:latin typeface="Times New Roman"/>
                <a:cs typeface="Times New Roman"/>
              </a:rPr>
              <a:t> </a:t>
            </a:r>
            <a:r>
              <a:rPr sz="1350" baseline="-24691" dirty="0">
                <a:latin typeface="Times New Roman"/>
                <a:cs typeface="Times New Roman"/>
              </a:rPr>
              <a:t>3</a:t>
            </a:r>
            <a:r>
              <a:rPr sz="1350" spc="367" baseline="-24691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Symbol"/>
                <a:cs typeface="Symbol"/>
              </a:rPr>
              <a:t></a:t>
            </a:r>
            <a:r>
              <a:rPr sz="1550" spc="-3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Times New Roman"/>
                <a:cs typeface="Times New Roman"/>
              </a:rPr>
              <a:t>0.828948</a:t>
            </a:r>
            <a:endParaRPr sz="1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61027" y="1822290"/>
            <a:ext cx="101346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254" dirty="0">
                <a:solidFill>
                  <a:srgbClr val="FFFFFF"/>
                </a:solidFill>
                <a:latin typeface="Arial Unicode MS"/>
                <a:cs typeface="Arial Unicode MS"/>
              </a:rPr>
              <a:t>신뢰성</a:t>
            </a:r>
            <a:r>
              <a:rPr sz="1750" spc="-275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750" spc="-190" dirty="0">
                <a:solidFill>
                  <a:srgbClr val="FFFFFF"/>
                </a:solidFill>
                <a:latin typeface="Arial Unicode MS"/>
                <a:cs typeface="Arial Unicode MS"/>
              </a:rPr>
              <a:t>예측</a:t>
            </a:r>
            <a:endParaRPr sz="175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06955" y="909365"/>
            <a:ext cx="248285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endParaRPr sz="5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69059" y="909365"/>
            <a:ext cx="248285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5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51225" y="1167739"/>
            <a:ext cx="1015365" cy="513080"/>
          </a:xfrm>
          <a:custGeom>
            <a:avLst/>
            <a:gdLst/>
            <a:ahLst/>
            <a:cxnLst/>
            <a:rect l="l" t="t" r="r" b="b"/>
            <a:pathLst>
              <a:path w="1015364" h="513080">
                <a:moveTo>
                  <a:pt x="33165" y="175989"/>
                </a:moveTo>
                <a:lnTo>
                  <a:pt x="0" y="120357"/>
                </a:lnTo>
                <a:lnTo>
                  <a:pt x="128916" y="48678"/>
                </a:lnTo>
                <a:lnTo>
                  <a:pt x="189363" y="48678"/>
                </a:lnTo>
                <a:lnTo>
                  <a:pt x="189363" y="125707"/>
                </a:lnTo>
                <a:lnTo>
                  <a:pt x="120892" y="125707"/>
                </a:lnTo>
                <a:lnTo>
                  <a:pt x="33165" y="175989"/>
                </a:lnTo>
                <a:close/>
              </a:path>
              <a:path w="1015364" h="513080">
                <a:moveTo>
                  <a:pt x="189363" y="434358"/>
                </a:moveTo>
                <a:lnTo>
                  <a:pt x="120892" y="434358"/>
                </a:lnTo>
                <a:lnTo>
                  <a:pt x="120892" y="125707"/>
                </a:lnTo>
                <a:lnTo>
                  <a:pt x="189363" y="125707"/>
                </a:lnTo>
                <a:lnTo>
                  <a:pt x="189363" y="434358"/>
                </a:lnTo>
                <a:close/>
              </a:path>
              <a:path w="1015364" h="513080">
                <a:moveTo>
                  <a:pt x="332722" y="175989"/>
                </a:moveTo>
                <a:lnTo>
                  <a:pt x="299557" y="120357"/>
                </a:lnTo>
                <a:lnTo>
                  <a:pt x="428474" y="48678"/>
                </a:lnTo>
                <a:lnTo>
                  <a:pt x="488920" y="48678"/>
                </a:lnTo>
                <a:lnTo>
                  <a:pt x="488920" y="125707"/>
                </a:lnTo>
                <a:lnTo>
                  <a:pt x="420450" y="125707"/>
                </a:lnTo>
                <a:lnTo>
                  <a:pt x="332722" y="175989"/>
                </a:lnTo>
                <a:close/>
              </a:path>
              <a:path w="1015364" h="513080">
                <a:moveTo>
                  <a:pt x="488920" y="434358"/>
                </a:moveTo>
                <a:lnTo>
                  <a:pt x="420450" y="434358"/>
                </a:lnTo>
                <a:lnTo>
                  <a:pt x="420450" y="125707"/>
                </a:lnTo>
                <a:lnTo>
                  <a:pt x="488920" y="125707"/>
                </a:lnTo>
                <a:lnTo>
                  <a:pt x="488920" y="434358"/>
                </a:lnTo>
                <a:close/>
              </a:path>
              <a:path w="1015364" h="513080">
                <a:moveTo>
                  <a:pt x="949490" y="294208"/>
                </a:moveTo>
                <a:lnTo>
                  <a:pt x="882089" y="294208"/>
                </a:lnTo>
                <a:lnTo>
                  <a:pt x="882089" y="0"/>
                </a:lnTo>
                <a:lnTo>
                  <a:pt x="949490" y="0"/>
                </a:lnTo>
                <a:lnTo>
                  <a:pt x="949490" y="111264"/>
                </a:lnTo>
                <a:lnTo>
                  <a:pt x="1014750" y="111264"/>
                </a:lnTo>
                <a:lnTo>
                  <a:pt x="1014750" y="170105"/>
                </a:lnTo>
                <a:lnTo>
                  <a:pt x="949490" y="170105"/>
                </a:lnTo>
                <a:lnTo>
                  <a:pt x="949490" y="294208"/>
                </a:lnTo>
                <a:close/>
              </a:path>
              <a:path w="1015364" h="513080">
                <a:moveTo>
                  <a:pt x="586276" y="304906"/>
                </a:moveTo>
                <a:lnTo>
                  <a:pt x="558995" y="249809"/>
                </a:lnTo>
                <a:lnTo>
                  <a:pt x="585925" y="238225"/>
                </a:lnTo>
                <a:lnTo>
                  <a:pt x="610013" y="227543"/>
                </a:lnTo>
                <a:lnTo>
                  <a:pt x="649665" y="208887"/>
                </a:lnTo>
                <a:lnTo>
                  <a:pt x="691740" y="184665"/>
                </a:lnTo>
                <a:lnTo>
                  <a:pt x="722030" y="154292"/>
                </a:lnTo>
                <a:lnTo>
                  <a:pt x="731241" y="109659"/>
                </a:lnTo>
                <a:lnTo>
                  <a:pt x="731241" y="86657"/>
                </a:lnTo>
                <a:lnTo>
                  <a:pt x="580392" y="86657"/>
                </a:lnTo>
                <a:lnTo>
                  <a:pt x="580392" y="29420"/>
                </a:lnTo>
                <a:lnTo>
                  <a:pt x="798641" y="29420"/>
                </a:lnTo>
                <a:lnTo>
                  <a:pt x="798547" y="119990"/>
                </a:lnTo>
                <a:lnTo>
                  <a:pt x="792289" y="163018"/>
                </a:lnTo>
                <a:lnTo>
                  <a:pt x="770357" y="201332"/>
                </a:lnTo>
                <a:lnTo>
                  <a:pt x="738863" y="229014"/>
                </a:lnTo>
                <a:lnTo>
                  <a:pt x="705013" y="249876"/>
                </a:lnTo>
                <a:lnTo>
                  <a:pt x="661433" y="271741"/>
                </a:lnTo>
                <a:lnTo>
                  <a:pt x="607021" y="296013"/>
                </a:lnTo>
                <a:lnTo>
                  <a:pt x="586276" y="304906"/>
                </a:lnTo>
                <a:close/>
              </a:path>
              <a:path w="1015364" h="513080">
                <a:moveTo>
                  <a:pt x="798641" y="512457"/>
                </a:moveTo>
                <a:lnTo>
                  <a:pt x="750749" y="508545"/>
                </a:lnTo>
                <a:lnTo>
                  <a:pt x="710245" y="497078"/>
                </a:lnTo>
                <a:lnTo>
                  <a:pt x="670393" y="471602"/>
                </a:lnTo>
                <a:lnTo>
                  <a:pt x="648929" y="436163"/>
                </a:lnTo>
                <a:lnTo>
                  <a:pt x="646258" y="416705"/>
                </a:lnTo>
                <a:lnTo>
                  <a:pt x="646258" y="392099"/>
                </a:lnTo>
                <a:lnTo>
                  <a:pt x="657154" y="353852"/>
                </a:lnTo>
                <a:lnTo>
                  <a:pt x="688179" y="323094"/>
                </a:lnTo>
                <a:lnTo>
                  <a:pt x="722782" y="307146"/>
                </a:lnTo>
                <a:lnTo>
                  <a:pt x="765944" y="298086"/>
                </a:lnTo>
                <a:lnTo>
                  <a:pt x="798641" y="296347"/>
                </a:lnTo>
                <a:lnTo>
                  <a:pt x="815374" y="296782"/>
                </a:lnTo>
                <a:lnTo>
                  <a:pt x="860960" y="303301"/>
                </a:lnTo>
                <a:lnTo>
                  <a:pt x="898571" y="317042"/>
                </a:lnTo>
                <a:lnTo>
                  <a:pt x="934077" y="345209"/>
                </a:lnTo>
                <a:lnTo>
                  <a:pt x="938443" y="351445"/>
                </a:lnTo>
                <a:lnTo>
                  <a:pt x="798641" y="351445"/>
                </a:lnTo>
                <a:lnTo>
                  <a:pt x="788745" y="351712"/>
                </a:lnTo>
                <a:lnTo>
                  <a:pt x="747489" y="360605"/>
                </a:lnTo>
                <a:lnTo>
                  <a:pt x="714480" y="386750"/>
                </a:lnTo>
                <a:lnTo>
                  <a:pt x="712518" y="392099"/>
                </a:lnTo>
                <a:lnTo>
                  <a:pt x="712518" y="416705"/>
                </a:lnTo>
                <a:lnTo>
                  <a:pt x="741053" y="445307"/>
                </a:lnTo>
                <a:lnTo>
                  <a:pt x="779384" y="456290"/>
                </a:lnTo>
                <a:lnTo>
                  <a:pt x="798641" y="457359"/>
                </a:lnTo>
                <a:lnTo>
                  <a:pt x="938443" y="457359"/>
                </a:lnTo>
                <a:lnTo>
                  <a:pt x="934077" y="463595"/>
                </a:lnTo>
                <a:lnTo>
                  <a:pt x="898571" y="491762"/>
                </a:lnTo>
                <a:lnTo>
                  <a:pt x="860960" y="505503"/>
                </a:lnTo>
                <a:lnTo>
                  <a:pt x="815374" y="512022"/>
                </a:lnTo>
                <a:lnTo>
                  <a:pt x="798641" y="512457"/>
                </a:lnTo>
                <a:close/>
              </a:path>
              <a:path w="1015364" h="513080">
                <a:moveTo>
                  <a:pt x="938443" y="457359"/>
                </a:moveTo>
                <a:lnTo>
                  <a:pt x="798641" y="457359"/>
                </a:lnTo>
                <a:lnTo>
                  <a:pt x="808537" y="457092"/>
                </a:lnTo>
                <a:lnTo>
                  <a:pt x="817898" y="456290"/>
                </a:lnTo>
                <a:lnTo>
                  <a:pt x="856229" y="445307"/>
                </a:lnTo>
                <a:lnTo>
                  <a:pt x="884764" y="416705"/>
                </a:lnTo>
                <a:lnTo>
                  <a:pt x="884764" y="392099"/>
                </a:lnTo>
                <a:lnTo>
                  <a:pt x="856229" y="363497"/>
                </a:lnTo>
                <a:lnTo>
                  <a:pt x="817898" y="352514"/>
                </a:lnTo>
                <a:lnTo>
                  <a:pt x="798641" y="351445"/>
                </a:lnTo>
                <a:lnTo>
                  <a:pt x="938443" y="351445"/>
                </a:lnTo>
                <a:lnTo>
                  <a:pt x="951024" y="392099"/>
                </a:lnTo>
                <a:lnTo>
                  <a:pt x="951024" y="416705"/>
                </a:lnTo>
                <a:lnTo>
                  <a:pt x="950409" y="426117"/>
                </a:lnTo>
                <a:lnTo>
                  <a:pt x="948353" y="436163"/>
                </a:lnTo>
                <a:lnTo>
                  <a:pt x="944926" y="445775"/>
                </a:lnTo>
                <a:lnTo>
                  <a:pt x="940128" y="454952"/>
                </a:lnTo>
                <a:lnTo>
                  <a:pt x="938443" y="4573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03141" y="4057829"/>
            <a:ext cx="3005455" cy="359410"/>
          </a:xfrm>
          <a:custGeom>
            <a:avLst/>
            <a:gdLst/>
            <a:ahLst/>
            <a:cxnLst/>
            <a:rect l="l" t="t" r="r" b="b"/>
            <a:pathLst>
              <a:path w="3005454" h="359410">
                <a:moveTo>
                  <a:pt x="46128" y="359212"/>
                </a:moveTo>
                <a:lnTo>
                  <a:pt x="0" y="359212"/>
                </a:lnTo>
                <a:lnTo>
                  <a:pt x="0" y="5398"/>
                </a:lnTo>
                <a:lnTo>
                  <a:pt x="71646" y="5398"/>
                </a:lnTo>
                <a:lnTo>
                  <a:pt x="92647" y="54961"/>
                </a:lnTo>
                <a:lnTo>
                  <a:pt x="46128" y="54961"/>
                </a:lnTo>
                <a:lnTo>
                  <a:pt x="46128" y="359212"/>
                </a:lnTo>
                <a:close/>
              </a:path>
              <a:path w="3005454" h="359410">
                <a:moveTo>
                  <a:pt x="216150" y="237021"/>
                </a:moveTo>
                <a:lnTo>
                  <a:pt x="169791" y="237021"/>
                </a:lnTo>
                <a:lnTo>
                  <a:pt x="265483" y="5398"/>
                </a:lnTo>
                <a:lnTo>
                  <a:pt x="336639" y="5398"/>
                </a:lnTo>
                <a:lnTo>
                  <a:pt x="336639" y="54961"/>
                </a:lnTo>
                <a:lnTo>
                  <a:pt x="290020" y="54961"/>
                </a:lnTo>
                <a:lnTo>
                  <a:pt x="288384" y="61504"/>
                </a:lnTo>
                <a:lnTo>
                  <a:pt x="286830" y="66984"/>
                </a:lnTo>
                <a:lnTo>
                  <a:pt x="283886" y="75817"/>
                </a:lnTo>
                <a:lnTo>
                  <a:pt x="282577" y="79825"/>
                </a:lnTo>
                <a:lnTo>
                  <a:pt x="273335" y="104034"/>
                </a:lnTo>
                <a:lnTo>
                  <a:pt x="216150" y="237021"/>
                </a:lnTo>
                <a:close/>
              </a:path>
              <a:path w="3005454" h="359410">
                <a:moveTo>
                  <a:pt x="188930" y="300325"/>
                </a:moveTo>
                <a:lnTo>
                  <a:pt x="147709" y="300325"/>
                </a:lnTo>
                <a:lnTo>
                  <a:pt x="64285" y="104034"/>
                </a:lnTo>
                <a:lnTo>
                  <a:pt x="62649" y="100435"/>
                </a:lnTo>
                <a:lnTo>
                  <a:pt x="48091" y="60850"/>
                </a:lnTo>
                <a:lnTo>
                  <a:pt x="46128" y="54961"/>
                </a:lnTo>
                <a:lnTo>
                  <a:pt x="92647" y="54961"/>
                </a:lnTo>
                <a:lnTo>
                  <a:pt x="169791" y="237021"/>
                </a:lnTo>
                <a:lnTo>
                  <a:pt x="216150" y="237021"/>
                </a:lnTo>
                <a:lnTo>
                  <a:pt x="188930" y="300325"/>
                </a:lnTo>
                <a:close/>
              </a:path>
              <a:path w="3005454" h="359410">
                <a:moveTo>
                  <a:pt x="336639" y="359212"/>
                </a:moveTo>
                <a:lnTo>
                  <a:pt x="290020" y="359212"/>
                </a:lnTo>
                <a:lnTo>
                  <a:pt x="290020" y="54961"/>
                </a:lnTo>
                <a:lnTo>
                  <a:pt x="336639" y="54961"/>
                </a:lnTo>
                <a:lnTo>
                  <a:pt x="336639" y="359212"/>
                </a:lnTo>
                <a:close/>
              </a:path>
              <a:path w="3005454" h="359410">
                <a:moveTo>
                  <a:pt x="431349" y="359212"/>
                </a:moveTo>
                <a:lnTo>
                  <a:pt x="382767" y="359212"/>
                </a:lnTo>
                <a:lnTo>
                  <a:pt x="382767" y="5398"/>
                </a:lnTo>
                <a:lnTo>
                  <a:pt x="431349" y="5398"/>
                </a:lnTo>
                <a:lnTo>
                  <a:pt x="431349" y="359212"/>
                </a:lnTo>
                <a:close/>
              </a:path>
              <a:path w="3005454" h="359410">
                <a:moveTo>
                  <a:pt x="698796" y="359212"/>
                </a:moveTo>
                <a:lnTo>
                  <a:pt x="480913" y="359212"/>
                </a:lnTo>
                <a:lnTo>
                  <a:pt x="480913" y="5398"/>
                </a:lnTo>
                <a:lnTo>
                  <a:pt x="529495" y="5398"/>
                </a:lnTo>
                <a:lnTo>
                  <a:pt x="529495" y="317501"/>
                </a:lnTo>
                <a:lnTo>
                  <a:pt x="698796" y="317501"/>
                </a:lnTo>
                <a:lnTo>
                  <a:pt x="698796" y="359212"/>
                </a:lnTo>
                <a:close/>
              </a:path>
              <a:path w="3005454" h="359410">
                <a:moveTo>
                  <a:pt x="884782" y="209540"/>
                </a:moveTo>
                <a:lnTo>
                  <a:pt x="676223" y="209540"/>
                </a:lnTo>
                <a:lnTo>
                  <a:pt x="676223" y="175189"/>
                </a:lnTo>
                <a:lnTo>
                  <a:pt x="884782" y="175189"/>
                </a:lnTo>
                <a:lnTo>
                  <a:pt x="884782" y="209540"/>
                </a:lnTo>
                <a:close/>
              </a:path>
              <a:path w="3005454" h="359410">
                <a:moveTo>
                  <a:pt x="936799" y="359212"/>
                </a:moveTo>
                <a:lnTo>
                  <a:pt x="888217" y="359212"/>
                </a:lnTo>
                <a:lnTo>
                  <a:pt x="888217" y="5398"/>
                </a:lnTo>
                <a:lnTo>
                  <a:pt x="936799" y="5398"/>
                </a:lnTo>
                <a:lnTo>
                  <a:pt x="936799" y="153107"/>
                </a:lnTo>
                <a:lnTo>
                  <a:pt x="1149775" y="153107"/>
                </a:lnTo>
                <a:lnTo>
                  <a:pt x="1149775" y="196291"/>
                </a:lnTo>
                <a:lnTo>
                  <a:pt x="936799" y="196291"/>
                </a:lnTo>
                <a:lnTo>
                  <a:pt x="936799" y="359212"/>
                </a:lnTo>
                <a:close/>
              </a:path>
              <a:path w="3005454" h="359410">
                <a:moveTo>
                  <a:pt x="1149775" y="153107"/>
                </a:moveTo>
                <a:lnTo>
                  <a:pt x="1101193" y="153107"/>
                </a:lnTo>
                <a:lnTo>
                  <a:pt x="1101193" y="5398"/>
                </a:lnTo>
                <a:lnTo>
                  <a:pt x="1149775" y="5398"/>
                </a:lnTo>
                <a:lnTo>
                  <a:pt x="1149775" y="153107"/>
                </a:lnTo>
                <a:close/>
              </a:path>
              <a:path w="3005454" h="359410">
                <a:moveTo>
                  <a:pt x="1149775" y="359212"/>
                </a:moveTo>
                <a:lnTo>
                  <a:pt x="1101193" y="359212"/>
                </a:lnTo>
                <a:lnTo>
                  <a:pt x="1101193" y="196291"/>
                </a:lnTo>
                <a:lnTo>
                  <a:pt x="1149775" y="196291"/>
                </a:lnTo>
                <a:lnTo>
                  <a:pt x="1149775" y="359212"/>
                </a:lnTo>
                <a:close/>
              </a:path>
              <a:path w="3005454" h="359410">
                <a:moveTo>
                  <a:pt x="1314660" y="359212"/>
                </a:moveTo>
                <a:lnTo>
                  <a:pt x="1197376" y="359212"/>
                </a:lnTo>
                <a:lnTo>
                  <a:pt x="1197376" y="5398"/>
                </a:lnTo>
                <a:lnTo>
                  <a:pt x="1314660" y="5398"/>
                </a:lnTo>
                <a:lnTo>
                  <a:pt x="1349011" y="7836"/>
                </a:lnTo>
                <a:lnTo>
                  <a:pt x="1378945" y="15151"/>
                </a:lnTo>
                <a:lnTo>
                  <a:pt x="1404463" y="27342"/>
                </a:lnTo>
                <a:lnTo>
                  <a:pt x="1425564" y="44410"/>
                </a:lnTo>
                <a:lnTo>
                  <a:pt x="1428372" y="48091"/>
                </a:lnTo>
                <a:lnTo>
                  <a:pt x="1245958" y="48091"/>
                </a:lnTo>
                <a:lnTo>
                  <a:pt x="1245958" y="316028"/>
                </a:lnTo>
                <a:lnTo>
                  <a:pt x="1429645" y="316028"/>
                </a:lnTo>
                <a:lnTo>
                  <a:pt x="1426546" y="320200"/>
                </a:lnTo>
                <a:lnTo>
                  <a:pt x="1405751" y="337268"/>
                </a:lnTo>
                <a:lnTo>
                  <a:pt x="1380172" y="349459"/>
                </a:lnTo>
                <a:lnTo>
                  <a:pt x="1349808" y="356774"/>
                </a:lnTo>
                <a:lnTo>
                  <a:pt x="1314660" y="359212"/>
                </a:lnTo>
                <a:close/>
              </a:path>
              <a:path w="3005454" h="359410">
                <a:moveTo>
                  <a:pt x="1429645" y="316028"/>
                </a:moveTo>
                <a:lnTo>
                  <a:pt x="1310243" y="316028"/>
                </a:lnTo>
                <a:lnTo>
                  <a:pt x="1321745" y="315645"/>
                </a:lnTo>
                <a:lnTo>
                  <a:pt x="1332694" y="314495"/>
                </a:lnTo>
                <a:lnTo>
                  <a:pt x="1370664" y="301981"/>
                </a:lnTo>
                <a:lnTo>
                  <a:pt x="1402362" y="266219"/>
                </a:lnTo>
                <a:lnTo>
                  <a:pt x="1413327" y="219539"/>
                </a:lnTo>
                <a:lnTo>
                  <a:pt x="1413709" y="207577"/>
                </a:lnTo>
                <a:lnTo>
                  <a:pt x="1413709" y="157032"/>
                </a:lnTo>
                <a:lnTo>
                  <a:pt x="1406426" y="108450"/>
                </a:lnTo>
                <a:lnTo>
                  <a:pt x="1385570" y="73854"/>
                </a:lnTo>
                <a:lnTo>
                  <a:pt x="1343091" y="51541"/>
                </a:lnTo>
                <a:lnTo>
                  <a:pt x="1310243" y="48091"/>
                </a:lnTo>
                <a:lnTo>
                  <a:pt x="1428372" y="48091"/>
                </a:lnTo>
                <a:lnTo>
                  <a:pt x="1442096" y="66079"/>
                </a:lnTo>
                <a:lnTo>
                  <a:pt x="1453904" y="92072"/>
                </a:lnTo>
                <a:lnTo>
                  <a:pt x="1460989" y="122390"/>
                </a:lnTo>
                <a:lnTo>
                  <a:pt x="1463350" y="157032"/>
                </a:lnTo>
                <a:lnTo>
                  <a:pt x="1463350" y="207577"/>
                </a:lnTo>
                <a:lnTo>
                  <a:pt x="1461050" y="242220"/>
                </a:lnTo>
                <a:lnTo>
                  <a:pt x="1454149" y="272538"/>
                </a:lnTo>
                <a:lnTo>
                  <a:pt x="1442648" y="298531"/>
                </a:lnTo>
                <a:lnTo>
                  <a:pt x="1429645" y="316028"/>
                </a:lnTo>
                <a:close/>
              </a:path>
              <a:path w="3005454" h="359410">
                <a:moveTo>
                  <a:pt x="1642466" y="359212"/>
                </a:moveTo>
                <a:lnTo>
                  <a:pt x="1501627" y="359212"/>
                </a:lnTo>
                <a:lnTo>
                  <a:pt x="1501627" y="5398"/>
                </a:lnTo>
                <a:lnTo>
                  <a:pt x="1627254" y="5398"/>
                </a:lnTo>
                <a:lnTo>
                  <a:pt x="1676419" y="10796"/>
                </a:lnTo>
                <a:lnTo>
                  <a:pt x="1711536" y="26990"/>
                </a:lnTo>
                <a:lnTo>
                  <a:pt x="1727243" y="47109"/>
                </a:lnTo>
                <a:lnTo>
                  <a:pt x="1550209" y="47109"/>
                </a:lnTo>
                <a:lnTo>
                  <a:pt x="1550209" y="154579"/>
                </a:lnTo>
                <a:lnTo>
                  <a:pt x="1719360" y="154579"/>
                </a:lnTo>
                <a:lnTo>
                  <a:pt x="1716811" y="156951"/>
                </a:lnTo>
                <a:lnTo>
                  <a:pt x="1682706" y="172736"/>
                </a:lnTo>
                <a:lnTo>
                  <a:pt x="1698149" y="176110"/>
                </a:lnTo>
                <a:lnTo>
                  <a:pt x="1712088" y="181324"/>
                </a:lnTo>
                <a:lnTo>
                  <a:pt x="1724525" y="188378"/>
                </a:lnTo>
                <a:lnTo>
                  <a:pt x="1731840" y="194328"/>
                </a:lnTo>
                <a:lnTo>
                  <a:pt x="1550209" y="194328"/>
                </a:lnTo>
                <a:lnTo>
                  <a:pt x="1550209" y="317010"/>
                </a:lnTo>
                <a:lnTo>
                  <a:pt x="1742322" y="317010"/>
                </a:lnTo>
                <a:lnTo>
                  <a:pt x="1740228" y="320859"/>
                </a:lnTo>
                <a:lnTo>
                  <a:pt x="1728098" y="334431"/>
                </a:lnTo>
                <a:lnTo>
                  <a:pt x="1712349" y="345273"/>
                </a:lnTo>
                <a:lnTo>
                  <a:pt x="1692827" y="353017"/>
                </a:lnTo>
                <a:lnTo>
                  <a:pt x="1669533" y="357664"/>
                </a:lnTo>
                <a:lnTo>
                  <a:pt x="1642466" y="359212"/>
                </a:lnTo>
                <a:close/>
              </a:path>
              <a:path w="3005454" h="359410">
                <a:moveTo>
                  <a:pt x="1719360" y="154579"/>
                </a:moveTo>
                <a:lnTo>
                  <a:pt x="1613023" y="154579"/>
                </a:lnTo>
                <a:lnTo>
                  <a:pt x="1621871" y="154456"/>
                </a:lnTo>
                <a:lnTo>
                  <a:pt x="1630259" y="154088"/>
                </a:lnTo>
                <a:lnTo>
                  <a:pt x="1669947" y="144764"/>
                </a:lnTo>
                <a:lnTo>
                  <a:pt x="1689745" y="109524"/>
                </a:lnTo>
                <a:lnTo>
                  <a:pt x="1690067" y="101580"/>
                </a:lnTo>
                <a:lnTo>
                  <a:pt x="1690067" y="82278"/>
                </a:lnTo>
                <a:lnTo>
                  <a:pt x="1665331" y="52109"/>
                </a:lnTo>
                <a:lnTo>
                  <a:pt x="1619555" y="47186"/>
                </a:lnTo>
                <a:lnTo>
                  <a:pt x="1609588" y="47109"/>
                </a:lnTo>
                <a:lnTo>
                  <a:pt x="1727243" y="47109"/>
                </a:lnTo>
                <a:lnTo>
                  <a:pt x="1732607" y="53980"/>
                </a:lnTo>
                <a:lnTo>
                  <a:pt x="1739630" y="91766"/>
                </a:lnTo>
                <a:lnTo>
                  <a:pt x="1739630" y="109923"/>
                </a:lnTo>
                <a:lnTo>
                  <a:pt x="1738649" y="117529"/>
                </a:lnTo>
                <a:lnTo>
                  <a:pt x="1734723" y="132251"/>
                </a:lnTo>
                <a:lnTo>
                  <a:pt x="1731533" y="139039"/>
                </a:lnTo>
                <a:lnTo>
                  <a:pt x="1722700" y="151471"/>
                </a:lnTo>
                <a:lnTo>
                  <a:pt x="1719360" y="154579"/>
                </a:lnTo>
                <a:close/>
              </a:path>
              <a:path w="3005454" h="359410">
                <a:moveTo>
                  <a:pt x="1742322" y="317010"/>
                </a:moveTo>
                <a:lnTo>
                  <a:pt x="1624309" y="317010"/>
                </a:lnTo>
                <a:lnTo>
                  <a:pt x="1634293" y="316872"/>
                </a:lnTo>
                <a:lnTo>
                  <a:pt x="1643632" y="316458"/>
                </a:lnTo>
                <a:lnTo>
                  <a:pt x="1685896" y="306705"/>
                </a:lnTo>
                <a:lnTo>
                  <a:pt x="1705463" y="272492"/>
                </a:lnTo>
                <a:lnTo>
                  <a:pt x="1705753" y="253706"/>
                </a:lnTo>
                <a:lnTo>
                  <a:pt x="1705494" y="246406"/>
                </a:lnTo>
                <a:lnTo>
                  <a:pt x="1686141" y="208068"/>
                </a:lnTo>
                <a:lnTo>
                  <a:pt x="1648294" y="196122"/>
                </a:lnTo>
                <a:lnTo>
                  <a:pt x="1613513" y="194328"/>
                </a:lnTo>
                <a:lnTo>
                  <a:pt x="1731840" y="194328"/>
                </a:lnTo>
                <a:lnTo>
                  <a:pt x="1754552" y="236377"/>
                </a:lnTo>
                <a:lnTo>
                  <a:pt x="1755824" y="253706"/>
                </a:lnTo>
                <a:lnTo>
                  <a:pt x="1755824" y="265974"/>
                </a:lnTo>
                <a:lnTo>
                  <a:pt x="1754091" y="286631"/>
                </a:lnTo>
                <a:lnTo>
                  <a:pt x="1748893" y="304926"/>
                </a:lnTo>
                <a:lnTo>
                  <a:pt x="1742322" y="317010"/>
                </a:lnTo>
                <a:close/>
              </a:path>
              <a:path w="3005454" h="359410">
                <a:moveTo>
                  <a:pt x="2272070" y="95201"/>
                </a:moveTo>
                <a:lnTo>
                  <a:pt x="2234775" y="71155"/>
                </a:lnTo>
                <a:lnTo>
                  <a:pt x="2238149" y="65435"/>
                </a:lnTo>
                <a:lnTo>
                  <a:pt x="2241890" y="59562"/>
                </a:lnTo>
                <a:lnTo>
                  <a:pt x="2266810" y="29689"/>
                </a:lnTo>
                <a:lnTo>
                  <a:pt x="2305194" y="6870"/>
                </a:lnTo>
                <a:lnTo>
                  <a:pt x="2348133" y="0"/>
                </a:lnTo>
                <a:lnTo>
                  <a:pt x="2361229" y="414"/>
                </a:lnTo>
                <a:lnTo>
                  <a:pt x="2405625" y="10259"/>
                </a:lnTo>
                <a:lnTo>
                  <a:pt x="2442598" y="37970"/>
                </a:lnTo>
                <a:lnTo>
                  <a:pt x="2446362" y="43674"/>
                </a:lnTo>
                <a:lnTo>
                  <a:pt x="2342571" y="43674"/>
                </a:lnTo>
                <a:lnTo>
                  <a:pt x="2335877" y="44426"/>
                </a:lnTo>
                <a:lnTo>
                  <a:pt x="2296443" y="63222"/>
                </a:lnTo>
                <a:lnTo>
                  <a:pt x="2276517" y="87916"/>
                </a:lnTo>
                <a:lnTo>
                  <a:pt x="2272070" y="95201"/>
                </a:lnTo>
                <a:close/>
              </a:path>
              <a:path w="3005454" h="359410">
                <a:moveTo>
                  <a:pt x="1829924" y="359212"/>
                </a:moveTo>
                <a:lnTo>
                  <a:pt x="1781342" y="359212"/>
                </a:lnTo>
                <a:lnTo>
                  <a:pt x="1781342" y="5398"/>
                </a:lnTo>
                <a:lnTo>
                  <a:pt x="1829924" y="5398"/>
                </a:lnTo>
                <a:lnTo>
                  <a:pt x="1829924" y="174699"/>
                </a:lnTo>
                <a:lnTo>
                  <a:pt x="1914217" y="174699"/>
                </a:lnTo>
                <a:lnTo>
                  <a:pt x="1928582" y="193837"/>
                </a:lnTo>
                <a:lnTo>
                  <a:pt x="1868692" y="193837"/>
                </a:lnTo>
                <a:lnTo>
                  <a:pt x="1829924" y="235549"/>
                </a:lnTo>
                <a:lnTo>
                  <a:pt x="1829924" y="359212"/>
                </a:lnTo>
                <a:close/>
              </a:path>
              <a:path w="3005454" h="359410">
                <a:moveTo>
                  <a:pt x="1914217" y="174699"/>
                </a:moveTo>
                <a:lnTo>
                  <a:pt x="1829924" y="174699"/>
                </a:lnTo>
                <a:lnTo>
                  <a:pt x="1984995" y="5398"/>
                </a:lnTo>
                <a:lnTo>
                  <a:pt x="2044373" y="5398"/>
                </a:lnTo>
                <a:lnTo>
                  <a:pt x="1902061" y="158505"/>
                </a:lnTo>
                <a:lnTo>
                  <a:pt x="1914217" y="174699"/>
                </a:lnTo>
                <a:close/>
              </a:path>
              <a:path w="3005454" h="359410">
                <a:moveTo>
                  <a:pt x="2471306" y="359212"/>
                </a:moveTo>
                <a:lnTo>
                  <a:pt x="2233793" y="359212"/>
                </a:lnTo>
                <a:lnTo>
                  <a:pt x="2233793" y="318482"/>
                </a:lnTo>
                <a:lnTo>
                  <a:pt x="2365799" y="175189"/>
                </a:lnTo>
                <a:lnTo>
                  <a:pt x="2373007" y="167123"/>
                </a:lnTo>
                <a:lnTo>
                  <a:pt x="2397574" y="134643"/>
                </a:lnTo>
                <a:lnTo>
                  <a:pt x="2409965" y="97327"/>
                </a:lnTo>
                <a:lnTo>
                  <a:pt x="2409872" y="87916"/>
                </a:lnTo>
                <a:lnTo>
                  <a:pt x="2384585" y="50437"/>
                </a:lnTo>
                <a:lnTo>
                  <a:pt x="2349115" y="43674"/>
                </a:lnTo>
                <a:lnTo>
                  <a:pt x="2446362" y="43674"/>
                </a:lnTo>
                <a:lnTo>
                  <a:pt x="2458504" y="87916"/>
                </a:lnTo>
                <a:lnTo>
                  <a:pt x="2458449" y="95201"/>
                </a:lnTo>
                <a:lnTo>
                  <a:pt x="2449990" y="135226"/>
                </a:lnTo>
                <a:lnTo>
                  <a:pt x="2425913" y="173717"/>
                </a:lnTo>
                <a:lnTo>
                  <a:pt x="2293662" y="317010"/>
                </a:lnTo>
                <a:lnTo>
                  <a:pt x="2471306" y="317010"/>
                </a:lnTo>
                <a:lnTo>
                  <a:pt x="2471306" y="359212"/>
                </a:lnTo>
                <a:close/>
              </a:path>
              <a:path w="3005454" h="359410">
                <a:moveTo>
                  <a:pt x="2234284" y="209540"/>
                </a:moveTo>
                <a:lnTo>
                  <a:pt x="2025725" y="209540"/>
                </a:lnTo>
                <a:lnTo>
                  <a:pt x="2025725" y="175189"/>
                </a:lnTo>
                <a:lnTo>
                  <a:pt x="2234284" y="175189"/>
                </a:lnTo>
                <a:lnTo>
                  <a:pt x="2234284" y="209540"/>
                </a:lnTo>
                <a:close/>
              </a:path>
              <a:path w="3005454" h="359410">
                <a:moveTo>
                  <a:pt x="2052715" y="359212"/>
                </a:moveTo>
                <a:lnTo>
                  <a:pt x="1990883" y="359212"/>
                </a:lnTo>
                <a:lnTo>
                  <a:pt x="1868692" y="193837"/>
                </a:lnTo>
                <a:lnTo>
                  <a:pt x="1928582" y="193837"/>
                </a:lnTo>
                <a:lnTo>
                  <a:pt x="2052715" y="359212"/>
                </a:lnTo>
                <a:close/>
              </a:path>
              <a:path w="3005454" h="359410">
                <a:moveTo>
                  <a:pt x="2544424" y="111395"/>
                </a:moveTo>
                <a:lnTo>
                  <a:pt x="2521360" y="72137"/>
                </a:lnTo>
                <a:lnTo>
                  <a:pt x="2635209" y="5398"/>
                </a:lnTo>
                <a:lnTo>
                  <a:pt x="2675939" y="5398"/>
                </a:lnTo>
                <a:lnTo>
                  <a:pt x="2675939" y="62322"/>
                </a:lnTo>
                <a:lnTo>
                  <a:pt x="2627357" y="62322"/>
                </a:lnTo>
                <a:lnTo>
                  <a:pt x="2544424" y="111395"/>
                </a:lnTo>
                <a:close/>
              </a:path>
              <a:path w="3005454" h="359410">
                <a:moveTo>
                  <a:pt x="2675939" y="359212"/>
                </a:moveTo>
                <a:lnTo>
                  <a:pt x="2627357" y="359212"/>
                </a:lnTo>
                <a:lnTo>
                  <a:pt x="2627357" y="62322"/>
                </a:lnTo>
                <a:lnTo>
                  <a:pt x="2675939" y="62322"/>
                </a:lnTo>
                <a:lnTo>
                  <a:pt x="2675939" y="359212"/>
                </a:lnTo>
                <a:close/>
              </a:path>
              <a:path w="3005454" h="359410">
                <a:moveTo>
                  <a:pt x="2865360" y="359212"/>
                </a:moveTo>
                <a:lnTo>
                  <a:pt x="2812362" y="359212"/>
                </a:lnTo>
                <a:lnTo>
                  <a:pt x="2952710" y="47600"/>
                </a:lnTo>
                <a:lnTo>
                  <a:pt x="2760345" y="47600"/>
                </a:lnTo>
                <a:lnTo>
                  <a:pt x="2760345" y="5398"/>
                </a:lnTo>
                <a:lnTo>
                  <a:pt x="3005218" y="5398"/>
                </a:lnTo>
                <a:lnTo>
                  <a:pt x="3005218" y="42693"/>
                </a:lnTo>
                <a:lnTo>
                  <a:pt x="2865360" y="359212"/>
                </a:lnTo>
                <a:close/>
              </a:path>
            </a:pathLst>
          </a:custGeom>
          <a:solidFill>
            <a:srgbClr val="67410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691383" y="3837685"/>
            <a:ext cx="833755" cy="831850"/>
            <a:chOff x="2691383" y="3837685"/>
            <a:chExt cx="833755" cy="8318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1383" y="3837685"/>
              <a:ext cx="833627" cy="8318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953850" y="4054188"/>
              <a:ext cx="264160" cy="397510"/>
            </a:xfrm>
            <a:custGeom>
              <a:avLst/>
              <a:gdLst/>
              <a:ahLst/>
              <a:cxnLst/>
              <a:rect l="l" t="t" r="r" b="b"/>
              <a:pathLst>
                <a:path w="264160" h="397510">
                  <a:moveTo>
                    <a:pt x="123567" y="397448"/>
                  </a:moveTo>
                  <a:lnTo>
                    <a:pt x="74371" y="391581"/>
                  </a:lnTo>
                  <a:lnTo>
                    <a:pt x="28284" y="373711"/>
                  </a:lnTo>
                  <a:lnTo>
                    <a:pt x="0" y="354654"/>
                  </a:lnTo>
                  <a:lnTo>
                    <a:pt x="33700" y="301162"/>
                  </a:lnTo>
                  <a:lnTo>
                    <a:pt x="40503" y="306043"/>
                  </a:lnTo>
                  <a:lnTo>
                    <a:pt x="47006" y="310523"/>
                  </a:lnTo>
                  <a:lnTo>
                    <a:pt x="88440" y="331920"/>
                  </a:lnTo>
                  <a:lnTo>
                    <a:pt x="116256" y="336467"/>
                  </a:lnTo>
                  <a:lnTo>
                    <a:pt x="124102" y="336467"/>
                  </a:lnTo>
                  <a:lnTo>
                    <a:pt x="167832" y="328343"/>
                  </a:lnTo>
                  <a:lnTo>
                    <a:pt x="193642" y="294041"/>
                  </a:lnTo>
                  <a:lnTo>
                    <a:pt x="194712" y="281904"/>
                  </a:lnTo>
                  <a:lnTo>
                    <a:pt x="194712" y="274950"/>
                  </a:lnTo>
                  <a:lnTo>
                    <a:pt x="178129" y="233494"/>
                  </a:lnTo>
                  <a:lnTo>
                    <a:pt x="141821" y="221207"/>
                  </a:lnTo>
                  <a:lnTo>
                    <a:pt x="124637" y="220388"/>
                  </a:lnTo>
                  <a:lnTo>
                    <a:pt x="72749" y="220388"/>
                  </a:lnTo>
                  <a:lnTo>
                    <a:pt x="72749" y="161547"/>
                  </a:lnTo>
                  <a:lnTo>
                    <a:pt x="118753" y="161547"/>
                  </a:lnTo>
                  <a:lnTo>
                    <a:pt x="127428" y="161296"/>
                  </a:lnTo>
                  <a:lnTo>
                    <a:pt x="170640" y="141487"/>
                  </a:lnTo>
                  <a:lnTo>
                    <a:pt x="177594" y="101635"/>
                  </a:lnTo>
                  <a:lnTo>
                    <a:pt x="176708" y="91421"/>
                  </a:lnTo>
                  <a:lnTo>
                    <a:pt x="146769" y="62385"/>
                  </a:lnTo>
                  <a:lnTo>
                    <a:pt x="125172" y="59911"/>
                  </a:lnTo>
                  <a:lnTo>
                    <a:pt x="113454" y="60479"/>
                  </a:lnTo>
                  <a:lnTo>
                    <a:pt x="70676" y="79302"/>
                  </a:lnTo>
                  <a:lnTo>
                    <a:pt x="57236" y="92006"/>
                  </a:lnTo>
                  <a:lnTo>
                    <a:pt x="10698" y="55632"/>
                  </a:lnTo>
                  <a:lnTo>
                    <a:pt x="43796" y="23486"/>
                  </a:lnTo>
                  <a:lnTo>
                    <a:pt x="87192" y="3811"/>
                  </a:lnTo>
                  <a:lnTo>
                    <a:pt x="125172" y="0"/>
                  </a:lnTo>
                  <a:lnTo>
                    <a:pt x="138478" y="434"/>
                  </a:lnTo>
                  <a:lnTo>
                    <a:pt x="184949" y="10782"/>
                  </a:lnTo>
                  <a:lnTo>
                    <a:pt x="219151" y="33098"/>
                  </a:lnTo>
                  <a:lnTo>
                    <a:pt x="239645" y="66146"/>
                  </a:lnTo>
                  <a:lnTo>
                    <a:pt x="244460" y="96286"/>
                  </a:lnTo>
                  <a:lnTo>
                    <a:pt x="244460" y="109124"/>
                  </a:lnTo>
                  <a:lnTo>
                    <a:pt x="233226" y="151116"/>
                  </a:lnTo>
                  <a:lnTo>
                    <a:pt x="203939" y="182542"/>
                  </a:lnTo>
                  <a:lnTo>
                    <a:pt x="188828" y="189898"/>
                  </a:lnTo>
                  <a:lnTo>
                    <a:pt x="206814" y="194411"/>
                  </a:lnTo>
                  <a:lnTo>
                    <a:pt x="245530" y="220388"/>
                  </a:lnTo>
                  <a:lnTo>
                    <a:pt x="262580" y="261109"/>
                  </a:lnTo>
                  <a:lnTo>
                    <a:pt x="263717" y="277090"/>
                  </a:lnTo>
                  <a:lnTo>
                    <a:pt x="263717" y="285114"/>
                  </a:lnTo>
                  <a:lnTo>
                    <a:pt x="255158" y="327373"/>
                  </a:lnTo>
                  <a:lnTo>
                    <a:pt x="229214" y="363213"/>
                  </a:lnTo>
                  <a:lnTo>
                    <a:pt x="185351" y="388087"/>
                  </a:lnTo>
                  <a:lnTo>
                    <a:pt x="140668" y="396863"/>
                  </a:lnTo>
                  <a:lnTo>
                    <a:pt x="123567" y="3974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67383" y="3577590"/>
            <a:ext cx="8374380" cy="0"/>
          </a:xfrm>
          <a:custGeom>
            <a:avLst/>
            <a:gdLst/>
            <a:ahLst/>
            <a:cxnLst/>
            <a:rect l="l" t="t" r="r" b="b"/>
            <a:pathLst>
              <a:path w="8374380">
                <a:moveTo>
                  <a:pt x="0" y="0"/>
                </a:moveTo>
                <a:lnTo>
                  <a:pt x="8374379" y="0"/>
                </a:lnTo>
              </a:path>
            </a:pathLst>
          </a:custGeom>
          <a:ln w="19812">
            <a:solidFill>
              <a:srgbClr val="F7AF3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7383" y="4866894"/>
            <a:ext cx="8374380" cy="0"/>
          </a:xfrm>
          <a:custGeom>
            <a:avLst/>
            <a:gdLst/>
            <a:ahLst/>
            <a:cxnLst/>
            <a:rect l="l" t="t" r="r" b="b"/>
            <a:pathLst>
              <a:path w="8374380">
                <a:moveTo>
                  <a:pt x="0" y="0"/>
                </a:moveTo>
                <a:lnTo>
                  <a:pt x="8374379" y="0"/>
                </a:lnTo>
              </a:path>
            </a:pathLst>
          </a:custGeom>
          <a:ln w="19812">
            <a:solidFill>
              <a:srgbClr val="F7AF3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7818" y="1285648"/>
            <a:ext cx="251968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spc="-155" dirty="0">
                <a:solidFill>
                  <a:srgbClr val="674107"/>
                </a:solidFill>
                <a:latin typeface="Arial Unicode MS"/>
                <a:cs typeface="Arial Unicode MS"/>
              </a:rPr>
              <a:t>MIL–</a:t>
            </a:r>
            <a:r>
              <a:rPr sz="2900" spc="-325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spc="-110" dirty="0">
                <a:solidFill>
                  <a:srgbClr val="674107"/>
                </a:solidFill>
                <a:latin typeface="Arial Unicode MS"/>
                <a:cs typeface="Arial Unicode MS"/>
              </a:rPr>
              <a:t>HDBK–217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5368925"/>
            <a:chOff x="0" y="1364728"/>
            <a:chExt cx="10692765" cy="536892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197" y="2251748"/>
              <a:ext cx="2720606" cy="2458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1199" y="3021444"/>
              <a:ext cx="2704337" cy="24589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199" y="3790873"/>
              <a:ext cx="3696682" cy="25789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360676" y="4296155"/>
              <a:ext cx="53340" cy="288290"/>
            </a:xfrm>
            <a:custGeom>
              <a:avLst/>
              <a:gdLst/>
              <a:ahLst/>
              <a:cxnLst/>
              <a:rect l="l" t="t" r="r" b="b"/>
              <a:pathLst>
                <a:path w="53339" h="288289">
                  <a:moveTo>
                    <a:pt x="19050" y="56483"/>
                  </a:moveTo>
                  <a:lnTo>
                    <a:pt x="12763" y="53816"/>
                  </a:lnTo>
                  <a:lnTo>
                    <a:pt x="2571" y="43243"/>
                  </a:lnTo>
                  <a:lnTo>
                    <a:pt x="0" y="36480"/>
                  </a:lnTo>
                  <a:lnTo>
                    <a:pt x="0" y="20193"/>
                  </a:lnTo>
                  <a:lnTo>
                    <a:pt x="26670" y="0"/>
                  </a:lnTo>
                  <a:lnTo>
                    <a:pt x="34290" y="95"/>
                  </a:lnTo>
                  <a:lnTo>
                    <a:pt x="40576" y="2762"/>
                  </a:lnTo>
                  <a:lnTo>
                    <a:pt x="50863" y="13430"/>
                  </a:lnTo>
                  <a:lnTo>
                    <a:pt x="53340" y="20193"/>
                  </a:lnTo>
                  <a:lnTo>
                    <a:pt x="53340" y="36480"/>
                  </a:lnTo>
                  <a:lnTo>
                    <a:pt x="50863" y="43243"/>
                  </a:lnTo>
                  <a:lnTo>
                    <a:pt x="45720" y="48482"/>
                  </a:lnTo>
                  <a:lnTo>
                    <a:pt x="40576" y="53816"/>
                  </a:lnTo>
                  <a:lnTo>
                    <a:pt x="34514" y="56388"/>
                  </a:lnTo>
                  <a:lnTo>
                    <a:pt x="26670" y="56388"/>
                  </a:lnTo>
                  <a:lnTo>
                    <a:pt x="19050" y="56483"/>
                  </a:lnTo>
                  <a:close/>
                </a:path>
                <a:path w="53339" h="288289">
                  <a:moveTo>
                    <a:pt x="34290" y="56483"/>
                  </a:moveTo>
                  <a:lnTo>
                    <a:pt x="26670" y="56388"/>
                  </a:lnTo>
                  <a:lnTo>
                    <a:pt x="34514" y="56388"/>
                  </a:lnTo>
                  <a:lnTo>
                    <a:pt x="34290" y="56483"/>
                  </a:lnTo>
                  <a:close/>
                </a:path>
                <a:path w="53339" h="288289">
                  <a:moveTo>
                    <a:pt x="19050" y="172307"/>
                  </a:moveTo>
                  <a:lnTo>
                    <a:pt x="12763" y="169640"/>
                  </a:lnTo>
                  <a:lnTo>
                    <a:pt x="2571" y="159067"/>
                  </a:lnTo>
                  <a:lnTo>
                    <a:pt x="0" y="152304"/>
                  </a:lnTo>
                  <a:lnTo>
                    <a:pt x="0" y="136017"/>
                  </a:lnTo>
                  <a:lnTo>
                    <a:pt x="26670" y="115824"/>
                  </a:lnTo>
                  <a:lnTo>
                    <a:pt x="34290" y="115919"/>
                  </a:lnTo>
                  <a:lnTo>
                    <a:pt x="40576" y="118586"/>
                  </a:lnTo>
                  <a:lnTo>
                    <a:pt x="50863" y="129254"/>
                  </a:lnTo>
                  <a:lnTo>
                    <a:pt x="53340" y="136017"/>
                  </a:lnTo>
                  <a:lnTo>
                    <a:pt x="53340" y="152304"/>
                  </a:lnTo>
                  <a:lnTo>
                    <a:pt x="50863" y="159067"/>
                  </a:lnTo>
                  <a:lnTo>
                    <a:pt x="45720" y="164306"/>
                  </a:lnTo>
                  <a:lnTo>
                    <a:pt x="40576" y="169640"/>
                  </a:lnTo>
                  <a:lnTo>
                    <a:pt x="34514" y="172212"/>
                  </a:lnTo>
                  <a:lnTo>
                    <a:pt x="26670" y="172212"/>
                  </a:lnTo>
                  <a:lnTo>
                    <a:pt x="19050" y="172307"/>
                  </a:lnTo>
                  <a:close/>
                </a:path>
                <a:path w="53339" h="288289">
                  <a:moveTo>
                    <a:pt x="34290" y="172307"/>
                  </a:moveTo>
                  <a:lnTo>
                    <a:pt x="26670" y="172212"/>
                  </a:lnTo>
                  <a:lnTo>
                    <a:pt x="34514" y="172212"/>
                  </a:lnTo>
                  <a:lnTo>
                    <a:pt x="34290" y="172307"/>
                  </a:lnTo>
                  <a:close/>
                </a:path>
                <a:path w="53339" h="288289">
                  <a:moveTo>
                    <a:pt x="34290" y="288036"/>
                  </a:moveTo>
                  <a:lnTo>
                    <a:pt x="19050" y="288036"/>
                  </a:lnTo>
                  <a:lnTo>
                    <a:pt x="12763" y="285464"/>
                  </a:lnTo>
                  <a:lnTo>
                    <a:pt x="2571" y="274891"/>
                  </a:lnTo>
                  <a:lnTo>
                    <a:pt x="0" y="268128"/>
                  </a:lnTo>
                  <a:lnTo>
                    <a:pt x="0" y="251841"/>
                  </a:lnTo>
                  <a:lnTo>
                    <a:pt x="26670" y="231648"/>
                  </a:lnTo>
                  <a:lnTo>
                    <a:pt x="34290" y="231743"/>
                  </a:lnTo>
                  <a:lnTo>
                    <a:pt x="40576" y="234410"/>
                  </a:lnTo>
                  <a:lnTo>
                    <a:pt x="50863" y="245078"/>
                  </a:lnTo>
                  <a:lnTo>
                    <a:pt x="53340" y="251841"/>
                  </a:lnTo>
                  <a:lnTo>
                    <a:pt x="53340" y="268128"/>
                  </a:lnTo>
                  <a:lnTo>
                    <a:pt x="50863" y="274891"/>
                  </a:lnTo>
                  <a:lnTo>
                    <a:pt x="45720" y="280130"/>
                  </a:lnTo>
                  <a:lnTo>
                    <a:pt x="40576" y="285464"/>
                  </a:lnTo>
                  <a:lnTo>
                    <a:pt x="34290" y="288036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205" y="4914213"/>
              <a:ext cx="3680680" cy="25789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55179" y="4842488"/>
              <a:ext cx="588645" cy="332740"/>
            </a:xfrm>
            <a:custGeom>
              <a:avLst/>
              <a:gdLst/>
              <a:ahLst/>
              <a:cxnLst/>
              <a:rect l="l" t="t" r="r" b="b"/>
              <a:pathLst>
                <a:path w="588645" h="332739">
                  <a:moveTo>
                    <a:pt x="229660" y="316675"/>
                  </a:moveTo>
                  <a:lnTo>
                    <a:pt x="197565" y="316675"/>
                  </a:lnTo>
                  <a:lnTo>
                    <a:pt x="197565" y="181874"/>
                  </a:lnTo>
                  <a:lnTo>
                    <a:pt x="152631" y="181874"/>
                  </a:lnTo>
                  <a:lnTo>
                    <a:pt x="152631" y="152988"/>
                  </a:lnTo>
                  <a:lnTo>
                    <a:pt x="197565" y="152988"/>
                  </a:lnTo>
                  <a:lnTo>
                    <a:pt x="197565" y="116256"/>
                  </a:lnTo>
                  <a:lnTo>
                    <a:pt x="152631" y="116256"/>
                  </a:lnTo>
                  <a:lnTo>
                    <a:pt x="152631" y="87370"/>
                  </a:lnTo>
                  <a:lnTo>
                    <a:pt x="197565" y="87370"/>
                  </a:lnTo>
                  <a:lnTo>
                    <a:pt x="197565" y="6775"/>
                  </a:lnTo>
                  <a:lnTo>
                    <a:pt x="229660" y="6775"/>
                  </a:lnTo>
                  <a:lnTo>
                    <a:pt x="229660" y="316675"/>
                  </a:lnTo>
                  <a:close/>
                </a:path>
                <a:path w="588645" h="332739">
                  <a:moveTo>
                    <a:pt x="171532" y="61337"/>
                  </a:moveTo>
                  <a:lnTo>
                    <a:pt x="356" y="61337"/>
                  </a:lnTo>
                  <a:lnTo>
                    <a:pt x="356" y="32808"/>
                  </a:lnTo>
                  <a:lnTo>
                    <a:pt x="171532" y="32808"/>
                  </a:lnTo>
                  <a:lnTo>
                    <a:pt x="171532" y="61337"/>
                  </a:lnTo>
                  <a:close/>
                </a:path>
                <a:path w="588645" h="332739">
                  <a:moveTo>
                    <a:pt x="64190" y="215039"/>
                  </a:moveTo>
                  <a:lnTo>
                    <a:pt x="32808" y="215039"/>
                  </a:lnTo>
                  <a:lnTo>
                    <a:pt x="32808" y="61337"/>
                  </a:lnTo>
                  <a:lnTo>
                    <a:pt x="64190" y="61337"/>
                  </a:lnTo>
                  <a:lnTo>
                    <a:pt x="64190" y="215039"/>
                  </a:lnTo>
                  <a:close/>
                </a:path>
                <a:path w="588645" h="332739">
                  <a:moveTo>
                    <a:pt x="178040" y="215039"/>
                  </a:moveTo>
                  <a:lnTo>
                    <a:pt x="102558" y="215039"/>
                  </a:lnTo>
                  <a:lnTo>
                    <a:pt x="105536" y="214998"/>
                  </a:lnTo>
                  <a:lnTo>
                    <a:pt x="106984" y="214916"/>
                  </a:lnTo>
                  <a:lnTo>
                    <a:pt x="106984" y="61337"/>
                  </a:lnTo>
                  <a:lnTo>
                    <a:pt x="138367" y="61337"/>
                  </a:lnTo>
                  <a:lnTo>
                    <a:pt x="138367" y="213256"/>
                  </a:lnTo>
                  <a:lnTo>
                    <a:pt x="177876" y="213256"/>
                  </a:lnTo>
                  <a:lnTo>
                    <a:pt x="178040" y="215039"/>
                  </a:lnTo>
                  <a:close/>
                </a:path>
                <a:path w="588645" h="332739">
                  <a:moveTo>
                    <a:pt x="177876" y="213256"/>
                  </a:moveTo>
                  <a:lnTo>
                    <a:pt x="138367" y="213256"/>
                  </a:lnTo>
                  <a:lnTo>
                    <a:pt x="142460" y="213052"/>
                  </a:lnTo>
                  <a:lnTo>
                    <a:pt x="160675" y="211798"/>
                  </a:lnTo>
                  <a:lnTo>
                    <a:pt x="168456" y="210942"/>
                  </a:lnTo>
                  <a:lnTo>
                    <a:pt x="177550" y="209690"/>
                  </a:lnTo>
                  <a:lnTo>
                    <a:pt x="177876" y="213256"/>
                  </a:lnTo>
                  <a:close/>
                </a:path>
                <a:path w="588645" h="332739">
                  <a:moveTo>
                    <a:pt x="84042" y="243568"/>
                  </a:moveTo>
                  <a:lnTo>
                    <a:pt x="76672" y="243568"/>
                  </a:lnTo>
                  <a:lnTo>
                    <a:pt x="0" y="243568"/>
                  </a:lnTo>
                  <a:lnTo>
                    <a:pt x="0" y="215039"/>
                  </a:lnTo>
                  <a:lnTo>
                    <a:pt x="178040" y="215039"/>
                  </a:lnTo>
                  <a:lnTo>
                    <a:pt x="180091" y="237428"/>
                  </a:lnTo>
                  <a:lnTo>
                    <a:pt x="173029" y="238295"/>
                  </a:lnTo>
                  <a:lnTo>
                    <a:pt x="133290" y="241745"/>
                  </a:lnTo>
                  <a:lnTo>
                    <a:pt x="91992" y="243448"/>
                  </a:lnTo>
                  <a:lnTo>
                    <a:pt x="84042" y="243568"/>
                  </a:lnTo>
                  <a:close/>
                </a:path>
                <a:path w="588645" h="332739">
                  <a:moveTo>
                    <a:pt x="289928" y="332722"/>
                  </a:moveTo>
                  <a:lnTo>
                    <a:pt x="257833" y="332722"/>
                  </a:lnTo>
                  <a:lnTo>
                    <a:pt x="257833" y="0"/>
                  </a:lnTo>
                  <a:lnTo>
                    <a:pt x="289928" y="0"/>
                  </a:lnTo>
                  <a:lnTo>
                    <a:pt x="289928" y="332722"/>
                  </a:lnTo>
                  <a:close/>
                </a:path>
                <a:path w="588645" h="332739">
                  <a:moveTo>
                    <a:pt x="510317" y="58841"/>
                  </a:moveTo>
                  <a:lnTo>
                    <a:pt x="329156" y="58841"/>
                  </a:lnTo>
                  <a:lnTo>
                    <a:pt x="329156" y="29955"/>
                  </a:lnTo>
                  <a:lnTo>
                    <a:pt x="510317" y="29955"/>
                  </a:lnTo>
                  <a:lnTo>
                    <a:pt x="510317" y="58841"/>
                  </a:lnTo>
                  <a:close/>
                </a:path>
                <a:path w="588645" h="332739">
                  <a:moveTo>
                    <a:pt x="339269" y="253553"/>
                  </a:moveTo>
                  <a:lnTo>
                    <a:pt x="319171" y="233215"/>
                  </a:lnTo>
                  <a:lnTo>
                    <a:pt x="334682" y="218388"/>
                  </a:lnTo>
                  <a:lnTo>
                    <a:pt x="344777" y="208609"/>
                  </a:lnTo>
                  <a:lnTo>
                    <a:pt x="372841" y="180029"/>
                  </a:lnTo>
                  <a:lnTo>
                    <a:pt x="397983" y="146552"/>
                  </a:lnTo>
                  <a:lnTo>
                    <a:pt x="404045" y="115788"/>
                  </a:lnTo>
                  <a:lnTo>
                    <a:pt x="404045" y="58841"/>
                  </a:lnTo>
                  <a:lnTo>
                    <a:pt x="436497" y="58841"/>
                  </a:lnTo>
                  <a:lnTo>
                    <a:pt x="436549" y="115788"/>
                  </a:lnTo>
                  <a:lnTo>
                    <a:pt x="448505" y="155588"/>
                  </a:lnTo>
                  <a:lnTo>
                    <a:pt x="457198" y="166183"/>
                  </a:lnTo>
                  <a:lnTo>
                    <a:pt x="418355" y="166183"/>
                  </a:lnTo>
                  <a:lnTo>
                    <a:pt x="418852" y="167431"/>
                  </a:lnTo>
                  <a:lnTo>
                    <a:pt x="420765" y="169915"/>
                  </a:lnTo>
                  <a:lnTo>
                    <a:pt x="418183" y="173702"/>
                  </a:lnTo>
                  <a:lnTo>
                    <a:pt x="415980" y="176650"/>
                  </a:lnTo>
                  <a:lnTo>
                    <a:pt x="411006" y="182813"/>
                  </a:lnTo>
                  <a:lnTo>
                    <a:pt x="408015" y="186199"/>
                  </a:lnTo>
                  <a:lnTo>
                    <a:pt x="401023" y="193580"/>
                  </a:lnTo>
                  <a:lnTo>
                    <a:pt x="398529" y="196480"/>
                  </a:lnTo>
                  <a:lnTo>
                    <a:pt x="397036" y="198590"/>
                  </a:lnTo>
                  <a:lnTo>
                    <a:pt x="395219" y="200589"/>
                  </a:lnTo>
                  <a:lnTo>
                    <a:pt x="391806" y="204008"/>
                  </a:lnTo>
                  <a:lnTo>
                    <a:pt x="381788" y="213689"/>
                  </a:lnTo>
                  <a:lnTo>
                    <a:pt x="377061" y="218496"/>
                  </a:lnTo>
                  <a:lnTo>
                    <a:pt x="368677" y="227504"/>
                  </a:lnTo>
                  <a:lnTo>
                    <a:pt x="363824" y="232399"/>
                  </a:lnTo>
                  <a:lnTo>
                    <a:pt x="352895" y="242863"/>
                  </a:lnTo>
                  <a:lnTo>
                    <a:pt x="346532" y="248171"/>
                  </a:lnTo>
                  <a:lnTo>
                    <a:pt x="339269" y="253553"/>
                  </a:lnTo>
                  <a:close/>
                </a:path>
                <a:path w="588645" h="332739">
                  <a:moveTo>
                    <a:pt x="420765" y="169915"/>
                  </a:moveTo>
                  <a:lnTo>
                    <a:pt x="418852" y="167431"/>
                  </a:lnTo>
                  <a:lnTo>
                    <a:pt x="418355" y="166183"/>
                  </a:lnTo>
                  <a:lnTo>
                    <a:pt x="423119" y="166183"/>
                  </a:lnTo>
                  <a:lnTo>
                    <a:pt x="423026" y="166506"/>
                  </a:lnTo>
                  <a:lnTo>
                    <a:pt x="422020" y="168074"/>
                  </a:lnTo>
                  <a:lnTo>
                    <a:pt x="420765" y="169915"/>
                  </a:lnTo>
                  <a:close/>
                </a:path>
                <a:path w="588645" h="332739">
                  <a:moveTo>
                    <a:pt x="498972" y="248561"/>
                  </a:moveTo>
                  <a:lnTo>
                    <a:pt x="464768" y="217181"/>
                  </a:lnTo>
                  <a:lnTo>
                    <a:pt x="442822" y="192929"/>
                  </a:lnTo>
                  <a:lnTo>
                    <a:pt x="436124" y="186981"/>
                  </a:lnTo>
                  <a:lnTo>
                    <a:pt x="430496" y="181349"/>
                  </a:lnTo>
                  <a:lnTo>
                    <a:pt x="421380" y="170714"/>
                  </a:lnTo>
                  <a:lnTo>
                    <a:pt x="420765" y="169915"/>
                  </a:lnTo>
                  <a:lnTo>
                    <a:pt x="422020" y="168074"/>
                  </a:lnTo>
                  <a:lnTo>
                    <a:pt x="423026" y="166506"/>
                  </a:lnTo>
                  <a:lnTo>
                    <a:pt x="423119" y="166183"/>
                  </a:lnTo>
                  <a:lnTo>
                    <a:pt x="457198" y="166183"/>
                  </a:lnTo>
                  <a:lnTo>
                    <a:pt x="462172" y="171857"/>
                  </a:lnTo>
                  <a:lnTo>
                    <a:pt x="468313" y="178529"/>
                  </a:lnTo>
                  <a:lnTo>
                    <a:pt x="508694" y="218496"/>
                  </a:lnTo>
                  <a:lnTo>
                    <a:pt x="518876" y="228228"/>
                  </a:lnTo>
                  <a:lnTo>
                    <a:pt x="498972" y="248561"/>
                  </a:lnTo>
                  <a:close/>
                </a:path>
                <a:path w="588645" h="332739">
                  <a:moveTo>
                    <a:pt x="588416" y="332722"/>
                  </a:moveTo>
                  <a:lnTo>
                    <a:pt x="555964" y="332722"/>
                  </a:lnTo>
                  <a:lnTo>
                    <a:pt x="555964" y="0"/>
                  </a:lnTo>
                  <a:lnTo>
                    <a:pt x="588416" y="0"/>
                  </a:lnTo>
                  <a:lnTo>
                    <a:pt x="588416" y="332722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5779" y="1364728"/>
              <a:ext cx="164541" cy="2479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391" y="6576060"/>
              <a:ext cx="976883" cy="15697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70599" y="2184965"/>
            <a:ext cx="147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65F273-F479-D928-5B51-34536EB31BF7}"/>
              </a:ext>
            </a:extLst>
          </p:cNvPr>
          <p:cNvSpPr txBox="1"/>
          <p:nvPr/>
        </p:nvSpPr>
        <p:spPr>
          <a:xfrm>
            <a:off x="1098001" y="5546711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밀리터리</a:t>
            </a:r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핸드북이 폐지는 </a:t>
            </a:r>
            <a:r>
              <a:rPr kumimoji="1" lang="ko-KR" altLang="en-US" dirty="0" err="1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됬지만</a:t>
            </a:r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개발 단계에서 데이터가 없는 상황에서 필요하므로</a:t>
            </a:r>
            <a:endParaRPr kumimoji="1" lang="en-US" altLang="ko-KR" dirty="0">
              <a:solidFill>
                <a:srgbClr val="C0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  <a:p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아직도 많이 쓴다고 함</a:t>
            </a:r>
            <a:endParaRPr kumimoji="1" lang="ko-Kore-KR" altLang="en-US" dirty="0">
              <a:solidFill>
                <a:srgbClr val="C0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244221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35" dirty="0">
                <a:solidFill>
                  <a:srgbClr val="674107"/>
                </a:solidFill>
                <a:latin typeface="Arial Unicode MS"/>
                <a:cs typeface="Arial Unicode MS"/>
              </a:rPr>
              <a:t>MIL–HDBK–217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5368925"/>
            <a:chOff x="0" y="1364728"/>
            <a:chExt cx="10692765" cy="536892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779" y="1364728"/>
              <a:ext cx="164541" cy="2479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231" y="2630424"/>
              <a:ext cx="8279891" cy="29916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9579" y="2265691"/>
              <a:ext cx="5189448" cy="23775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722876" y="2625851"/>
              <a:ext cx="0" cy="725805"/>
            </a:xfrm>
            <a:custGeom>
              <a:avLst/>
              <a:gdLst/>
              <a:ahLst/>
              <a:cxnLst/>
              <a:rect l="l" t="t" r="r" b="b"/>
              <a:pathLst>
                <a:path h="725804">
                  <a:moveTo>
                    <a:pt x="0" y="0"/>
                  </a:moveTo>
                  <a:lnTo>
                    <a:pt x="0" y="725424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22876" y="3351276"/>
              <a:ext cx="0" cy="2275840"/>
            </a:xfrm>
            <a:custGeom>
              <a:avLst/>
              <a:gdLst/>
              <a:ahLst/>
              <a:cxnLst/>
              <a:rect l="l" t="t" r="r" b="b"/>
              <a:pathLst>
                <a:path h="2275840">
                  <a:moveTo>
                    <a:pt x="0" y="0"/>
                  </a:moveTo>
                  <a:lnTo>
                    <a:pt x="0" y="2275331"/>
                  </a:lnTo>
                </a:path>
              </a:pathLst>
            </a:custGeom>
            <a:ln w="6096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8660" y="3346703"/>
              <a:ext cx="8289290" cy="0"/>
            </a:xfrm>
            <a:custGeom>
              <a:avLst/>
              <a:gdLst/>
              <a:ahLst/>
              <a:cxnLst/>
              <a:rect l="l" t="t" r="r" b="b"/>
              <a:pathLst>
                <a:path w="8289290">
                  <a:moveTo>
                    <a:pt x="0" y="0"/>
                  </a:moveTo>
                  <a:lnTo>
                    <a:pt x="8289036" y="0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8660" y="2625851"/>
              <a:ext cx="8289290" cy="3001010"/>
            </a:xfrm>
            <a:custGeom>
              <a:avLst/>
              <a:gdLst/>
              <a:ahLst/>
              <a:cxnLst/>
              <a:rect l="l" t="t" r="r" b="b"/>
              <a:pathLst>
                <a:path w="8289290" h="3001010">
                  <a:moveTo>
                    <a:pt x="4571" y="0"/>
                  </a:moveTo>
                  <a:lnTo>
                    <a:pt x="4571" y="3000755"/>
                  </a:lnTo>
                </a:path>
                <a:path w="8289290" h="3001010">
                  <a:moveTo>
                    <a:pt x="8284463" y="0"/>
                  </a:moveTo>
                  <a:lnTo>
                    <a:pt x="8284463" y="3000755"/>
                  </a:lnTo>
                </a:path>
                <a:path w="8289290" h="3001010">
                  <a:moveTo>
                    <a:pt x="0" y="4572"/>
                  </a:moveTo>
                  <a:lnTo>
                    <a:pt x="8289036" y="4572"/>
                  </a:lnTo>
                </a:path>
                <a:path w="8289290" h="3001010">
                  <a:moveTo>
                    <a:pt x="0" y="2996183"/>
                  </a:moveTo>
                  <a:lnTo>
                    <a:pt x="8289036" y="2996183"/>
                  </a:lnTo>
                </a:path>
              </a:pathLst>
            </a:custGeom>
            <a:ln w="762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53942" y="2727220"/>
              <a:ext cx="1308735" cy="235585"/>
            </a:xfrm>
            <a:custGeom>
              <a:avLst/>
              <a:gdLst/>
              <a:ahLst/>
              <a:cxnLst/>
              <a:rect l="l" t="t" r="r" b="b"/>
              <a:pathLst>
                <a:path w="1308735" h="235585">
                  <a:moveTo>
                    <a:pt x="180833" y="112622"/>
                  </a:moveTo>
                  <a:lnTo>
                    <a:pt x="28216" y="112622"/>
                  </a:lnTo>
                  <a:lnTo>
                    <a:pt x="28216" y="8587"/>
                  </a:lnTo>
                  <a:lnTo>
                    <a:pt x="59132" y="8587"/>
                  </a:lnTo>
                  <a:lnTo>
                    <a:pt x="59132" y="36804"/>
                  </a:lnTo>
                  <a:lnTo>
                    <a:pt x="180833" y="36804"/>
                  </a:lnTo>
                  <a:lnTo>
                    <a:pt x="180833" y="62813"/>
                  </a:lnTo>
                  <a:lnTo>
                    <a:pt x="59132" y="62813"/>
                  </a:lnTo>
                  <a:lnTo>
                    <a:pt x="59132" y="86858"/>
                  </a:lnTo>
                  <a:lnTo>
                    <a:pt x="180833" y="86858"/>
                  </a:lnTo>
                  <a:lnTo>
                    <a:pt x="180833" y="112622"/>
                  </a:lnTo>
                  <a:close/>
                </a:path>
                <a:path w="1308735" h="235585">
                  <a:moveTo>
                    <a:pt x="180833" y="36804"/>
                  </a:moveTo>
                  <a:lnTo>
                    <a:pt x="149917" y="36804"/>
                  </a:lnTo>
                  <a:lnTo>
                    <a:pt x="149917" y="8587"/>
                  </a:lnTo>
                  <a:lnTo>
                    <a:pt x="180833" y="8587"/>
                  </a:lnTo>
                  <a:lnTo>
                    <a:pt x="180833" y="36804"/>
                  </a:lnTo>
                  <a:close/>
                </a:path>
                <a:path w="1308735" h="235585">
                  <a:moveTo>
                    <a:pt x="180833" y="86858"/>
                  </a:moveTo>
                  <a:lnTo>
                    <a:pt x="149917" y="86858"/>
                  </a:lnTo>
                  <a:lnTo>
                    <a:pt x="149917" y="62813"/>
                  </a:lnTo>
                  <a:lnTo>
                    <a:pt x="180833" y="62813"/>
                  </a:lnTo>
                  <a:lnTo>
                    <a:pt x="180833" y="86858"/>
                  </a:lnTo>
                  <a:close/>
                </a:path>
                <a:path w="1308735" h="235585">
                  <a:moveTo>
                    <a:pt x="209050" y="159241"/>
                  </a:moveTo>
                  <a:lnTo>
                    <a:pt x="0" y="159241"/>
                  </a:lnTo>
                  <a:lnTo>
                    <a:pt x="0" y="132987"/>
                  </a:lnTo>
                  <a:lnTo>
                    <a:pt x="209050" y="132987"/>
                  </a:lnTo>
                  <a:lnTo>
                    <a:pt x="209050" y="159241"/>
                  </a:lnTo>
                  <a:close/>
                </a:path>
                <a:path w="1308735" h="235585">
                  <a:moveTo>
                    <a:pt x="120228" y="228188"/>
                  </a:moveTo>
                  <a:lnTo>
                    <a:pt x="89067" y="228188"/>
                  </a:lnTo>
                  <a:lnTo>
                    <a:pt x="89067" y="159241"/>
                  </a:lnTo>
                  <a:lnTo>
                    <a:pt x="120228" y="159241"/>
                  </a:lnTo>
                  <a:lnTo>
                    <a:pt x="120228" y="228188"/>
                  </a:lnTo>
                  <a:close/>
                </a:path>
                <a:path w="1308735" h="235585">
                  <a:moveTo>
                    <a:pt x="432331" y="131024"/>
                  </a:moveTo>
                  <a:lnTo>
                    <a:pt x="223281" y="131024"/>
                  </a:lnTo>
                  <a:lnTo>
                    <a:pt x="223281" y="105997"/>
                  </a:lnTo>
                  <a:lnTo>
                    <a:pt x="432331" y="105997"/>
                  </a:lnTo>
                  <a:lnTo>
                    <a:pt x="432331" y="131024"/>
                  </a:lnTo>
                  <a:close/>
                </a:path>
                <a:path w="1308735" h="235585">
                  <a:moveTo>
                    <a:pt x="343264" y="149426"/>
                  </a:moveTo>
                  <a:lnTo>
                    <a:pt x="312348" y="149426"/>
                  </a:lnTo>
                  <a:lnTo>
                    <a:pt x="312348" y="131024"/>
                  </a:lnTo>
                  <a:lnTo>
                    <a:pt x="343264" y="131024"/>
                  </a:lnTo>
                  <a:lnTo>
                    <a:pt x="343264" y="149426"/>
                  </a:lnTo>
                  <a:close/>
                </a:path>
                <a:path w="1308735" h="235585">
                  <a:moveTo>
                    <a:pt x="403133" y="228188"/>
                  </a:moveTo>
                  <a:lnTo>
                    <a:pt x="252479" y="228188"/>
                  </a:lnTo>
                  <a:lnTo>
                    <a:pt x="252479" y="149426"/>
                  </a:lnTo>
                  <a:lnTo>
                    <a:pt x="403133" y="149426"/>
                  </a:lnTo>
                  <a:lnTo>
                    <a:pt x="403133" y="174208"/>
                  </a:lnTo>
                  <a:lnTo>
                    <a:pt x="283150" y="174208"/>
                  </a:lnTo>
                  <a:lnTo>
                    <a:pt x="283150" y="203406"/>
                  </a:lnTo>
                  <a:lnTo>
                    <a:pt x="403133" y="203406"/>
                  </a:lnTo>
                  <a:lnTo>
                    <a:pt x="403133" y="228188"/>
                  </a:lnTo>
                  <a:close/>
                </a:path>
                <a:path w="1308735" h="235585">
                  <a:moveTo>
                    <a:pt x="403133" y="203406"/>
                  </a:moveTo>
                  <a:lnTo>
                    <a:pt x="372462" y="203406"/>
                  </a:lnTo>
                  <a:lnTo>
                    <a:pt x="372462" y="174208"/>
                  </a:lnTo>
                  <a:lnTo>
                    <a:pt x="403133" y="174208"/>
                  </a:lnTo>
                  <a:lnTo>
                    <a:pt x="403133" y="203406"/>
                  </a:lnTo>
                  <a:close/>
                </a:path>
                <a:path w="1308735" h="235585">
                  <a:moveTo>
                    <a:pt x="407058" y="31651"/>
                  </a:moveTo>
                  <a:lnTo>
                    <a:pt x="248553" y="31651"/>
                  </a:lnTo>
                  <a:lnTo>
                    <a:pt x="248553" y="7360"/>
                  </a:lnTo>
                  <a:lnTo>
                    <a:pt x="407058" y="7360"/>
                  </a:lnTo>
                  <a:lnTo>
                    <a:pt x="407058" y="31651"/>
                  </a:lnTo>
                  <a:close/>
                </a:path>
                <a:path w="1308735" h="235585">
                  <a:moveTo>
                    <a:pt x="305232" y="66739"/>
                  </a:moveTo>
                  <a:lnTo>
                    <a:pt x="274807" y="66739"/>
                  </a:lnTo>
                  <a:lnTo>
                    <a:pt x="274807" y="31651"/>
                  </a:lnTo>
                  <a:lnTo>
                    <a:pt x="305232" y="31651"/>
                  </a:lnTo>
                  <a:lnTo>
                    <a:pt x="305232" y="66739"/>
                  </a:lnTo>
                  <a:close/>
                </a:path>
                <a:path w="1308735" h="235585">
                  <a:moveTo>
                    <a:pt x="380804" y="66739"/>
                  </a:moveTo>
                  <a:lnTo>
                    <a:pt x="350379" y="66739"/>
                  </a:lnTo>
                  <a:lnTo>
                    <a:pt x="350379" y="31651"/>
                  </a:lnTo>
                  <a:lnTo>
                    <a:pt x="380804" y="31651"/>
                  </a:lnTo>
                  <a:lnTo>
                    <a:pt x="380804" y="66739"/>
                  </a:lnTo>
                  <a:close/>
                </a:path>
                <a:path w="1308735" h="235585">
                  <a:moveTo>
                    <a:pt x="408531" y="91030"/>
                  </a:moveTo>
                  <a:lnTo>
                    <a:pt x="247081" y="91030"/>
                  </a:lnTo>
                  <a:lnTo>
                    <a:pt x="247081" y="66739"/>
                  </a:lnTo>
                  <a:lnTo>
                    <a:pt x="408531" y="66739"/>
                  </a:lnTo>
                  <a:lnTo>
                    <a:pt x="408531" y="91030"/>
                  </a:lnTo>
                  <a:close/>
                </a:path>
                <a:path w="1308735" h="235585">
                  <a:moveTo>
                    <a:pt x="600896" y="53734"/>
                  </a:moveTo>
                  <a:lnTo>
                    <a:pt x="571698" y="53734"/>
                  </a:lnTo>
                  <a:lnTo>
                    <a:pt x="571698" y="4661"/>
                  </a:lnTo>
                  <a:lnTo>
                    <a:pt x="600896" y="4661"/>
                  </a:lnTo>
                  <a:lnTo>
                    <a:pt x="600896" y="53734"/>
                  </a:lnTo>
                  <a:close/>
                </a:path>
                <a:path w="1308735" h="235585">
                  <a:moveTo>
                    <a:pt x="465700" y="180587"/>
                  </a:moveTo>
                  <a:lnTo>
                    <a:pt x="448034" y="157032"/>
                  </a:lnTo>
                  <a:lnTo>
                    <a:pt x="458171" y="150170"/>
                  </a:lnTo>
                  <a:lnTo>
                    <a:pt x="467234" y="143813"/>
                  </a:lnTo>
                  <a:lnTo>
                    <a:pt x="497828" y="117828"/>
                  </a:lnTo>
                  <a:lnTo>
                    <a:pt x="512284" y="79497"/>
                  </a:lnTo>
                  <a:lnTo>
                    <a:pt x="512319" y="48827"/>
                  </a:lnTo>
                  <a:lnTo>
                    <a:pt x="454168" y="48827"/>
                  </a:lnTo>
                  <a:lnTo>
                    <a:pt x="454168" y="22082"/>
                  </a:lnTo>
                  <a:lnTo>
                    <a:pt x="542254" y="22082"/>
                  </a:lnTo>
                  <a:lnTo>
                    <a:pt x="542254" y="53734"/>
                  </a:lnTo>
                  <a:lnTo>
                    <a:pt x="600896" y="53734"/>
                  </a:lnTo>
                  <a:lnTo>
                    <a:pt x="600896" y="79497"/>
                  </a:lnTo>
                  <a:lnTo>
                    <a:pt x="542254" y="79497"/>
                  </a:lnTo>
                  <a:lnTo>
                    <a:pt x="541833" y="87022"/>
                  </a:lnTo>
                  <a:lnTo>
                    <a:pt x="527287" y="129061"/>
                  </a:lnTo>
                  <a:lnTo>
                    <a:pt x="496133" y="158574"/>
                  </a:lnTo>
                  <a:lnTo>
                    <a:pt x="476933" y="172743"/>
                  </a:lnTo>
                  <a:lnTo>
                    <a:pt x="465700" y="180587"/>
                  </a:lnTo>
                  <a:close/>
                </a:path>
                <a:path w="1308735" h="235585">
                  <a:moveTo>
                    <a:pt x="600896" y="217147"/>
                  </a:moveTo>
                  <a:lnTo>
                    <a:pt x="571698" y="217147"/>
                  </a:lnTo>
                  <a:lnTo>
                    <a:pt x="571698" y="141575"/>
                  </a:lnTo>
                  <a:lnTo>
                    <a:pt x="541518" y="141575"/>
                  </a:lnTo>
                  <a:lnTo>
                    <a:pt x="541518" y="115566"/>
                  </a:lnTo>
                  <a:lnTo>
                    <a:pt x="571698" y="115566"/>
                  </a:lnTo>
                  <a:lnTo>
                    <a:pt x="571698" y="79497"/>
                  </a:lnTo>
                  <a:lnTo>
                    <a:pt x="600896" y="79497"/>
                  </a:lnTo>
                  <a:lnTo>
                    <a:pt x="600896" y="217147"/>
                  </a:lnTo>
                  <a:close/>
                </a:path>
                <a:path w="1308735" h="235585">
                  <a:moveTo>
                    <a:pt x="647760" y="228188"/>
                  </a:moveTo>
                  <a:lnTo>
                    <a:pt x="618317" y="228188"/>
                  </a:lnTo>
                  <a:lnTo>
                    <a:pt x="618317" y="0"/>
                  </a:lnTo>
                  <a:lnTo>
                    <a:pt x="647760" y="0"/>
                  </a:lnTo>
                  <a:lnTo>
                    <a:pt x="647760" y="228188"/>
                  </a:lnTo>
                  <a:close/>
                </a:path>
                <a:path w="1308735" h="235585">
                  <a:moveTo>
                    <a:pt x="881347" y="153597"/>
                  </a:moveTo>
                  <a:lnTo>
                    <a:pt x="672297" y="153597"/>
                  </a:lnTo>
                  <a:lnTo>
                    <a:pt x="672297" y="127343"/>
                  </a:lnTo>
                  <a:lnTo>
                    <a:pt x="881347" y="127343"/>
                  </a:lnTo>
                  <a:lnTo>
                    <a:pt x="881347" y="153597"/>
                  </a:lnTo>
                  <a:close/>
                </a:path>
                <a:path w="1308735" h="235585">
                  <a:moveTo>
                    <a:pt x="792525" y="228188"/>
                  </a:moveTo>
                  <a:lnTo>
                    <a:pt x="761364" y="228188"/>
                  </a:lnTo>
                  <a:lnTo>
                    <a:pt x="761364" y="153597"/>
                  </a:lnTo>
                  <a:lnTo>
                    <a:pt x="792525" y="153597"/>
                  </a:lnTo>
                  <a:lnTo>
                    <a:pt x="792525" y="228188"/>
                  </a:lnTo>
                  <a:close/>
                </a:path>
                <a:path w="1308735" h="235585">
                  <a:moveTo>
                    <a:pt x="698305" y="112622"/>
                  </a:moveTo>
                  <a:lnTo>
                    <a:pt x="685547" y="87104"/>
                  </a:lnTo>
                  <a:lnTo>
                    <a:pt x="692133" y="84328"/>
                  </a:lnTo>
                  <a:lnTo>
                    <a:pt x="698888" y="81399"/>
                  </a:lnTo>
                  <a:lnTo>
                    <a:pt x="733400" y="65144"/>
                  </a:lnTo>
                  <a:lnTo>
                    <a:pt x="761119" y="36968"/>
                  </a:lnTo>
                  <a:lnTo>
                    <a:pt x="761119" y="7851"/>
                  </a:lnTo>
                  <a:lnTo>
                    <a:pt x="792525" y="7851"/>
                  </a:lnTo>
                  <a:lnTo>
                    <a:pt x="792525" y="36968"/>
                  </a:lnTo>
                  <a:lnTo>
                    <a:pt x="794161" y="43224"/>
                  </a:lnTo>
                  <a:lnTo>
                    <a:pt x="826846" y="68456"/>
                  </a:lnTo>
                  <a:lnTo>
                    <a:pt x="830894" y="70419"/>
                  </a:lnTo>
                  <a:lnTo>
                    <a:pt x="777313" y="70419"/>
                  </a:lnTo>
                  <a:lnTo>
                    <a:pt x="749341" y="89312"/>
                  </a:lnTo>
                  <a:lnTo>
                    <a:pt x="745906" y="91111"/>
                  </a:lnTo>
                  <a:lnTo>
                    <a:pt x="742021" y="93033"/>
                  </a:lnTo>
                  <a:lnTo>
                    <a:pt x="728935" y="99167"/>
                  </a:lnTo>
                  <a:lnTo>
                    <a:pt x="715440" y="105261"/>
                  </a:lnTo>
                  <a:lnTo>
                    <a:pt x="702231" y="110986"/>
                  </a:lnTo>
                  <a:lnTo>
                    <a:pt x="698305" y="112622"/>
                  </a:lnTo>
                  <a:close/>
                </a:path>
                <a:path w="1308735" h="235585">
                  <a:moveTo>
                    <a:pt x="855584" y="112131"/>
                  </a:moveTo>
                  <a:lnTo>
                    <a:pt x="811868" y="92543"/>
                  </a:lnTo>
                  <a:lnTo>
                    <a:pt x="804548" y="88821"/>
                  </a:lnTo>
                  <a:lnTo>
                    <a:pt x="796533" y="84732"/>
                  </a:lnTo>
                  <a:lnTo>
                    <a:pt x="790358" y="81215"/>
                  </a:lnTo>
                  <a:lnTo>
                    <a:pt x="781688" y="75326"/>
                  </a:lnTo>
                  <a:lnTo>
                    <a:pt x="778867" y="72709"/>
                  </a:lnTo>
                  <a:lnTo>
                    <a:pt x="777558" y="70419"/>
                  </a:lnTo>
                  <a:lnTo>
                    <a:pt x="830894" y="70419"/>
                  </a:lnTo>
                  <a:lnTo>
                    <a:pt x="833677" y="71768"/>
                  </a:lnTo>
                  <a:lnTo>
                    <a:pt x="840739" y="75081"/>
                  </a:lnTo>
                  <a:lnTo>
                    <a:pt x="847832" y="78317"/>
                  </a:lnTo>
                  <a:lnTo>
                    <a:pt x="854756" y="81399"/>
                  </a:lnTo>
                  <a:lnTo>
                    <a:pt x="861511" y="84328"/>
                  </a:lnTo>
                  <a:lnTo>
                    <a:pt x="868097" y="87104"/>
                  </a:lnTo>
                  <a:lnTo>
                    <a:pt x="855584" y="112131"/>
                  </a:lnTo>
                  <a:close/>
                </a:path>
                <a:path w="1308735" h="235585">
                  <a:moveTo>
                    <a:pt x="1076657" y="136422"/>
                  </a:moveTo>
                  <a:lnTo>
                    <a:pt x="1045741" y="136422"/>
                  </a:lnTo>
                  <a:lnTo>
                    <a:pt x="1045741" y="0"/>
                  </a:lnTo>
                  <a:lnTo>
                    <a:pt x="1076657" y="0"/>
                  </a:lnTo>
                  <a:lnTo>
                    <a:pt x="1076657" y="50544"/>
                  </a:lnTo>
                  <a:lnTo>
                    <a:pt x="1106591" y="50544"/>
                  </a:lnTo>
                  <a:lnTo>
                    <a:pt x="1106591" y="77535"/>
                  </a:lnTo>
                  <a:lnTo>
                    <a:pt x="1076657" y="77535"/>
                  </a:lnTo>
                  <a:lnTo>
                    <a:pt x="1076657" y="136422"/>
                  </a:lnTo>
                  <a:close/>
                </a:path>
                <a:path w="1308735" h="235585">
                  <a:moveTo>
                    <a:pt x="1007464" y="235058"/>
                  </a:moveTo>
                  <a:lnTo>
                    <a:pt x="962931" y="226757"/>
                  </a:lnTo>
                  <a:lnTo>
                    <a:pt x="937535" y="197681"/>
                  </a:lnTo>
                  <a:lnTo>
                    <a:pt x="937535" y="174780"/>
                  </a:lnTo>
                  <a:lnTo>
                    <a:pt x="962931" y="145705"/>
                  </a:lnTo>
                  <a:lnTo>
                    <a:pt x="1007464" y="137403"/>
                  </a:lnTo>
                  <a:lnTo>
                    <a:pt x="1015139" y="137603"/>
                  </a:lnTo>
                  <a:lnTo>
                    <a:pt x="1064266" y="153393"/>
                  </a:lnTo>
                  <a:lnTo>
                    <a:pt x="1071906" y="162676"/>
                  </a:lnTo>
                  <a:lnTo>
                    <a:pt x="1001248" y="162676"/>
                  </a:lnTo>
                  <a:lnTo>
                    <a:pt x="995687" y="163289"/>
                  </a:lnTo>
                  <a:lnTo>
                    <a:pt x="967961" y="180833"/>
                  </a:lnTo>
                  <a:lnTo>
                    <a:pt x="967961" y="191629"/>
                  </a:lnTo>
                  <a:lnTo>
                    <a:pt x="1001248" y="209786"/>
                  </a:lnTo>
                  <a:lnTo>
                    <a:pt x="1071906" y="209786"/>
                  </a:lnTo>
                  <a:lnTo>
                    <a:pt x="1069010" y="214448"/>
                  </a:lnTo>
                  <a:lnTo>
                    <a:pt x="1029432" y="233264"/>
                  </a:lnTo>
                  <a:lnTo>
                    <a:pt x="1015139" y="234859"/>
                  </a:lnTo>
                  <a:lnTo>
                    <a:pt x="1007464" y="235058"/>
                  </a:lnTo>
                  <a:close/>
                </a:path>
                <a:path w="1308735" h="235585">
                  <a:moveTo>
                    <a:pt x="1071906" y="209786"/>
                  </a:moveTo>
                  <a:lnTo>
                    <a:pt x="1013680" y="209786"/>
                  </a:lnTo>
                  <a:lnTo>
                    <a:pt x="1019242" y="209172"/>
                  </a:lnTo>
                  <a:lnTo>
                    <a:pt x="1029056" y="206719"/>
                  </a:lnTo>
                  <a:lnTo>
                    <a:pt x="1046968" y="191629"/>
                  </a:lnTo>
                  <a:lnTo>
                    <a:pt x="1046968" y="180833"/>
                  </a:lnTo>
                  <a:lnTo>
                    <a:pt x="1013680" y="162676"/>
                  </a:lnTo>
                  <a:lnTo>
                    <a:pt x="1071906" y="162676"/>
                  </a:lnTo>
                  <a:lnTo>
                    <a:pt x="1075716" y="168810"/>
                  </a:lnTo>
                  <a:lnTo>
                    <a:pt x="1077393" y="174780"/>
                  </a:lnTo>
                  <a:lnTo>
                    <a:pt x="1077393" y="197681"/>
                  </a:lnTo>
                  <a:lnTo>
                    <a:pt x="1075716" y="203652"/>
                  </a:lnTo>
                  <a:lnTo>
                    <a:pt x="1071906" y="209786"/>
                  </a:lnTo>
                  <a:close/>
                </a:path>
                <a:path w="1308735" h="235585">
                  <a:moveTo>
                    <a:pt x="1012371" y="121700"/>
                  </a:moveTo>
                  <a:lnTo>
                    <a:pt x="904411" y="121700"/>
                  </a:lnTo>
                  <a:lnTo>
                    <a:pt x="904411" y="10550"/>
                  </a:lnTo>
                  <a:lnTo>
                    <a:pt x="934836" y="10550"/>
                  </a:lnTo>
                  <a:lnTo>
                    <a:pt x="934836" y="43184"/>
                  </a:lnTo>
                  <a:lnTo>
                    <a:pt x="1012371" y="43184"/>
                  </a:lnTo>
                  <a:lnTo>
                    <a:pt x="1012371" y="68947"/>
                  </a:lnTo>
                  <a:lnTo>
                    <a:pt x="934836" y="68947"/>
                  </a:lnTo>
                  <a:lnTo>
                    <a:pt x="934836" y="95937"/>
                  </a:lnTo>
                  <a:lnTo>
                    <a:pt x="1012371" y="95937"/>
                  </a:lnTo>
                  <a:lnTo>
                    <a:pt x="1012371" y="121700"/>
                  </a:lnTo>
                  <a:close/>
                </a:path>
                <a:path w="1308735" h="235585">
                  <a:moveTo>
                    <a:pt x="1012371" y="43184"/>
                  </a:moveTo>
                  <a:lnTo>
                    <a:pt x="981946" y="43184"/>
                  </a:lnTo>
                  <a:lnTo>
                    <a:pt x="981946" y="10550"/>
                  </a:lnTo>
                  <a:lnTo>
                    <a:pt x="1012371" y="10550"/>
                  </a:lnTo>
                  <a:lnTo>
                    <a:pt x="1012371" y="43184"/>
                  </a:lnTo>
                  <a:close/>
                </a:path>
                <a:path w="1308735" h="235585">
                  <a:moveTo>
                    <a:pt x="1012371" y="95937"/>
                  </a:moveTo>
                  <a:lnTo>
                    <a:pt x="981946" y="95937"/>
                  </a:lnTo>
                  <a:lnTo>
                    <a:pt x="981946" y="68947"/>
                  </a:lnTo>
                  <a:lnTo>
                    <a:pt x="1012371" y="68947"/>
                  </a:lnTo>
                  <a:lnTo>
                    <a:pt x="1012371" y="95937"/>
                  </a:lnTo>
                  <a:close/>
                </a:path>
                <a:path w="1308735" h="235585">
                  <a:moveTo>
                    <a:pt x="1308280" y="49318"/>
                  </a:moveTo>
                  <a:lnTo>
                    <a:pt x="1277364" y="49318"/>
                  </a:lnTo>
                  <a:lnTo>
                    <a:pt x="1277364" y="0"/>
                  </a:lnTo>
                  <a:lnTo>
                    <a:pt x="1308280" y="0"/>
                  </a:lnTo>
                  <a:lnTo>
                    <a:pt x="1308280" y="49318"/>
                  </a:lnTo>
                  <a:close/>
                </a:path>
                <a:path w="1308735" h="235585">
                  <a:moveTo>
                    <a:pt x="1237861" y="113358"/>
                  </a:moveTo>
                  <a:lnTo>
                    <a:pt x="1128674" y="113358"/>
                  </a:lnTo>
                  <a:lnTo>
                    <a:pt x="1128674" y="9814"/>
                  </a:lnTo>
                  <a:lnTo>
                    <a:pt x="1159099" y="9814"/>
                  </a:lnTo>
                  <a:lnTo>
                    <a:pt x="1159099" y="39012"/>
                  </a:lnTo>
                  <a:lnTo>
                    <a:pt x="1237861" y="39012"/>
                  </a:lnTo>
                  <a:lnTo>
                    <a:pt x="1237861" y="49318"/>
                  </a:lnTo>
                  <a:lnTo>
                    <a:pt x="1308280" y="49318"/>
                  </a:lnTo>
                  <a:lnTo>
                    <a:pt x="1308280" y="64530"/>
                  </a:lnTo>
                  <a:lnTo>
                    <a:pt x="1159099" y="64530"/>
                  </a:lnTo>
                  <a:lnTo>
                    <a:pt x="1159099" y="87840"/>
                  </a:lnTo>
                  <a:lnTo>
                    <a:pt x="1237861" y="87840"/>
                  </a:lnTo>
                  <a:lnTo>
                    <a:pt x="1237861" y="113358"/>
                  </a:lnTo>
                  <a:close/>
                </a:path>
                <a:path w="1308735" h="235585">
                  <a:moveTo>
                    <a:pt x="1237861" y="39012"/>
                  </a:moveTo>
                  <a:lnTo>
                    <a:pt x="1207436" y="39012"/>
                  </a:lnTo>
                  <a:lnTo>
                    <a:pt x="1207436" y="9814"/>
                  </a:lnTo>
                  <a:lnTo>
                    <a:pt x="1237861" y="9814"/>
                  </a:lnTo>
                  <a:lnTo>
                    <a:pt x="1237861" y="39012"/>
                  </a:lnTo>
                  <a:close/>
                </a:path>
                <a:path w="1308735" h="235585">
                  <a:moveTo>
                    <a:pt x="1237861" y="87840"/>
                  </a:moveTo>
                  <a:lnTo>
                    <a:pt x="1207436" y="87840"/>
                  </a:lnTo>
                  <a:lnTo>
                    <a:pt x="1207436" y="64530"/>
                  </a:lnTo>
                  <a:lnTo>
                    <a:pt x="1308280" y="64530"/>
                  </a:lnTo>
                  <a:lnTo>
                    <a:pt x="1308280" y="74836"/>
                  </a:lnTo>
                  <a:lnTo>
                    <a:pt x="1237861" y="74836"/>
                  </a:lnTo>
                  <a:lnTo>
                    <a:pt x="1237861" y="87840"/>
                  </a:lnTo>
                  <a:close/>
                </a:path>
                <a:path w="1308735" h="235585">
                  <a:moveTo>
                    <a:pt x="1308280" y="119492"/>
                  </a:moveTo>
                  <a:lnTo>
                    <a:pt x="1277364" y="119492"/>
                  </a:lnTo>
                  <a:lnTo>
                    <a:pt x="1277364" y="74836"/>
                  </a:lnTo>
                  <a:lnTo>
                    <a:pt x="1308280" y="74836"/>
                  </a:lnTo>
                  <a:lnTo>
                    <a:pt x="1308280" y="119492"/>
                  </a:lnTo>
                  <a:close/>
                </a:path>
                <a:path w="1308735" h="235585">
                  <a:moveTo>
                    <a:pt x="1308280" y="228433"/>
                  </a:moveTo>
                  <a:lnTo>
                    <a:pt x="1163025" y="228433"/>
                  </a:lnTo>
                  <a:lnTo>
                    <a:pt x="1163025" y="129797"/>
                  </a:lnTo>
                  <a:lnTo>
                    <a:pt x="1193695" y="129797"/>
                  </a:lnTo>
                  <a:lnTo>
                    <a:pt x="1193695" y="154579"/>
                  </a:lnTo>
                  <a:lnTo>
                    <a:pt x="1308280" y="154579"/>
                  </a:lnTo>
                  <a:lnTo>
                    <a:pt x="1308280" y="180097"/>
                  </a:lnTo>
                  <a:lnTo>
                    <a:pt x="1193695" y="180097"/>
                  </a:lnTo>
                  <a:lnTo>
                    <a:pt x="1193695" y="202916"/>
                  </a:lnTo>
                  <a:lnTo>
                    <a:pt x="1308280" y="202916"/>
                  </a:lnTo>
                  <a:lnTo>
                    <a:pt x="1308280" y="228433"/>
                  </a:lnTo>
                  <a:close/>
                </a:path>
                <a:path w="1308735" h="235585">
                  <a:moveTo>
                    <a:pt x="1308280" y="154579"/>
                  </a:moveTo>
                  <a:lnTo>
                    <a:pt x="1277610" y="154579"/>
                  </a:lnTo>
                  <a:lnTo>
                    <a:pt x="1277610" y="129797"/>
                  </a:lnTo>
                  <a:lnTo>
                    <a:pt x="1308280" y="129797"/>
                  </a:lnTo>
                  <a:lnTo>
                    <a:pt x="1308280" y="154579"/>
                  </a:lnTo>
                  <a:close/>
                </a:path>
                <a:path w="1308735" h="235585">
                  <a:moveTo>
                    <a:pt x="1308280" y="202916"/>
                  </a:moveTo>
                  <a:lnTo>
                    <a:pt x="1277610" y="202916"/>
                  </a:lnTo>
                  <a:lnTo>
                    <a:pt x="1277610" y="180097"/>
                  </a:lnTo>
                  <a:lnTo>
                    <a:pt x="1308280" y="180097"/>
                  </a:lnTo>
                  <a:lnTo>
                    <a:pt x="1308280" y="2029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1861" y="3026074"/>
              <a:ext cx="2529863" cy="22966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687047" y="2727220"/>
              <a:ext cx="2319655" cy="235585"/>
            </a:xfrm>
            <a:custGeom>
              <a:avLst/>
              <a:gdLst/>
              <a:ahLst/>
              <a:cxnLst/>
              <a:rect l="l" t="t" r="r" b="b"/>
              <a:pathLst>
                <a:path w="2319655" h="235585">
                  <a:moveTo>
                    <a:pt x="180833" y="112622"/>
                  </a:moveTo>
                  <a:lnTo>
                    <a:pt x="28216" y="112622"/>
                  </a:lnTo>
                  <a:lnTo>
                    <a:pt x="28216" y="8587"/>
                  </a:lnTo>
                  <a:lnTo>
                    <a:pt x="59132" y="8587"/>
                  </a:lnTo>
                  <a:lnTo>
                    <a:pt x="59132" y="36804"/>
                  </a:lnTo>
                  <a:lnTo>
                    <a:pt x="180833" y="36804"/>
                  </a:lnTo>
                  <a:lnTo>
                    <a:pt x="180833" y="62813"/>
                  </a:lnTo>
                  <a:lnTo>
                    <a:pt x="59132" y="62813"/>
                  </a:lnTo>
                  <a:lnTo>
                    <a:pt x="59132" y="86858"/>
                  </a:lnTo>
                  <a:lnTo>
                    <a:pt x="180833" y="86858"/>
                  </a:lnTo>
                  <a:lnTo>
                    <a:pt x="180833" y="112622"/>
                  </a:lnTo>
                  <a:close/>
                </a:path>
                <a:path w="2319655" h="235585">
                  <a:moveTo>
                    <a:pt x="180833" y="36804"/>
                  </a:moveTo>
                  <a:lnTo>
                    <a:pt x="149917" y="36804"/>
                  </a:lnTo>
                  <a:lnTo>
                    <a:pt x="149917" y="8587"/>
                  </a:lnTo>
                  <a:lnTo>
                    <a:pt x="180833" y="8587"/>
                  </a:lnTo>
                  <a:lnTo>
                    <a:pt x="180833" y="36804"/>
                  </a:lnTo>
                  <a:close/>
                </a:path>
                <a:path w="2319655" h="235585">
                  <a:moveTo>
                    <a:pt x="180833" y="86858"/>
                  </a:moveTo>
                  <a:lnTo>
                    <a:pt x="149917" y="86858"/>
                  </a:lnTo>
                  <a:lnTo>
                    <a:pt x="149917" y="62813"/>
                  </a:lnTo>
                  <a:lnTo>
                    <a:pt x="180833" y="62813"/>
                  </a:lnTo>
                  <a:lnTo>
                    <a:pt x="180833" y="86858"/>
                  </a:lnTo>
                  <a:close/>
                </a:path>
                <a:path w="2319655" h="235585">
                  <a:moveTo>
                    <a:pt x="209050" y="159241"/>
                  </a:moveTo>
                  <a:lnTo>
                    <a:pt x="0" y="159241"/>
                  </a:lnTo>
                  <a:lnTo>
                    <a:pt x="0" y="132987"/>
                  </a:lnTo>
                  <a:lnTo>
                    <a:pt x="209050" y="132987"/>
                  </a:lnTo>
                  <a:lnTo>
                    <a:pt x="209050" y="159241"/>
                  </a:lnTo>
                  <a:close/>
                </a:path>
                <a:path w="2319655" h="235585">
                  <a:moveTo>
                    <a:pt x="120228" y="228188"/>
                  </a:moveTo>
                  <a:lnTo>
                    <a:pt x="89067" y="228188"/>
                  </a:lnTo>
                  <a:lnTo>
                    <a:pt x="89067" y="159241"/>
                  </a:lnTo>
                  <a:lnTo>
                    <a:pt x="120228" y="159241"/>
                  </a:lnTo>
                  <a:lnTo>
                    <a:pt x="120228" y="228188"/>
                  </a:lnTo>
                  <a:close/>
                </a:path>
                <a:path w="2319655" h="235585">
                  <a:moveTo>
                    <a:pt x="432331" y="131024"/>
                  </a:moveTo>
                  <a:lnTo>
                    <a:pt x="223281" y="131024"/>
                  </a:lnTo>
                  <a:lnTo>
                    <a:pt x="223281" y="105997"/>
                  </a:lnTo>
                  <a:lnTo>
                    <a:pt x="432331" y="105997"/>
                  </a:lnTo>
                  <a:lnTo>
                    <a:pt x="432331" y="131024"/>
                  </a:lnTo>
                  <a:close/>
                </a:path>
                <a:path w="2319655" h="235585">
                  <a:moveTo>
                    <a:pt x="343264" y="149426"/>
                  </a:moveTo>
                  <a:lnTo>
                    <a:pt x="312348" y="149426"/>
                  </a:lnTo>
                  <a:lnTo>
                    <a:pt x="312348" y="131024"/>
                  </a:lnTo>
                  <a:lnTo>
                    <a:pt x="343264" y="131024"/>
                  </a:lnTo>
                  <a:lnTo>
                    <a:pt x="343264" y="149426"/>
                  </a:lnTo>
                  <a:close/>
                </a:path>
                <a:path w="2319655" h="235585">
                  <a:moveTo>
                    <a:pt x="403133" y="228188"/>
                  </a:moveTo>
                  <a:lnTo>
                    <a:pt x="252479" y="228188"/>
                  </a:lnTo>
                  <a:lnTo>
                    <a:pt x="252479" y="149426"/>
                  </a:lnTo>
                  <a:lnTo>
                    <a:pt x="403133" y="149426"/>
                  </a:lnTo>
                  <a:lnTo>
                    <a:pt x="403133" y="174208"/>
                  </a:lnTo>
                  <a:lnTo>
                    <a:pt x="283150" y="174208"/>
                  </a:lnTo>
                  <a:lnTo>
                    <a:pt x="283150" y="203406"/>
                  </a:lnTo>
                  <a:lnTo>
                    <a:pt x="403133" y="203406"/>
                  </a:lnTo>
                  <a:lnTo>
                    <a:pt x="403133" y="228188"/>
                  </a:lnTo>
                  <a:close/>
                </a:path>
                <a:path w="2319655" h="235585">
                  <a:moveTo>
                    <a:pt x="403133" y="203406"/>
                  </a:moveTo>
                  <a:lnTo>
                    <a:pt x="372462" y="203406"/>
                  </a:lnTo>
                  <a:lnTo>
                    <a:pt x="372462" y="174208"/>
                  </a:lnTo>
                  <a:lnTo>
                    <a:pt x="403133" y="174208"/>
                  </a:lnTo>
                  <a:lnTo>
                    <a:pt x="403133" y="203406"/>
                  </a:lnTo>
                  <a:close/>
                </a:path>
                <a:path w="2319655" h="235585">
                  <a:moveTo>
                    <a:pt x="407058" y="31651"/>
                  </a:moveTo>
                  <a:lnTo>
                    <a:pt x="248553" y="31651"/>
                  </a:lnTo>
                  <a:lnTo>
                    <a:pt x="248553" y="7360"/>
                  </a:lnTo>
                  <a:lnTo>
                    <a:pt x="407058" y="7360"/>
                  </a:lnTo>
                  <a:lnTo>
                    <a:pt x="407058" y="31651"/>
                  </a:lnTo>
                  <a:close/>
                </a:path>
                <a:path w="2319655" h="235585">
                  <a:moveTo>
                    <a:pt x="305232" y="66739"/>
                  </a:moveTo>
                  <a:lnTo>
                    <a:pt x="274807" y="66739"/>
                  </a:lnTo>
                  <a:lnTo>
                    <a:pt x="274807" y="31651"/>
                  </a:lnTo>
                  <a:lnTo>
                    <a:pt x="305232" y="31651"/>
                  </a:lnTo>
                  <a:lnTo>
                    <a:pt x="305232" y="66739"/>
                  </a:lnTo>
                  <a:close/>
                </a:path>
                <a:path w="2319655" h="235585">
                  <a:moveTo>
                    <a:pt x="380804" y="66739"/>
                  </a:moveTo>
                  <a:lnTo>
                    <a:pt x="350379" y="66739"/>
                  </a:lnTo>
                  <a:lnTo>
                    <a:pt x="350379" y="31651"/>
                  </a:lnTo>
                  <a:lnTo>
                    <a:pt x="380804" y="31651"/>
                  </a:lnTo>
                  <a:lnTo>
                    <a:pt x="380804" y="66739"/>
                  </a:lnTo>
                  <a:close/>
                </a:path>
                <a:path w="2319655" h="235585">
                  <a:moveTo>
                    <a:pt x="408531" y="91030"/>
                  </a:moveTo>
                  <a:lnTo>
                    <a:pt x="247081" y="91030"/>
                  </a:lnTo>
                  <a:lnTo>
                    <a:pt x="247081" y="66739"/>
                  </a:lnTo>
                  <a:lnTo>
                    <a:pt x="408531" y="66739"/>
                  </a:lnTo>
                  <a:lnTo>
                    <a:pt x="408531" y="91030"/>
                  </a:lnTo>
                  <a:close/>
                </a:path>
                <a:path w="2319655" h="235585">
                  <a:moveTo>
                    <a:pt x="714499" y="199480"/>
                  </a:moveTo>
                  <a:lnTo>
                    <a:pt x="505449" y="199480"/>
                  </a:lnTo>
                  <a:lnTo>
                    <a:pt x="505449" y="173226"/>
                  </a:lnTo>
                  <a:lnTo>
                    <a:pt x="714499" y="173226"/>
                  </a:lnTo>
                  <a:lnTo>
                    <a:pt x="714499" y="199480"/>
                  </a:lnTo>
                  <a:close/>
                </a:path>
                <a:path w="2319655" h="235585">
                  <a:moveTo>
                    <a:pt x="532685" y="143292"/>
                  </a:moveTo>
                  <a:lnTo>
                    <a:pt x="517472" y="118756"/>
                  </a:lnTo>
                  <a:lnTo>
                    <a:pt x="531029" y="110996"/>
                  </a:lnTo>
                  <a:lnTo>
                    <a:pt x="544708" y="102930"/>
                  </a:lnTo>
                  <a:lnTo>
                    <a:pt x="578200" y="80806"/>
                  </a:lnTo>
                  <a:lnTo>
                    <a:pt x="594271" y="46128"/>
                  </a:lnTo>
                  <a:lnTo>
                    <a:pt x="594271" y="15457"/>
                  </a:lnTo>
                  <a:lnTo>
                    <a:pt x="625678" y="15457"/>
                  </a:lnTo>
                  <a:lnTo>
                    <a:pt x="625678" y="46128"/>
                  </a:lnTo>
                  <a:lnTo>
                    <a:pt x="626087" y="50953"/>
                  </a:lnTo>
                  <a:lnTo>
                    <a:pt x="645798" y="84078"/>
                  </a:lnTo>
                  <a:lnTo>
                    <a:pt x="655472" y="90539"/>
                  </a:lnTo>
                  <a:lnTo>
                    <a:pt x="610711" y="90539"/>
                  </a:lnTo>
                  <a:lnTo>
                    <a:pt x="576053" y="117621"/>
                  </a:lnTo>
                  <a:lnTo>
                    <a:pt x="549247" y="133754"/>
                  </a:lnTo>
                  <a:lnTo>
                    <a:pt x="532685" y="143292"/>
                  </a:lnTo>
                  <a:close/>
                </a:path>
                <a:path w="2319655" h="235585">
                  <a:moveTo>
                    <a:pt x="687509" y="142801"/>
                  </a:moveTo>
                  <a:lnTo>
                    <a:pt x="650168" y="120864"/>
                  </a:lnTo>
                  <a:lnTo>
                    <a:pt x="614759" y="96223"/>
                  </a:lnTo>
                  <a:lnTo>
                    <a:pt x="610956" y="90539"/>
                  </a:lnTo>
                  <a:lnTo>
                    <a:pt x="655472" y="90539"/>
                  </a:lnTo>
                  <a:lnTo>
                    <a:pt x="656287" y="91083"/>
                  </a:lnTo>
                  <a:lnTo>
                    <a:pt x="662237" y="94925"/>
                  </a:lnTo>
                  <a:lnTo>
                    <a:pt x="668555" y="98874"/>
                  </a:lnTo>
                  <a:lnTo>
                    <a:pt x="675241" y="102930"/>
                  </a:lnTo>
                  <a:lnTo>
                    <a:pt x="688920" y="110996"/>
                  </a:lnTo>
                  <a:lnTo>
                    <a:pt x="702477" y="118756"/>
                  </a:lnTo>
                  <a:lnTo>
                    <a:pt x="687509" y="142801"/>
                  </a:lnTo>
                  <a:close/>
                </a:path>
                <a:path w="2319655" h="235585">
                  <a:moveTo>
                    <a:pt x="940234" y="199480"/>
                  </a:moveTo>
                  <a:lnTo>
                    <a:pt x="731184" y="199480"/>
                  </a:lnTo>
                  <a:lnTo>
                    <a:pt x="731184" y="173226"/>
                  </a:lnTo>
                  <a:lnTo>
                    <a:pt x="940234" y="173226"/>
                  </a:lnTo>
                  <a:lnTo>
                    <a:pt x="940234" y="199480"/>
                  </a:lnTo>
                  <a:close/>
                </a:path>
                <a:path w="2319655" h="235585">
                  <a:moveTo>
                    <a:pt x="913490" y="142065"/>
                  </a:moveTo>
                  <a:lnTo>
                    <a:pt x="758174" y="142065"/>
                  </a:lnTo>
                  <a:lnTo>
                    <a:pt x="758174" y="16930"/>
                  </a:lnTo>
                  <a:lnTo>
                    <a:pt x="911036" y="16930"/>
                  </a:lnTo>
                  <a:lnTo>
                    <a:pt x="911036" y="42938"/>
                  </a:lnTo>
                  <a:lnTo>
                    <a:pt x="788845" y="42938"/>
                  </a:lnTo>
                  <a:lnTo>
                    <a:pt x="788845" y="66493"/>
                  </a:lnTo>
                  <a:lnTo>
                    <a:pt x="909073" y="66493"/>
                  </a:lnTo>
                  <a:lnTo>
                    <a:pt x="909073" y="92502"/>
                  </a:lnTo>
                  <a:lnTo>
                    <a:pt x="788845" y="92502"/>
                  </a:lnTo>
                  <a:lnTo>
                    <a:pt x="788845" y="116057"/>
                  </a:lnTo>
                  <a:lnTo>
                    <a:pt x="913490" y="116057"/>
                  </a:lnTo>
                  <a:lnTo>
                    <a:pt x="913490" y="142065"/>
                  </a:lnTo>
                  <a:close/>
                </a:path>
                <a:path w="2319655" h="235585">
                  <a:moveTo>
                    <a:pt x="1107573" y="217147"/>
                  </a:moveTo>
                  <a:lnTo>
                    <a:pt x="1078129" y="217147"/>
                  </a:lnTo>
                  <a:lnTo>
                    <a:pt x="1078129" y="105997"/>
                  </a:lnTo>
                  <a:lnTo>
                    <a:pt x="1055555" y="105997"/>
                  </a:lnTo>
                  <a:lnTo>
                    <a:pt x="1055555" y="79252"/>
                  </a:lnTo>
                  <a:lnTo>
                    <a:pt x="1078129" y="79252"/>
                  </a:lnTo>
                  <a:lnTo>
                    <a:pt x="1078129" y="4661"/>
                  </a:lnTo>
                  <a:lnTo>
                    <a:pt x="1107573" y="4661"/>
                  </a:lnTo>
                  <a:lnTo>
                    <a:pt x="1107573" y="217147"/>
                  </a:lnTo>
                  <a:close/>
                </a:path>
                <a:path w="2319655" h="235585">
                  <a:moveTo>
                    <a:pt x="996668" y="170282"/>
                  </a:moveTo>
                  <a:lnTo>
                    <a:pt x="962072" y="170282"/>
                  </a:lnTo>
                  <a:lnTo>
                    <a:pt x="962072" y="81215"/>
                  </a:lnTo>
                  <a:lnTo>
                    <a:pt x="1016543" y="81215"/>
                  </a:lnTo>
                  <a:lnTo>
                    <a:pt x="1016543" y="45392"/>
                  </a:lnTo>
                  <a:lnTo>
                    <a:pt x="962072" y="45392"/>
                  </a:lnTo>
                  <a:lnTo>
                    <a:pt x="962072" y="19629"/>
                  </a:lnTo>
                  <a:lnTo>
                    <a:pt x="1045741" y="19629"/>
                  </a:lnTo>
                  <a:lnTo>
                    <a:pt x="1045741" y="105997"/>
                  </a:lnTo>
                  <a:lnTo>
                    <a:pt x="991270" y="105997"/>
                  </a:lnTo>
                  <a:lnTo>
                    <a:pt x="991270" y="144519"/>
                  </a:lnTo>
                  <a:lnTo>
                    <a:pt x="1063860" y="144519"/>
                  </a:lnTo>
                  <a:lnTo>
                    <a:pt x="1066351" y="166111"/>
                  </a:lnTo>
                  <a:lnTo>
                    <a:pt x="1024824" y="169799"/>
                  </a:lnTo>
                  <a:lnTo>
                    <a:pt x="1006176" y="170228"/>
                  </a:lnTo>
                  <a:lnTo>
                    <a:pt x="996668" y="170282"/>
                  </a:lnTo>
                  <a:close/>
                </a:path>
                <a:path w="2319655" h="235585">
                  <a:moveTo>
                    <a:pt x="1063860" y="144519"/>
                  </a:moveTo>
                  <a:lnTo>
                    <a:pt x="1003048" y="144519"/>
                  </a:lnTo>
                  <a:lnTo>
                    <a:pt x="1010132" y="144465"/>
                  </a:lnTo>
                  <a:lnTo>
                    <a:pt x="1017401" y="144304"/>
                  </a:lnTo>
                  <a:lnTo>
                    <a:pt x="1055678" y="141613"/>
                  </a:lnTo>
                  <a:lnTo>
                    <a:pt x="1063407" y="140593"/>
                  </a:lnTo>
                  <a:lnTo>
                    <a:pt x="1063860" y="144519"/>
                  </a:lnTo>
                  <a:close/>
                </a:path>
                <a:path w="2319655" h="235585">
                  <a:moveTo>
                    <a:pt x="1153456" y="228188"/>
                  </a:moveTo>
                  <a:lnTo>
                    <a:pt x="1124012" y="228188"/>
                  </a:lnTo>
                  <a:lnTo>
                    <a:pt x="1124012" y="0"/>
                  </a:lnTo>
                  <a:lnTo>
                    <a:pt x="1153456" y="0"/>
                  </a:lnTo>
                  <a:lnTo>
                    <a:pt x="1153456" y="228188"/>
                  </a:lnTo>
                  <a:close/>
                </a:path>
                <a:path w="2319655" h="235585">
                  <a:moveTo>
                    <a:pt x="1386797" y="199480"/>
                  </a:moveTo>
                  <a:lnTo>
                    <a:pt x="1177747" y="199480"/>
                  </a:lnTo>
                  <a:lnTo>
                    <a:pt x="1177747" y="173226"/>
                  </a:lnTo>
                  <a:lnTo>
                    <a:pt x="1386797" y="173226"/>
                  </a:lnTo>
                  <a:lnTo>
                    <a:pt x="1386797" y="199480"/>
                  </a:lnTo>
                  <a:close/>
                </a:path>
                <a:path w="2319655" h="235585">
                  <a:moveTo>
                    <a:pt x="1204982" y="143292"/>
                  </a:moveTo>
                  <a:lnTo>
                    <a:pt x="1189770" y="118756"/>
                  </a:lnTo>
                  <a:lnTo>
                    <a:pt x="1203326" y="110996"/>
                  </a:lnTo>
                  <a:lnTo>
                    <a:pt x="1217005" y="102930"/>
                  </a:lnTo>
                  <a:lnTo>
                    <a:pt x="1250497" y="80806"/>
                  </a:lnTo>
                  <a:lnTo>
                    <a:pt x="1266568" y="46128"/>
                  </a:lnTo>
                  <a:lnTo>
                    <a:pt x="1266568" y="15457"/>
                  </a:lnTo>
                  <a:lnTo>
                    <a:pt x="1297975" y="15457"/>
                  </a:lnTo>
                  <a:lnTo>
                    <a:pt x="1300020" y="59459"/>
                  </a:lnTo>
                  <a:lnTo>
                    <a:pt x="1327769" y="90539"/>
                  </a:lnTo>
                  <a:lnTo>
                    <a:pt x="1283008" y="90539"/>
                  </a:lnTo>
                  <a:lnTo>
                    <a:pt x="1248350" y="117621"/>
                  </a:lnTo>
                  <a:lnTo>
                    <a:pt x="1221544" y="133754"/>
                  </a:lnTo>
                  <a:lnTo>
                    <a:pt x="1204982" y="143292"/>
                  </a:lnTo>
                  <a:close/>
                </a:path>
                <a:path w="2319655" h="235585">
                  <a:moveTo>
                    <a:pt x="1359807" y="142801"/>
                  </a:moveTo>
                  <a:lnTo>
                    <a:pt x="1322465" y="120864"/>
                  </a:lnTo>
                  <a:lnTo>
                    <a:pt x="1287056" y="96223"/>
                  </a:lnTo>
                  <a:lnTo>
                    <a:pt x="1283253" y="90539"/>
                  </a:lnTo>
                  <a:lnTo>
                    <a:pt x="1327769" y="90539"/>
                  </a:lnTo>
                  <a:lnTo>
                    <a:pt x="1328584" y="91083"/>
                  </a:lnTo>
                  <a:lnTo>
                    <a:pt x="1334534" y="94925"/>
                  </a:lnTo>
                  <a:lnTo>
                    <a:pt x="1340852" y="98874"/>
                  </a:lnTo>
                  <a:lnTo>
                    <a:pt x="1347539" y="102930"/>
                  </a:lnTo>
                  <a:lnTo>
                    <a:pt x="1361218" y="110996"/>
                  </a:lnTo>
                  <a:lnTo>
                    <a:pt x="1374774" y="118756"/>
                  </a:lnTo>
                  <a:lnTo>
                    <a:pt x="1359807" y="142801"/>
                  </a:lnTo>
                  <a:close/>
                </a:path>
                <a:path w="2319655" h="235585">
                  <a:moveTo>
                    <a:pt x="1666512" y="141329"/>
                  </a:moveTo>
                  <a:lnTo>
                    <a:pt x="1457462" y="141329"/>
                  </a:lnTo>
                  <a:lnTo>
                    <a:pt x="1457462" y="115321"/>
                  </a:lnTo>
                  <a:lnTo>
                    <a:pt x="1666512" y="115321"/>
                  </a:lnTo>
                  <a:lnTo>
                    <a:pt x="1666512" y="141329"/>
                  </a:lnTo>
                  <a:close/>
                </a:path>
                <a:path w="2319655" h="235585">
                  <a:moveTo>
                    <a:pt x="1580880" y="178870"/>
                  </a:moveTo>
                  <a:lnTo>
                    <a:pt x="1549964" y="178870"/>
                  </a:lnTo>
                  <a:lnTo>
                    <a:pt x="1549964" y="141329"/>
                  </a:lnTo>
                  <a:lnTo>
                    <a:pt x="1580880" y="141329"/>
                  </a:lnTo>
                  <a:lnTo>
                    <a:pt x="1580880" y="178870"/>
                  </a:lnTo>
                  <a:close/>
                </a:path>
                <a:path w="2319655" h="235585">
                  <a:moveTo>
                    <a:pt x="1641730" y="225734"/>
                  </a:moveTo>
                  <a:lnTo>
                    <a:pt x="1486905" y="225734"/>
                  </a:lnTo>
                  <a:lnTo>
                    <a:pt x="1486905" y="161204"/>
                  </a:lnTo>
                  <a:lnTo>
                    <a:pt x="1517821" y="161204"/>
                  </a:lnTo>
                  <a:lnTo>
                    <a:pt x="1517821" y="199480"/>
                  </a:lnTo>
                  <a:lnTo>
                    <a:pt x="1641730" y="199480"/>
                  </a:lnTo>
                  <a:lnTo>
                    <a:pt x="1641730" y="225734"/>
                  </a:lnTo>
                  <a:close/>
                </a:path>
                <a:path w="2319655" h="235585">
                  <a:moveTo>
                    <a:pt x="1637314" y="97654"/>
                  </a:moveTo>
                  <a:lnTo>
                    <a:pt x="1486660" y="97654"/>
                  </a:lnTo>
                  <a:lnTo>
                    <a:pt x="1486660" y="4907"/>
                  </a:lnTo>
                  <a:lnTo>
                    <a:pt x="1517331" y="4907"/>
                  </a:lnTo>
                  <a:lnTo>
                    <a:pt x="1517331" y="27971"/>
                  </a:lnTo>
                  <a:lnTo>
                    <a:pt x="1637314" y="27971"/>
                  </a:lnTo>
                  <a:lnTo>
                    <a:pt x="1637314" y="53489"/>
                  </a:lnTo>
                  <a:lnTo>
                    <a:pt x="1517331" y="53489"/>
                  </a:lnTo>
                  <a:lnTo>
                    <a:pt x="1517331" y="72137"/>
                  </a:lnTo>
                  <a:lnTo>
                    <a:pt x="1637314" y="72137"/>
                  </a:lnTo>
                  <a:lnTo>
                    <a:pt x="1637314" y="97654"/>
                  </a:lnTo>
                  <a:close/>
                </a:path>
                <a:path w="2319655" h="235585">
                  <a:moveTo>
                    <a:pt x="1637314" y="27971"/>
                  </a:moveTo>
                  <a:lnTo>
                    <a:pt x="1606643" y="27971"/>
                  </a:lnTo>
                  <a:lnTo>
                    <a:pt x="1606643" y="4907"/>
                  </a:lnTo>
                  <a:lnTo>
                    <a:pt x="1637314" y="4907"/>
                  </a:lnTo>
                  <a:lnTo>
                    <a:pt x="1637314" y="27971"/>
                  </a:lnTo>
                  <a:close/>
                </a:path>
                <a:path w="2319655" h="235585">
                  <a:moveTo>
                    <a:pt x="1637314" y="72137"/>
                  </a:moveTo>
                  <a:lnTo>
                    <a:pt x="1606643" y="72137"/>
                  </a:lnTo>
                  <a:lnTo>
                    <a:pt x="1606643" y="53489"/>
                  </a:lnTo>
                  <a:lnTo>
                    <a:pt x="1637314" y="53489"/>
                  </a:lnTo>
                  <a:lnTo>
                    <a:pt x="1637314" y="72137"/>
                  </a:lnTo>
                  <a:close/>
                </a:path>
                <a:path w="2319655" h="235585">
                  <a:moveTo>
                    <a:pt x="1872618" y="133478"/>
                  </a:moveTo>
                  <a:lnTo>
                    <a:pt x="1841702" y="133478"/>
                  </a:lnTo>
                  <a:lnTo>
                    <a:pt x="1841702" y="70910"/>
                  </a:lnTo>
                  <a:lnTo>
                    <a:pt x="1801462" y="70910"/>
                  </a:lnTo>
                  <a:lnTo>
                    <a:pt x="1801462" y="44656"/>
                  </a:lnTo>
                  <a:lnTo>
                    <a:pt x="1841702" y="44656"/>
                  </a:lnTo>
                  <a:lnTo>
                    <a:pt x="1841702" y="0"/>
                  </a:lnTo>
                  <a:lnTo>
                    <a:pt x="1872618" y="0"/>
                  </a:lnTo>
                  <a:lnTo>
                    <a:pt x="1872618" y="133478"/>
                  </a:lnTo>
                  <a:close/>
                </a:path>
                <a:path w="2319655" h="235585">
                  <a:moveTo>
                    <a:pt x="1700863" y="133232"/>
                  </a:moveTo>
                  <a:lnTo>
                    <a:pt x="1681724" y="110659"/>
                  </a:lnTo>
                  <a:lnTo>
                    <a:pt x="1688104" y="105751"/>
                  </a:lnTo>
                  <a:lnTo>
                    <a:pt x="1694524" y="100476"/>
                  </a:lnTo>
                  <a:lnTo>
                    <a:pt x="1725154" y="72545"/>
                  </a:lnTo>
                  <a:lnTo>
                    <a:pt x="1735704" y="48336"/>
                  </a:lnTo>
                  <a:lnTo>
                    <a:pt x="1735704" y="8587"/>
                  </a:lnTo>
                  <a:lnTo>
                    <a:pt x="1767111" y="8587"/>
                  </a:lnTo>
                  <a:lnTo>
                    <a:pt x="1767356" y="47109"/>
                  </a:lnTo>
                  <a:lnTo>
                    <a:pt x="1783060" y="75817"/>
                  </a:lnTo>
                  <a:lnTo>
                    <a:pt x="1788948" y="80888"/>
                  </a:lnTo>
                  <a:lnTo>
                    <a:pt x="1793300" y="84405"/>
                  </a:lnTo>
                  <a:lnTo>
                    <a:pt x="1752389" y="84405"/>
                  </a:lnTo>
                  <a:lnTo>
                    <a:pt x="1751898" y="86531"/>
                  </a:lnTo>
                  <a:lnTo>
                    <a:pt x="1750222" y="89108"/>
                  </a:lnTo>
                  <a:lnTo>
                    <a:pt x="1744497" y="95160"/>
                  </a:lnTo>
                  <a:lnTo>
                    <a:pt x="1741184" y="98390"/>
                  </a:lnTo>
                  <a:lnTo>
                    <a:pt x="1737422" y="101826"/>
                  </a:lnTo>
                  <a:lnTo>
                    <a:pt x="1731860" y="107060"/>
                  </a:lnTo>
                  <a:lnTo>
                    <a:pt x="1726299" y="112049"/>
                  </a:lnTo>
                  <a:lnTo>
                    <a:pt x="1716367" y="120489"/>
                  </a:lnTo>
                  <a:lnTo>
                    <a:pt x="1711597" y="124460"/>
                  </a:lnTo>
                  <a:lnTo>
                    <a:pt x="1700863" y="133232"/>
                  </a:lnTo>
                  <a:close/>
                </a:path>
                <a:path w="2319655" h="235585">
                  <a:moveTo>
                    <a:pt x="1800971" y="125135"/>
                  </a:moveTo>
                  <a:lnTo>
                    <a:pt x="1769074" y="100599"/>
                  </a:lnTo>
                  <a:lnTo>
                    <a:pt x="1764821" y="97164"/>
                  </a:lnTo>
                  <a:lnTo>
                    <a:pt x="1761222" y="94137"/>
                  </a:lnTo>
                  <a:lnTo>
                    <a:pt x="1755333" y="88903"/>
                  </a:lnTo>
                  <a:lnTo>
                    <a:pt x="1753452" y="86531"/>
                  </a:lnTo>
                  <a:lnTo>
                    <a:pt x="1752635" y="84405"/>
                  </a:lnTo>
                  <a:lnTo>
                    <a:pt x="1793300" y="84405"/>
                  </a:lnTo>
                  <a:lnTo>
                    <a:pt x="1794919" y="85713"/>
                  </a:lnTo>
                  <a:lnTo>
                    <a:pt x="1807023" y="94874"/>
                  </a:lnTo>
                  <a:lnTo>
                    <a:pt x="1812994" y="99290"/>
                  </a:lnTo>
                  <a:lnTo>
                    <a:pt x="1818883" y="103543"/>
                  </a:lnTo>
                  <a:lnTo>
                    <a:pt x="1800971" y="125135"/>
                  </a:lnTo>
                  <a:close/>
                </a:path>
                <a:path w="2319655" h="235585">
                  <a:moveTo>
                    <a:pt x="1872618" y="230887"/>
                  </a:moveTo>
                  <a:lnTo>
                    <a:pt x="1841702" y="230887"/>
                  </a:lnTo>
                  <a:lnTo>
                    <a:pt x="1841702" y="170037"/>
                  </a:lnTo>
                  <a:lnTo>
                    <a:pt x="1721473" y="170037"/>
                  </a:lnTo>
                  <a:lnTo>
                    <a:pt x="1721473" y="143783"/>
                  </a:lnTo>
                  <a:lnTo>
                    <a:pt x="1872618" y="143783"/>
                  </a:lnTo>
                  <a:lnTo>
                    <a:pt x="1872618" y="230887"/>
                  </a:lnTo>
                  <a:close/>
                </a:path>
                <a:path w="2319655" h="235585">
                  <a:moveTo>
                    <a:pt x="2087556" y="136422"/>
                  </a:moveTo>
                  <a:lnTo>
                    <a:pt x="2056641" y="136422"/>
                  </a:lnTo>
                  <a:lnTo>
                    <a:pt x="2056641" y="0"/>
                  </a:lnTo>
                  <a:lnTo>
                    <a:pt x="2087556" y="0"/>
                  </a:lnTo>
                  <a:lnTo>
                    <a:pt x="2087556" y="50544"/>
                  </a:lnTo>
                  <a:lnTo>
                    <a:pt x="2117491" y="50544"/>
                  </a:lnTo>
                  <a:lnTo>
                    <a:pt x="2117491" y="77535"/>
                  </a:lnTo>
                  <a:lnTo>
                    <a:pt x="2087556" y="77535"/>
                  </a:lnTo>
                  <a:lnTo>
                    <a:pt x="2087556" y="136422"/>
                  </a:lnTo>
                  <a:close/>
                </a:path>
                <a:path w="2319655" h="235585">
                  <a:moveTo>
                    <a:pt x="2018364" y="235058"/>
                  </a:moveTo>
                  <a:lnTo>
                    <a:pt x="1973830" y="226757"/>
                  </a:lnTo>
                  <a:lnTo>
                    <a:pt x="1948435" y="197681"/>
                  </a:lnTo>
                  <a:lnTo>
                    <a:pt x="1948435" y="174780"/>
                  </a:lnTo>
                  <a:lnTo>
                    <a:pt x="1973830" y="145705"/>
                  </a:lnTo>
                  <a:lnTo>
                    <a:pt x="2018364" y="137403"/>
                  </a:lnTo>
                  <a:lnTo>
                    <a:pt x="2026039" y="137603"/>
                  </a:lnTo>
                  <a:lnTo>
                    <a:pt x="2075166" y="153393"/>
                  </a:lnTo>
                  <a:lnTo>
                    <a:pt x="2082805" y="162676"/>
                  </a:lnTo>
                  <a:lnTo>
                    <a:pt x="2012148" y="162676"/>
                  </a:lnTo>
                  <a:lnTo>
                    <a:pt x="2006586" y="163289"/>
                  </a:lnTo>
                  <a:lnTo>
                    <a:pt x="1978860" y="180833"/>
                  </a:lnTo>
                  <a:lnTo>
                    <a:pt x="1978860" y="191629"/>
                  </a:lnTo>
                  <a:lnTo>
                    <a:pt x="2012148" y="209786"/>
                  </a:lnTo>
                  <a:lnTo>
                    <a:pt x="2082805" y="209786"/>
                  </a:lnTo>
                  <a:lnTo>
                    <a:pt x="2079909" y="214448"/>
                  </a:lnTo>
                  <a:lnTo>
                    <a:pt x="2040331" y="233264"/>
                  </a:lnTo>
                  <a:lnTo>
                    <a:pt x="2026039" y="234859"/>
                  </a:lnTo>
                  <a:lnTo>
                    <a:pt x="2018364" y="235058"/>
                  </a:lnTo>
                  <a:close/>
                </a:path>
                <a:path w="2319655" h="235585">
                  <a:moveTo>
                    <a:pt x="2082805" y="209786"/>
                  </a:moveTo>
                  <a:lnTo>
                    <a:pt x="2024580" y="209786"/>
                  </a:lnTo>
                  <a:lnTo>
                    <a:pt x="2030141" y="209172"/>
                  </a:lnTo>
                  <a:lnTo>
                    <a:pt x="2039956" y="206719"/>
                  </a:lnTo>
                  <a:lnTo>
                    <a:pt x="2057867" y="191629"/>
                  </a:lnTo>
                  <a:lnTo>
                    <a:pt x="2057867" y="180833"/>
                  </a:lnTo>
                  <a:lnTo>
                    <a:pt x="2024580" y="162676"/>
                  </a:lnTo>
                  <a:lnTo>
                    <a:pt x="2082805" y="162676"/>
                  </a:lnTo>
                  <a:lnTo>
                    <a:pt x="2086616" y="168810"/>
                  </a:lnTo>
                  <a:lnTo>
                    <a:pt x="2088292" y="174780"/>
                  </a:lnTo>
                  <a:lnTo>
                    <a:pt x="2088292" y="197681"/>
                  </a:lnTo>
                  <a:lnTo>
                    <a:pt x="2086616" y="203652"/>
                  </a:lnTo>
                  <a:lnTo>
                    <a:pt x="2082805" y="209786"/>
                  </a:lnTo>
                  <a:close/>
                </a:path>
                <a:path w="2319655" h="235585">
                  <a:moveTo>
                    <a:pt x="2023271" y="121700"/>
                  </a:moveTo>
                  <a:lnTo>
                    <a:pt x="1915311" y="121700"/>
                  </a:lnTo>
                  <a:lnTo>
                    <a:pt x="1915311" y="10550"/>
                  </a:lnTo>
                  <a:lnTo>
                    <a:pt x="1945736" y="10550"/>
                  </a:lnTo>
                  <a:lnTo>
                    <a:pt x="1945736" y="43184"/>
                  </a:lnTo>
                  <a:lnTo>
                    <a:pt x="2023271" y="43184"/>
                  </a:lnTo>
                  <a:lnTo>
                    <a:pt x="2023271" y="68947"/>
                  </a:lnTo>
                  <a:lnTo>
                    <a:pt x="1945736" y="68947"/>
                  </a:lnTo>
                  <a:lnTo>
                    <a:pt x="1945736" y="95937"/>
                  </a:lnTo>
                  <a:lnTo>
                    <a:pt x="2023271" y="95937"/>
                  </a:lnTo>
                  <a:lnTo>
                    <a:pt x="2023271" y="121700"/>
                  </a:lnTo>
                  <a:close/>
                </a:path>
                <a:path w="2319655" h="235585">
                  <a:moveTo>
                    <a:pt x="2023271" y="43184"/>
                  </a:moveTo>
                  <a:lnTo>
                    <a:pt x="1992846" y="43184"/>
                  </a:lnTo>
                  <a:lnTo>
                    <a:pt x="1992846" y="10550"/>
                  </a:lnTo>
                  <a:lnTo>
                    <a:pt x="2023271" y="10550"/>
                  </a:lnTo>
                  <a:lnTo>
                    <a:pt x="2023271" y="43184"/>
                  </a:lnTo>
                  <a:close/>
                </a:path>
                <a:path w="2319655" h="235585">
                  <a:moveTo>
                    <a:pt x="2023271" y="95937"/>
                  </a:moveTo>
                  <a:lnTo>
                    <a:pt x="1992846" y="95937"/>
                  </a:lnTo>
                  <a:lnTo>
                    <a:pt x="1992846" y="68947"/>
                  </a:lnTo>
                  <a:lnTo>
                    <a:pt x="2023271" y="68947"/>
                  </a:lnTo>
                  <a:lnTo>
                    <a:pt x="2023271" y="95937"/>
                  </a:lnTo>
                  <a:close/>
                </a:path>
                <a:path w="2319655" h="235585">
                  <a:moveTo>
                    <a:pt x="2319180" y="49318"/>
                  </a:moveTo>
                  <a:lnTo>
                    <a:pt x="2288264" y="49318"/>
                  </a:lnTo>
                  <a:lnTo>
                    <a:pt x="2288264" y="0"/>
                  </a:lnTo>
                  <a:lnTo>
                    <a:pt x="2319180" y="0"/>
                  </a:lnTo>
                  <a:lnTo>
                    <a:pt x="2319180" y="49318"/>
                  </a:lnTo>
                  <a:close/>
                </a:path>
                <a:path w="2319655" h="235585">
                  <a:moveTo>
                    <a:pt x="2248760" y="113358"/>
                  </a:moveTo>
                  <a:lnTo>
                    <a:pt x="2139574" y="113358"/>
                  </a:lnTo>
                  <a:lnTo>
                    <a:pt x="2139574" y="9814"/>
                  </a:lnTo>
                  <a:lnTo>
                    <a:pt x="2169999" y="9814"/>
                  </a:lnTo>
                  <a:lnTo>
                    <a:pt x="2169999" y="39012"/>
                  </a:lnTo>
                  <a:lnTo>
                    <a:pt x="2248760" y="39012"/>
                  </a:lnTo>
                  <a:lnTo>
                    <a:pt x="2248760" y="49318"/>
                  </a:lnTo>
                  <a:lnTo>
                    <a:pt x="2319180" y="49318"/>
                  </a:lnTo>
                  <a:lnTo>
                    <a:pt x="2319180" y="64530"/>
                  </a:lnTo>
                  <a:lnTo>
                    <a:pt x="2169999" y="64530"/>
                  </a:lnTo>
                  <a:lnTo>
                    <a:pt x="2169999" y="87840"/>
                  </a:lnTo>
                  <a:lnTo>
                    <a:pt x="2248760" y="87840"/>
                  </a:lnTo>
                  <a:lnTo>
                    <a:pt x="2248760" y="113358"/>
                  </a:lnTo>
                  <a:close/>
                </a:path>
                <a:path w="2319655" h="235585">
                  <a:moveTo>
                    <a:pt x="2248760" y="39012"/>
                  </a:moveTo>
                  <a:lnTo>
                    <a:pt x="2218335" y="39012"/>
                  </a:lnTo>
                  <a:lnTo>
                    <a:pt x="2218335" y="9814"/>
                  </a:lnTo>
                  <a:lnTo>
                    <a:pt x="2248760" y="9814"/>
                  </a:lnTo>
                  <a:lnTo>
                    <a:pt x="2248760" y="39012"/>
                  </a:lnTo>
                  <a:close/>
                </a:path>
                <a:path w="2319655" h="235585">
                  <a:moveTo>
                    <a:pt x="2248760" y="87840"/>
                  </a:moveTo>
                  <a:lnTo>
                    <a:pt x="2218335" y="87840"/>
                  </a:lnTo>
                  <a:lnTo>
                    <a:pt x="2218335" y="64530"/>
                  </a:lnTo>
                  <a:lnTo>
                    <a:pt x="2319180" y="64530"/>
                  </a:lnTo>
                  <a:lnTo>
                    <a:pt x="2319180" y="74836"/>
                  </a:lnTo>
                  <a:lnTo>
                    <a:pt x="2248760" y="74836"/>
                  </a:lnTo>
                  <a:lnTo>
                    <a:pt x="2248760" y="87840"/>
                  </a:lnTo>
                  <a:close/>
                </a:path>
                <a:path w="2319655" h="235585">
                  <a:moveTo>
                    <a:pt x="2319180" y="119492"/>
                  </a:moveTo>
                  <a:lnTo>
                    <a:pt x="2288264" y="119492"/>
                  </a:lnTo>
                  <a:lnTo>
                    <a:pt x="2288264" y="74836"/>
                  </a:lnTo>
                  <a:lnTo>
                    <a:pt x="2319180" y="74836"/>
                  </a:lnTo>
                  <a:lnTo>
                    <a:pt x="2319180" y="119492"/>
                  </a:lnTo>
                  <a:close/>
                </a:path>
                <a:path w="2319655" h="235585">
                  <a:moveTo>
                    <a:pt x="2319180" y="228433"/>
                  </a:moveTo>
                  <a:lnTo>
                    <a:pt x="2173924" y="228433"/>
                  </a:lnTo>
                  <a:lnTo>
                    <a:pt x="2173924" y="129797"/>
                  </a:lnTo>
                  <a:lnTo>
                    <a:pt x="2204595" y="129797"/>
                  </a:lnTo>
                  <a:lnTo>
                    <a:pt x="2204595" y="154579"/>
                  </a:lnTo>
                  <a:lnTo>
                    <a:pt x="2319180" y="154579"/>
                  </a:lnTo>
                  <a:lnTo>
                    <a:pt x="2319180" y="180097"/>
                  </a:lnTo>
                  <a:lnTo>
                    <a:pt x="2204595" y="180097"/>
                  </a:lnTo>
                  <a:lnTo>
                    <a:pt x="2204595" y="202916"/>
                  </a:lnTo>
                  <a:lnTo>
                    <a:pt x="2319180" y="202916"/>
                  </a:lnTo>
                  <a:lnTo>
                    <a:pt x="2319180" y="228433"/>
                  </a:lnTo>
                  <a:close/>
                </a:path>
                <a:path w="2319655" h="235585">
                  <a:moveTo>
                    <a:pt x="2319180" y="154579"/>
                  </a:moveTo>
                  <a:lnTo>
                    <a:pt x="2288510" y="154579"/>
                  </a:lnTo>
                  <a:lnTo>
                    <a:pt x="2288510" y="129797"/>
                  </a:lnTo>
                  <a:lnTo>
                    <a:pt x="2319180" y="129797"/>
                  </a:lnTo>
                  <a:lnTo>
                    <a:pt x="2319180" y="154579"/>
                  </a:lnTo>
                  <a:close/>
                </a:path>
                <a:path w="2319655" h="235585">
                  <a:moveTo>
                    <a:pt x="2319180" y="202916"/>
                  </a:moveTo>
                  <a:lnTo>
                    <a:pt x="2288510" y="202916"/>
                  </a:lnTo>
                  <a:lnTo>
                    <a:pt x="2288510" y="180097"/>
                  </a:lnTo>
                  <a:lnTo>
                    <a:pt x="2319180" y="180097"/>
                  </a:lnTo>
                  <a:lnTo>
                    <a:pt x="2319180" y="2029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0974" y="3026074"/>
              <a:ext cx="3491689" cy="2505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2525" y="3635067"/>
              <a:ext cx="3841664" cy="23604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77284" y="3931467"/>
              <a:ext cx="1659889" cy="230504"/>
            </a:xfrm>
            <a:custGeom>
              <a:avLst/>
              <a:gdLst/>
              <a:ahLst/>
              <a:cxnLst/>
              <a:rect l="l" t="t" r="r" b="b"/>
              <a:pathLst>
                <a:path w="1659889" h="230504">
                  <a:moveTo>
                    <a:pt x="188439" y="80970"/>
                  </a:moveTo>
                  <a:lnTo>
                    <a:pt x="171264" y="80970"/>
                  </a:lnTo>
                  <a:lnTo>
                    <a:pt x="171264" y="0"/>
                  </a:lnTo>
                  <a:lnTo>
                    <a:pt x="188439" y="0"/>
                  </a:lnTo>
                  <a:lnTo>
                    <a:pt x="188439" y="80970"/>
                  </a:lnTo>
                  <a:close/>
                </a:path>
                <a:path w="1659889" h="230504">
                  <a:moveTo>
                    <a:pt x="137403" y="213221"/>
                  </a:moveTo>
                  <a:lnTo>
                    <a:pt x="120228" y="213221"/>
                  </a:lnTo>
                  <a:lnTo>
                    <a:pt x="120228" y="4661"/>
                  </a:lnTo>
                  <a:lnTo>
                    <a:pt x="137403" y="4661"/>
                  </a:lnTo>
                  <a:lnTo>
                    <a:pt x="137403" y="80970"/>
                  </a:lnTo>
                  <a:lnTo>
                    <a:pt x="188439" y="80970"/>
                  </a:lnTo>
                  <a:lnTo>
                    <a:pt x="188439" y="96428"/>
                  </a:lnTo>
                  <a:lnTo>
                    <a:pt x="137403" y="96428"/>
                  </a:lnTo>
                  <a:lnTo>
                    <a:pt x="137403" y="213221"/>
                  </a:lnTo>
                  <a:close/>
                </a:path>
                <a:path w="1659889" h="230504">
                  <a:moveTo>
                    <a:pt x="188439" y="224262"/>
                  </a:moveTo>
                  <a:lnTo>
                    <a:pt x="171264" y="224262"/>
                  </a:lnTo>
                  <a:lnTo>
                    <a:pt x="171264" y="96428"/>
                  </a:lnTo>
                  <a:lnTo>
                    <a:pt x="188439" y="96428"/>
                  </a:lnTo>
                  <a:lnTo>
                    <a:pt x="188439" y="224262"/>
                  </a:lnTo>
                  <a:close/>
                </a:path>
                <a:path w="1659889" h="230504">
                  <a:moveTo>
                    <a:pt x="9569" y="174944"/>
                  </a:moveTo>
                  <a:lnTo>
                    <a:pt x="0" y="161449"/>
                  </a:lnTo>
                  <a:lnTo>
                    <a:pt x="7928" y="156074"/>
                  </a:lnTo>
                  <a:lnTo>
                    <a:pt x="15273" y="150990"/>
                  </a:lnTo>
                  <a:lnTo>
                    <a:pt x="47968" y="125503"/>
                  </a:lnTo>
                  <a:lnTo>
                    <a:pt x="69356" y="92461"/>
                  </a:lnTo>
                  <a:lnTo>
                    <a:pt x="71646" y="37786"/>
                  </a:lnTo>
                  <a:lnTo>
                    <a:pt x="4171" y="37786"/>
                  </a:lnTo>
                  <a:lnTo>
                    <a:pt x="4171" y="22328"/>
                  </a:lnTo>
                  <a:lnTo>
                    <a:pt x="88576" y="22328"/>
                  </a:lnTo>
                  <a:lnTo>
                    <a:pt x="88576" y="71482"/>
                  </a:lnTo>
                  <a:lnTo>
                    <a:pt x="81460" y="109309"/>
                  </a:lnTo>
                  <a:lnTo>
                    <a:pt x="56196" y="140171"/>
                  </a:lnTo>
                  <a:lnTo>
                    <a:pt x="25609" y="163749"/>
                  </a:lnTo>
                  <a:lnTo>
                    <a:pt x="17873" y="169201"/>
                  </a:lnTo>
                  <a:lnTo>
                    <a:pt x="9569" y="174944"/>
                  </a:lnTo>
                  <a:close/>
                </a:path>
                <a:path w="1659889" h="230504">
                  <a:moveTo>
                    <a:pt x="332222" y="103788"/>
                  </a:moveTo>
                  <a:lnTo>
                    <a:pt x="231132" y="103788"/>
                  </a:lnTo>
                  <a:lnTo>
                    <a:pt x="231132" y="6379"/>
                  </a:lnTo>
                  <a:lnTo>
                    <a:pt x="247817" y="6379"/>
                  </a:lnTo>
                  <a:lnTo>
                    <a:pt x="247817" y="40975"/>
                  </a:lnTo>
                  <a:lnTo>
                    <a:pt x="332222" y="40975"/>
                  </a:lnTo>
                  <a:lnTo>
                    <a:pt x="332222" y="55942"/>
                  </a:lnTo>
                  <a:lnTo>
                    <a:pt x="247817" y="55942"/>
                  </a:lnTo>
                  <a:lnTo>
                    <a:pt x="247817" y="88821"/>
                  </a:lnTo>
                  <a:lnTo>
                    <a:pt x="332222" y="88821"/>
                  </a:lnTo>
                  <a:lnTo>
                    <a:pt x="332222" y="103788"/>
                  </a:lnTo>
                  <a:close/>
                </a:path>
                <a:path w="1659889" h="230504">
                  <a:moveTo>
                    <a:pt x="332222" y="40975"/>
                  </a:moveTo>
                  <a:lnTo>
                    <a:pt x="315538" y="40975"/>
                  </a:lnTo>
                  <a:lnTo>
                    <a:pt x="315538" y="6379"/>
                  </a:lnTo>
                  <a:lnTo>
                    <a:pt x="332222" y="6379"/>
                  </a:lnTo>
                  <a:lnTo>
                    <a:pt x="332222" y="40975"/>
                  </a:lnTo>
                  <a:close/>
                </a:path>
                <a:path w="1659889" h="230504">
                  <a:moveTo>
                    <a:pt x="332222" y="88821"/>
                  </a:moveTo>
                  <a:lnTo>
                    <a:pt x="315538" y="88821"/>
                  </a:lnTo>
                  <a:lnTo>
                    <a:pt x="315538" y="55942"/>
                  </a:lnTo>
                  <a:lnTo>
                    <a:pt x="332222" y="55942"/>
                  </a:lnTo>
                  <a:lnTo>
                    <a:pt x="332222" y="88821"/>
                  </a:lnTo>
                  <a:close/>
                </a:path>
                <a:path w="1659889" h="230504">
                  <a:moveTo>
                    <a:pt x="402151" y="224998"/>
                  </a:moveTo>
                  <a:lnTo>
                    <a:pt x="261067" y="224998"/>
                  </a:lnTo>
                  <a:lnTo>
                    <a:pt x="261067" y="168565"/>
                  </a:lnTo>
                  <a:lnTo>
                    <a:pt x="379332" y="168565"/>
                  </a:lnTo>
                  <a:lnTo>
                    <a:pt x="379332" y="141575"/>
                  </a:lnTo>
                  <a:lnTo>
                    <a:pt x="259840" y="141575"/>
                  </a:lnTo>
                  <a:lnTo>
                    <a:pt x="259840" y="126607"/>
                  </a:lnTo>
                  <a:lnTo>
                    <a:pt x="396262" y="126607"/>
                  </a:lnTo>
                  <a:lnTo>
                    <a:pt x="396262" y="183041"/>
                  </a:lnTo>
                  <a:lnTo>
                    <a:pt x="277997" y="183041"/>
                  </a:lnTo>
                  <a:lnTo>
                    <a:pt x="277997" y="210276"/>
                  </a:lnTo>
                  <a:lnTo>
                    <a:pt x="402151" y="210276"/>
                  </a:lnTo>
                  <a:lnTo>
                    <a:pt x="402151" y="224998"/>
                  </a:lnTo>
                  <a:close/>
                </a:path>
                <a:path w="1659889" h="230504">
                  <a:moveTo>
                    <a:pt x="396262" y="113358"/>
                  </a:moveTo>
                  <a:lnTo>
                    <a:pt x="379087" y="113358"/>
                  </a:lnTo>
                  <a:lnTo>
                    <a:pt x="379087" y="0"/>
                  </a:lnTo>
                  <a:lnTo>
                    <a:pt x="396262" y="0"/>
                  </a:lnTo>
                  <a:lnTo>
                    <a:pt x="396262" y="47845"/>
                  </a:lnTo>
                  <a:lnTo>
                    <a:pt x="430613" y="47845"/>
                  </a:lnTo>
                  <a:lnTo>
                    <a:pt x="430613" y="63058"/>
                  </a:lnTo>
                  <a:lnTo>
                    <a:pt x="396262" y="63058"/>
                  </a:lnTo>
                  <a:lnTo>
                    <a:pt x="396262" y="113358"/>
                  </a:lnTo>
                  <a:close/>
                </a:path>
                <a:path w="1659889" h="230504">
                  <a:moveTo>
                    <a:pt x="613164" y="33860"/>
                  </a:moveTo>
                  <a:lnTo>
                    <a:pt x="595743" y="33860"/>
                  </a:lnTo>
                  <a:lnTo>
                    <a:pt x="595743" y="2208"/>
                  </a:lnTo>
                  <a:lnTo>
                    <a:pt x="613164" y="2208"/>
                  </a:lnTo>
                  <a:lnTo>
                    <a:pt x="613164" y="33860"/>
                  </a:lnTo>
                  <a:close/>
                </a:path>
                <a:path w="1659889" h="230504">
                  <a:moveTo>
                    <a:pt x="683093" y="48827"/>
                  </a:moveTo>
                  <a:lnTo>
                    <a:pt x="526305" y="48827"/>
                  </a:lnTo>
                  <a:lnTo>
                    <a:pt x="526305" y="33860"/>
                  </a:lnTo>
                  <a:lnTo>
                    <a:pt x="683093" y="33860"/>
                  </a:lnTo>
                  <a:lnTo>
                    <a:pt x="683093" y="48827"/>
                  </a:lnTo>
                  <a:close/>
                </a:path>
                <a:path w="1659889" h="230504">
                  <a:moveTo>
                    <a:pt x="524342" y="138630"/>
                  </a:moveTo>
                  <a:lnTo>
                    <a:pt x="515755" y="125135"/>
                  </a:lnTo>
                  <a:lnTo>
                    <a:pt x="523491" y="121340"/>
                  </a:lnTo>
                  <a:lnTo>
                    <a:pt x="530998" y="117560"/>
                  </a:lnTo>
                  <a:lnTo>
                    <a:pt x="567772" y="96918"/>
                  </a:lnTo>
                  <a:lnTo>
                    <a:pt x="595416" y="63794"/>
                  </a:lnTo>
                  <a:lnTo>
                    <a:pt x="595743" y="59787"/>
                  </a:lnTo>
                  <a:lnTo>
                    <a:pt x="595743" y="48827"/>
                  </a:lnTo>
                  <a:lnTo>
                    <a:pt x="613164" y="48827"/>
                  </a:lnTo>
                  <a:lnTo>
                    <a:pt x="626827" y="86858"/>
                  </a:lnTo>
                  <a:lnTo>
                    <a:pt x="604576" y="86858"/>
                  </a:lnTo>
                  <a:lnTo>
                    <a:pt x="573824" y="111477"/>
                  </a:lnTo>
                  <a:lnTo>
                    <a:pt x="533298" y="134214"/>
                  </a:lnTo>
                  <a:lnTo>
                    <a:pt x="528759" y="136504"/>
                  </a:lnTo>
                  <a:lnTo>
                    <a:pt x="524342" y="138630"/>
                  </a:lnTo>
                  <a:close/>
                </a:path>
                <a:path w="1659889" h="230504">
                  <a:moveTo>
                    <a:pt x="684320" y="137894"/>
                  </a:moveTo>
                  <a:lnTo>
                    <a:pt x="648006" y="118715"/>
                  </a:lnTo>
                  <a:lnTo>
                    <a:pt x="608380" y="92052"/>
                  </a:lnTo>
                  <a:lnTo>
                    <a:pt x="604576" y="86858"/>
                  </a:lnTo>
                  <a:lnTo>
                    <a:pt x="626827" y="86858"/>
                  </a:lnTo>
                  <a:lnTo>
                    <a:pt x="630217" y="89721"/>
                  </a:lnTo>
                  <a:lnTo>
                    <a:pt x="635083" y="93156"/>
                  </a:lnTo>
                  <a:lnTo>
                    <a:pt x="641136" y="96918"/>
                  </a:lnTo>
                  <a:lnTo>
                    <a:pt x="645757" y="99855"/>
                  </a:lnTo>
                  <a:lnTo>
                    <a:pt x="651034" y="103022"/>
                  </a:lnTo>
                  <a:lnTo>
                    <a:pt x="684941" y="121102"/>
                  </a:lnTo>
                  <a:lnTo>
                    <a:pt x="692662" y="124890"/>
                  </a:lnTo>
                  <a:lnTo>
                    <a:pt x="684320" y="137894"/>
                  </a:lnTo>
                  <a:close/>
                </a:path>
                <a:path w="1659889" h="230504">
                  <a:moveTo>
                    <a:pt x="613410" y="177643"/>
                  </a:moveTo>
                  <a:lnTo>
                    <a:pt x="595743" y="177643"/>
                  </a:lnTo>
                  <a:lnTo>
                    <a:pt x="595743" y="131515"/>
                  </a:lnTo>
                  <a:lnTo>
                    <a:pt x="613410" y="131515"/>
                  </a:lnTo>
                  <a:lnTo>
                    <a:pt x="613410" y="177643"/>
                  </a:lnTo>
                  <a:close/>
                </a:path>
                <a:path w="1659889" h="230504">
                  <a:moveTo>
                    <a:pt x="707629" y="192610"/>
                  </a:moveTo>
                  <a:lnTo>
                    <a:pt x="501524" y="192610"/>
                  </a:lnTo>
                  <a:lnTo>
                    <a:pt x="501524" y="177643"/>
                  </a:lnTo>
                  <a:lnTo>
                    <a:pt x="707629" y="177643"/>
                  </a:lnTo>
                  <a:lnTo>
                    <a:pt x="707629" y="192610"/>
                  </a:lnTo>
                  <a:close/>
                </a:path>
                <a:path w="1659889" h="230504">
                  <a:moveTo>
                    <a:pt x="911772" y="224262"/>
                  </a:moveTo>
                  <a:lnTo>
                    <a:pt x="894351" y="224262"/>
                  </a:lnTo>
                  <a:lnTo>
                    <a:pt x="894351" y="0"/>
                  </a:lnTo>
                  <a:lnTo>
                    <a:pt x="911772" y="0"/>
                  </a:lnTo>
                  <a:lnTo>
                    <a:pt x="911772" y="224262"/>
                  </a:lnTo>
                  <a:close/>
                </a:path>
                <a:path w="1659889" h="230504">
                  <a:moveTo>
                    <a:pt x="747869" y="173226"/>
                  </a:moveTo>
                  <a:lnTo>
                    <a:pt x="738790" y="159241"/>
                  </a:lnTo>
                  <a:lnTo>
                    <a:pt x="752178" y="151427"/>
                  </a:lnTo>
                  <a:lnTo>
                    <a:pt x="764124" y="144182"/>
                  </a:lnTo>
                  <a:lnTo>
                    <a:pt x="798353" y="120105"/>
                  </a:lnTo>
                  <a:lnTo>
                    <a:pt x="821846" y="82196"/>
                  </a:lnTo>
                  <a:lnTo>
                    <a:pt x="822705" y="74181"/>
                  </a:lnTo>
                  <a:lnTo>
                    <a:pt x="822705" y="36804"/>
                  </a:lnTo>
                  <a:lnTo>
                    <a:pt x="741244" y="36804"/>
                  </a:lnTo>
                  <a:lnTo>
                    <a:pt x="741244" y="21101"/>
                  </a:lnTo>
                  <a:lnTo>
                    <a:pt x="839635" y="21101"/>
                  </a:lnTo>
                  <a:lnTo>
                    <a:pt x="839551" y="74181"/>
                  </a:lnTo>
                  <a:lnTo>
                    <a:pt x="827939" y="113439"/>
                  </a:lnTo>
                  <a:lnTo>
                    <a:pt x="795838" y="143077"/>
                  </a:lnTo>
                  <a:lnTo>
                    <a:pt x="757477" y="167591"/>
                  </a:lnTo>
                  <a:lnTo>
                    <a:pt x="747869" y="173226"/>
                  </a:lnTo>
                  <a:close/>
                </a:path>
                <a:path w="1659889" h="230504">
                  <a:moveTo>
                    <a:pt x="1100212" y="84650"/>
                  </a:moveTo>
                  <a:lnTo>
                    <a:pt x="1083036" y="84650"/>
                  </a:lnTo>
                  <a:lnTo>
                    <a:pt x="1083036" y="4661"/>
                  </a:lnTo>
                  <a:lnTo>
                    <a:pt x="1100212" y="4661"/>
                  </a:lnTo>
                  <a:lnTo>
                    <a:pt x="1100212" y="84650"/>
                  </a:lnTo>
                  <a:close/>
                </a:path>
                <a:path w="1659889" h="230504">
                  <a:moveTo>
                    <a:pt x="1005010" y="167828"/>
                  </a:moveTo>
                  <a:lnTo>
                    <a:pt x="968819" y="151021"/>
                  </a:lnTo>
                  <a:lnTo>
                    <a:pt x="957164" y="102562"/>
                  </a:lnTo>
                  <a:lnTo>
                    <a:pt x="957164" y="83423"/>
                  </a:lnTo>
                  <a:lnTo>
                    <a:pt x="963720" y="44295"/>
                  </a:lnTo>
                  <a:lnTo>
                    <a:pt x="993547" y="19207"/>
                  </a:lnTo>
                  <a:lnTo>
                    <a:pt x="1005010" y="18156"/>
                  </a:lnTo>
                  <a:lnTo>
                    <a:pt x="1016474" y="19207"/>
                  </a:lnTo>
                  <a:lnTo>
                    <a:pt x="1026326" y="22358"/>
                  </a:lnTo>
                  <a:lnTo>
                    <a:pt x="1034569" y="27611"/>
                  </a:lnTo>
                  <a:lnTo>
                    <a:pt x="1040427" y="34105"/>
                  </a:lnTo>
                  <a:lnTo>
                    <a:pt x="1005010" y="34105"/>
                  </a:lnTo>
                  <a:lnTo>
                    <a:pt x="997358" y="34918"/>
                  </a:lnTo>
                  <a:lnTo>
                    <a:pt x="974309" y="73517"/>
                  </a:lnTo>
                  <a:lnTo>
                    <a:pt x="973925" y="102562"/>
                  </a:lnTo>
                  <a:lnTo>
                    <a:pt x="974309" y="112468"/>
                  </a:lnTo>
                  <a:lnTo>
                    <a:pt x="990841" y="148629"/>
                  </a:lnTo>
                  <a:lnTo>
                    <a:pt x="1005010" y="151880"/>
                  </a:lnTo>
                  <a:lnTo>
                    <a:pt x="1040427" y="151880"/>
                  </a:lnTo>
                  <a:lnTo>
                    <a:pt x="1034569" y="158374"/>
                  </a:lnTo>
                  <a:lnTo>
                    <a:pt x="1026326" y="163627"/>
                  </a:lnTo>
                  <a:lnTo>
                    <a:pt x="1016474" y="166778"/>
                  </a:lnTo>
                  <a:lnTo>
                    <a:pt x="1005010" y="167828"/>
                  </a:lnTo>
                  <a:close/>
                </a:path>
                <a:path w="1659889" h="230504">
                  <a:moveTo>
                    <a:pt x="1040427" y="151880"/>
                  </a:moveTo>
                  <a:lnTo>
                    <a:pt x="1005010" y="151880"/>
                  </a:lnTo>
                  <a:lnTo>
                    <a:pt x="1012663" y="151067"/>
                  </a:lnTo>
                  <a:lnTo>
                    <a:pt x="1019180" y="148629"/>
                  </a:lnTo>
                  <a:lnTo>
                    <a:pt x="1035712" y="112468"/>
                  </a:lnTo>
                  <a:lnTo>
                    <a:pt x="1036096" y="102562"/>
                  </a:lnTo>
                  <a:lnTo>
                    <a:pt x="1036096" y="83423"/>
                  </a:lnTo>
                  <a:lnTo>
                    <a:pt x="1024563" y="41420"/>
                  </a:lnTo>
                  <a:lnTo>
                    <a:pt x="1005010" y="34105"/>
                  </a:lnTo>
                  <a:lnTo>
                    <a:pt x="1040427" y="34105"/>
                  </a:lnTo>
                  <a:lnTo>
                    <a:pt x="1052856" y="83423"/>
                  </a:lnTo>
                  <a:lnTo>
                    <a:pt x="1052856" y="84650"/>
                  </a:lnTo>
                  <a:lnTo>
                    <a:pt x="1100212" y="84650"/>
                  </a:lnTo>
                  <a:lnTo>
                    <a:pt x="1100212" y="100108"/>
                  </a:lnTo>
                  <a:lnTo>
                    <a:pt x="1052856" y="100108"/>
                  </a:lnTo>
                  <a:lnTo>
                    <a:pt x="1052856" y="102562"/>
                  </a:lnTo>
                  <a:lnTo>
                    <a:pt x="1052128" y="117460"/>
                  </a:lnTo>
                  <a:lnTo>
                    <a:pt x="1049943" y="130502"/>
                  </a:lnTo>
                  <a:lnTo>
                    <a:pt x="1046301" y="141690"/>
                  </a:lnTo>
                  <a:lnTo>
                    <a:pt x="1041202" y="151021"/>
                  </a:lnTo>
                  <a:lnTo>
                    <a:pt x="1040427" y="151880"/>
                  </a:lnTo>
                  <a:close/>
                </a:path>
                <a:path w="1659889" h="230504">
                  <a:moveTo>
                    <a:pt x="1100212" y="213221"/>
                  </a:moveTo>
                  <a:lnTo>
                    <a:pt x="1083036" y="213221"/>
                  </a:lnTo>
                  <a:lnTo>
                    <a:pt x="1083036" y="100108"/>
                  </a:lnTo>
                  <a:lnTo>
                    <a:pt x="1100212" y="100108"/>
                  </a:lnTo>
                  <a:lnTo>
                    <a:pt x="1100212" y="213221"/>
                  </a:lnTo>
                  <a:close/>
                </a:path>
                <a:path w="1659889" h="230504">
                  <a:moveTo>
                    <a:pt x="1143396" y="224262"/>
                  </a:moveTo>
                  <a:lnTo>
                    <a:pt x="1126220" y="224262"/>
                  </a:lnTo>
                  <a:lnTo>
                    <a:pt x="1126220" y="0"/>
                  </a:lnTo>
                  <a:lnTo>
                    <a:pt x="1143396" y="0"/>
                  </a:lnTo>
                  <a:lnTo>
                    <a:pt x="1143396" y="224262"/>
                  </a:lnTo>
                  <a:close/>
                </a:path>
                <a:path w="1659889" h="230504">
                  <a:moveTo>
                    <a:pt x="1403972" y="224262"/>
                  </a:moveTo>
                  <a:lnTo>
                    <a:pt x="1386552" y="224262"/>
                  </a:lnTo>
                  <a:lnTo>
                    <a:pt x="1386552" y="0"/>
                  </a:lnTo>
                  <a:lnTo>
                    <a:pt x="1403972" y="0"/>
                  </a:lnTo>
                  <a:lnTo>
                    <a:pt x="1403972" y="83669"/>
                  </a:lnTo>
                  <a:lnTo>
                    <a:pt x="1441513" y="83669"/>
                  </a:lnTo>
                  <a:lnTo>
                    <a:pt x="1441513" y="99127"/>
                  </a:lnTo>
                  <a:lnTo>
                    <a:pt x="1403972" y="99127"/>
                  </a:lnTo>
                  <a:lnTo>
                    <a:pt x="1403972" y="224262"/>
                  </a:lnTo>
                  <a:close/>
                </a:path>
                <a:path w="1659889" h="230504">
                  <a:moveTo>
                    <a:pt x="1239824" y="168074"/>
                  </a:moveTo>
                  <a:lnTo>
                    <a:pt x="1228292" y="156051"/>
                  </a:lnTo>
                  <a:lnTo>
                    <a:pt x="1234296" y="150714"/>
                  </a:lnTo>
                  <a:lnTo>
                    <a:pt x="1240039" y="145500"/>
                  </a:lnTo>
                  <a:lnTo>
                    <a:pt x="1273439" y="111395"/>
                  </a:lnTo>
                  <a:lnTo>
                    <a:pt x="1287425" y="74099"/>
                  </a:lnTo>
                  <a:lnTo>
                    <a:pt x="1287425" y="16439"/>
                  </a:lnTo>
                  <a:lnTo>
                    <a:pt x="1305336" y="16439"/>
                  </a:lnTo>
                  <a:lnTo>
                    <a:pt x="1305391" y="74099"/>
                  </a:lnTo>
                  <a:lnTo>
                    <a:pt x="1317072" y="106733"/>
                  </a:lnTo>
                  <a:lnTo>
                    <a:pt x="1296503" y="106733"/>
                  </a:lnTo>
                  <a:lnTo>
                    <a:pt x="1268307" y="140777"/>
                  </a:lnTo>
                  <a:lnTo>
                    <a:pt x="1243423" y="164966"/>
                  </a:lnTo>
                  <a:lnTo>
                    <a:pt x="1239824" y="168074"/>
                  </a:lnTo>
                  <a:close/>
                </a:path>
                <a:path w="1659889" h="230504">
                  <a:moveTo>
                    <a:pt x="1351465" y="164639"/>
                  </a:moveTo>
                  <a:lnTo>
                    <a:pt x="1323125" y="137035"/>
                  </a:lnTo>
                  <a:lnTo>
                    <a:pt x="1312452" y="125871"/>
                  </a:lnTo>
                  <a:lnTo>
                    <a:pt x="1308689" y="121945"/>
                  </a:lnTo>
                  <a:lnTo>
                    <a:pt x="1305295" y="118183"/>
                  </a:lnTo>
                  <a:lnTo>
                    <a:pt x="1299243" y="110986"/>
                  </a:lnTo>
                  <a:lnTo>
                    <a:pt x="1297403" y="108369"/>
                  </a:lnTo>
                  <a:lnTo>
                    <a:pt x="1296748" y="106733"/>
                  </a:lnTo>
                  <a:lnTo>
                    <a:pt x="1317072" y="106733"/>
                  </a:lnTo>
                  <a:lnTo>
                    <a:pt x="1323945" y="114600"/>
                  </a:lnTo>
                  <a:lnTo>
                    <a:pt x="1328247" y="119308"/>
                  </a:lnTo>
                  <a:lnTo>
                    <a:pt x="1355965" y="146712"/>
                  </a:lnTo>
                  <a:lnTo>
                    <a:pt x="1362751" y="152861"/>
                  </a:lnTo>
                  <a:lnTo>
                    <a:pt x="1351465" y="164639"/>
                  </a:lnTo>
                  <a:close/>
                </a:path>
                <a:path w="1659889" h="230504">
                  <a:moveTo>
                    <a:pt x="1526900" y="114830"/>
                  </a:moveTo>
                  <a:lnTo>
                    <a:pt x="1509970" y="114830"/>
                  </a:lnTo>
                  <a:lnTo>
                    <a:pt x="1509970" y="81215"/>
                  </a:lnTo>
                  <a:lnTo>
                    <a:pt x="1502609" y="77943"/>
                  </a:lnTo>
                  <a:lnTo>
                    <a:pt x="1496802" y="73813"/>
                  </a:lnTo>
                  <a:lnTo>
                    <a:pt x="1488296" y="63835"/>
                  </a:lnTo>
                  <a:lnTo>
                    <a:pt x="1486169" y="57905"/>
                  </a:lnTo>
                  <a:lnTo>
                    <a:pt x="1486169" y="36313"/>
                  </a:lnTo>
                  <a:lnTo>
                    <a:pt x="1521338" y="8015"/>
                  </a:lnTo>
                  <a:lnTo>
                    <a:pt x="1556589" y="3925"/>
                  </a:lnTo>
                  <a:lnTo>
                    <a:pt x="1563505" y="4079"/>
                  </a:lnTo>
                  <a:lnTo>
                    <a:pt x="1612245" y="17011"/>
                  </a:lnTo>
                  <a:lnTo>
                    <a:pt x="1614327" y="18647"/>
                  </a:lnTo>
                  <a:lnTo>
                    <a:pt x="1549882" y="18647"/>
                  </a:lnTo>
                  <a:lnTo>
                    <a:pt x="1543298" y="19220"/>
                  </a:lnTo>
                  <a:lnTo>
                    <a:pt x="1504367" y="36477"/>
                  </a:lnTo>
                  <a:lnTo>
                    <a:pt x="1502854" y="39994"/>
                  </a:lnTo>
                  <a:lnTo>
                    <a:pt x="1502854" y="53734"/>
                  </a:lnTo>
                  <a:lnTo>
                    <a:pt x="1543298" y="74508"/>
                  </a:lnTo>
                  <a:lnTo>
                    <a:pt x="1549882" y="75081"/>
                  </a:lnTo>
                  <a:lnTo>
                    <a:pt x="1614619" y="75081"/>
                  </a:lnTo>
                  <a:lnTo>
                    <a:pt x="1610651" y="77943"/>
                  </a:lnTo>
                  <a:lnTo>
                    <a:pt x="1603453" y="81215"/>
                  </a:lnTo>
                  <a:lnTo>
                    <a:pt x="1603453" y="86858"/>
                  </a:lnTo>
                  <a:lnTo>
                    <a:pt x="1526900" y="86858"/>
                  </a:lnTo>
                  <a:lnTo>
                    <a:pt x="1526900" y="114830"/>
                  </a:lnTo>
                  <a:close/>
                </a:path>
                <a:path w="1659889" h="230504">
                  <a:moveTo>
                    <a:pt x="1614619" y="75081"/>
                  </a:moveTo>
                  <a:lnTo>
                    <a:pt x="1563295" y="75081"/>
                  </a:lnTo>
                  <a:lnTo>
                    <a:pt x="1569879" y="74508"/>
                  </a:lnTo>
                  <a:lnTo>
                    <a:pt x="1582802" y="72218"/>
                  </a:lnTo>
                  <a:lnTo>
                    <a:pt x="1610323" y="53734"/>
                  </a:lnTo>
                  <a:lnTo>
                    <a:pt x="1610323" y="39994"/>
                  </a:lnTo>
                  <a:lnTo>
                    <a:pt x="1569879" y="19220"/>
                  </a:lnTo>
                  <a:lnTo>
                    <a:pt x="1563295" y="18647"/>
                  </a:lnTo>
                  <a:lnTo>
                    <a:pt x="1614327" y="18647"/>
                  </a:lnTo>
                  <a:lnTo>
                    <a:pt x="1617398" y="21060"/>
                  </a:lnTo>
                  <a:lnTo>
                    <a:pt x="1625086" y="30711"/>
                  </a:lnTo>
                  <a:lnTo>
                    <a:pt x="1627008" y="36313"/>
                  </a:lnTo>
                  <a:lnTo>
                    <a:pt x="1627008" y="57905"/>
                  </a:lnTo>
                  <a:lnTo>
                    <a:pt x="1624882" y="63835"/>
                  </a:lnTo>
                  <a:lnTo>
                    <a:pt x="1616376" y="73813"/>
                  </a:lnTo>
                  <a:lnTo>
                    <a:pt x="1614619" y="75081"/>
                  </a:lnTo>
                  <a:close/>
                </a:path>
                <a:path w="1659889" h="230504">
                  <a:moveTo>
                    <a:pt x="1556589" y="89803"/>
                  </a:moveTo>
                  <a:lnTo>
                    <a:pt x="1548660" y="89619"/>
                  </a:lnTo>
                  <a:lnTo>
                    <a:pt x="1541069" y="89067"/>
                  </a:lnTo>
                  <a:lnTo>
                    <a:pt x="1533816" y="88147"/>
                  </a:lnTo>
                  <a:lnTo>
                    <a:pt x="1526900" y="86858"/>
                  </a:lnTo>
                  <a:lnTo>
                    <a:pt x="1586523" y="86858"/>
                  </a:lnTo>
                  <a:lnTo>
                    <a:pt x="1579408" y="88147"/>
                  </a:lnTo>
                  <a:lnTo>
                    <a:pt x="1572047" y="89067"/>
                  </a:lnTo>
                  <a:lnTo>
                    <a:pt x="1564440" y="89619"/>
                  </a:lnTo>
                  <a:lnTo>
                    <a:pt x="1556589" y="89803"/>
                  </a:lnTo>
                  <a:close/>
                </a:path>
                <a:path w="1659889" h="230504">
                  <a:moveTo>
                    <a:pt x="1603453" y="114830"/>
                  </a:moveTo>
                  <a:lnTo>
                    <a:pt x="1586523" y="114830"/>
                  </a:lnTo>
                  <a:lnTo>
                    <a:pt x="1586523" y="86858"/>
                  </a:lnTo>
                  <a:lnTo>
                    <a:pt x="1603453" y="86858"/>
                  </a:lnTo>
                  <a:lnTo>
                    <a:pt x="1603453" y="114830"/>
                  </a:lnTo>
                  <a:close/>
                </a:path>
                <a:path w="1659889" h="230504">
                  <a:moveTo>
                    <a:pt x="1659642" y="129552"/>
                  </a:moveTo>
                  <a:lnTo>
                    <a:pt x="1453536" y="129552"/>
                  </a:lnTo>
                  <a:lnTo>
                    <a:pt x="1453536" y="114830"/>
                  </a:lnTo>
                  <a:lnTo>
                    <a:pt x="1659642" y="114830"/>
                  </a:lnTo>
                  <a:lnTo>
                    <a:pt x="1659642" y="129552"/>
                  </a:lnTo>
                  <a:close/>
                </a:path>
                <a:path w="1659889" h="230504">
                  <a:moveTo>
                    <a:pt x="1556589" y="230151"/>
                  </a:moveTo>
                  <a:lnTo>
                    <a:pt x="1512505" y="222790"/>
                  </a:lnTo>
                  <a:lnTo>
                    <a:pt x="1486183" y="196904"/>
                  </a:lnTo>
                  <a:lnTo>
                    <a:pt x="1486183" y="177030"/>
                  </a:lnTo>
                  <a:lnTo>
                    <a:pt x="1519907" y="148486"/>
                  </a:lnTo>
                  <a:lnTo>
                    <a:pt x="1556589" y="143783"/>
                  </a:lnTo>
                  <a:lnTo>
                    <a:pt x="1563950" y="143959"/>
                  </a:lnTo>
                  <a:lnTo>
                    <a:pt x="1613104" y="158014"/>
                  </a:lnTo>
                  <a:lnTo>
                    <a:pt x="1613687" y="158505"/>
                  </a:lnTo>
                  <a:lnTo>
                    <a:pt x="1549555" y="158505"/>
                  </a:lnTo>
                  <a:lnTo>
                    <a:pt x="1542807" y="159118"/>
                  </a:lnTo>
                  <a:lnTo>
                    <a:pt x="1504326" y="177030"/>
                  </a:lnTo>
                  <a:lnTo>
                    <a:pt x="1502854" y="180506"/>
                  </a:lnTo>
                  <a:lnTo>
                    <a:pt x="1502854" y="193428"/>
                  </a:lnTo>
                  <a:lnTo>
                    <a:pt x="1542807" y="214816"/>
                  </a:lnTo>
                  <a:lnTo>
                    <a:pt x="1549555" y="215429"/>
                  </a:lnTo>
                  <a:lnTo>
                    <a:pt x="1613687" y="215429"/>
                  </a:lnTo>
                  <a:lnTo>
                    <a:pt x="1613104" y="215920"/>
                  </a:lnTo>
                  <a:lnTo>
                    <a:pt x="1571065" y="229446"/>
                  </a:lnTo>
                  <a:lnTo>
                    <a:pt x="1563950" y="229975"/>
                  </a:lnTo>
                  <a:lnTo>
                    <a:pt x="1556589" y="230151"/>
                  </a:lnTo>
                  <a:close/>
                </a:path>
                <a:path w="1659889" h="230504">
                  <a:moveTo>
                    <a:pt x="1613687" y="215429"/>
                  </a:moveTo>
                  <a:lnTo>
                    <a:pt x="1563623" y="215429"/>
                  </a:lnTo>
                  <a:lnTo>
                    <a:pt x="1570370" y="214816"/>
                  </a:lnTo>
                  <a:lnTo>
                    <a:pt x="1583292" y="212362"/>
                  </a:lnTo>
                  <a:lnTo>
                    <a:pt x="1610323" y="193428"/>
                  </a:lnTo>
                  <a:lnTo>
                    <a:pt x="1610323" y="180506"/>
                  </a:lnTo>
                  <a:lnTo>
                    <a:pt x="1570370" y="159118"/>
                  </a:lnTo>
                  <a:lnTo>
                    <a:pt x="1563623" y="158505"/>
                  </a:lnTo>
                  <a:lnTo>
                    <a:pt x="1613687" y="158505"/>
                  </a:lnTo>
                  <a:lnTo>
                    <a:pt x="1618012" y="162144"/>
                  </a:lnTo>
                  <a:lnTo>
                    <a:pt x="1625209" y="171795"/>
                  </a:lnTo>
                  <a:lnTo>
                    <a:pt x="1626994" y="177030"/>
                  </a:lnTo>
                  <a:lnTo>
                    <a:pt x="1626994" y="196904"/>
                  </a:lnTo>
                  <a:lnTo>
                    <a:pt x="1625209" y="202139"/>
                  </a:lnTo>
                  <a:lnTo>
                    <a:pt x="1618012" y="211790"/>
                  </a:lnTo>
                  <a:lnTo>
                    <a:pt x="1613687" y="2154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525" y="4225658"/>
              <a:ext cx="3088396" cy="2338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3604" y="4517642"/>
              <a:ext cx="1889057" cy="23604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525" y="4811097"/>
              <a:ext cx="2270843" cy="23309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525" y="5105043"/>
              <a:ext cx="3774679" cy="23309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00792" y="3488830"/>
              <a:ext cx="4064945" cy="23604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76717" y="3780568"/>
              <a:ext cx="2399414" cy="23481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00792" y="4077213"/>
              <a:ext cx="4101750" cy="23604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81380" y="4373368"/>
              <a:ext cx="3709412" cy="23383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81870" y="4667559"/>
              <a:ext cx="3025092" cy="23383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0792" y="4958806"/>
              <a:ext cx="2270843" cy="23309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0792" y="5252997"/>
              <a:ext cx="3060915" cy="22916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391" y="6576060"/>
              <a:ext cx="976883" cy="156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244221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35" dirty="0">
                <a:solidFill>
                  <a:srgbClr val="674107"/>
                </a:solidFill>
                <a:latin typeface="Arial Unicode MS"/>
                <a:cs typeface="Arial Unicode MS"/>
              </a:rPr>
              <a:t>MIL–HDBK–217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1058545"/>
            <a:chOff x="0" y="1364728"/>
            <a:chExt cx="10692765" cy="105854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9197" y="2164803"/>
              <a:ext cx="1584325" cy="258445"/>
            </a:xfrm>
            <a:custGeom>
              <a:avLst/>
              <a:gdLst/>
              <a:ahLst/>
              <a:cxnLst/>
              <a:rect l="l" t="t" r="r" b="b"/>
              <a:pathLst>
                <a:path w="1584325" h="258444">
                  <a:moveTo>
                    <a:pt x="10230" y="78943"/>
                  </a:moveTo>
                  <a:lnTo>
                    <a:pt x="0" y="60611"/>
                  </a:lnTo>
                  <a:lnTo>
                    <a:pt x="61332" y="22136"/>
                  </a:lnTo>
                  <a:lnTo>
                    <a:pt x="78943" y="22136"/>
                  </a:lnTo>
                  <a:lnTo>
                    <a:pt x="78943" y="50673"/>
                  </a:lnTo>
                  <a:lnTo>
                    <a:pt x="54940" y="50673"/>
                  </a:lnTo>
                  <a:lnTo>
                    <a:pt x="10230" y="78943"/>
                  </a:lnTo>
                  <a:close/>
                </a:path>
                <a:path w="1584325" h="258444">
                  <a:moveTo>
                    <a:pt x="78943" y="219494"/>
                  </a:moveTo>
                  <a:lnTo>
                    <a:pt x="54940" y="219494"/>
                  </a:lnTo>
                  <a:lnTo>
                    <a:pt x="54940" y="50673"/>
                  </a:lnTo>
                  <a:lnTo>
                    <a:pt x="78943" y="50673"/>
                  </a:lnTo>
                  <a:lnTo>
                    <a:pt x="78943" y="219494"/>
                  </a:lnTo>
                  <a:close/>
                </a:path>
                <a:path w="1584325" h="258444">
                  <a:moveTo>
                    <a:pt x="143647" y="257898"/>
                  </a:moveTo>
                  <a:lnTo>
                    <a:pt x="122682" y="257898"/>
                  </a:lnTo>
                  <a:lnTo>
                    <a:pt x="132237" y="242106"/>
                  </a:lnTo>
                  <a:lnTo>
                    <a:pt x="140193" y="226605"/>
                  </a:lnTo>
                  <a:lnTo>
                    <a:pt x="154768" y="181664"/>
                  </a:lnTo>
                  <a:lnTo>
                    <a:pt x="159219" y="136817"/>
                  </a:lnTo>
                  <a:lnTo>
                    <a:pt x="159219" y="123482"/>
                  </a:lnTo>
                  <a:lnTo>
                    <a:pt x="154558" y="77306"/>
                  </a:lnTo>
                  <a:lnTo>
                    <a:pt x="139727" y="33214"/>
                  </a:lnTo>
                  <a:lnTo>
                    <a:pt x="122682" y="3200"/>
                  </a:lnTo>
                  <a:lnTo>
                    <a:pt x="143692" y="3200"/>
                  </a:lnTo>
                  <a:lnTo>
                    <a:pt x="168962" y="43736"/>
                  </a:lnTo>
                  <a:lnTo>
                    <a:pt x="181853" y="90286"/>
                  </a:lnTo>
                  <a:lnTo>
                    <a:pt x="184243" y="136817"/>
                  </a:lnTo>
                  <a:lnTo>
                    <a:pt x="183679" y="153170"/>
                  </a:lnTo>
                  <a:lnTo>
                    <a:pt x="174521" y="202189"/>
                  </a:lnTo>
                  <a:lnTo>
                    <a:pt x="153491" y="245023"/>
                  </a:lnTo>
                  <a:lnTo>
                    <a:pt x="143647" y="257898"/>
                  </a:lnTo>
                  <a:close/>
                </a:path>
                <a:path w="1584325" h="258444">
                  <a:moveTo>
                    <a:pt x="438988" y="118948"/>
                  </a:moveTo>
                  <a:lnTo>
                    <a:pt x="275767" y="118948"/>
                  </a:lnTo>
                  <a:lnTo>
                    <a:pt x="275767" y="9334"/>
                  </a:lnTo>
                  <a:lnTo>
                    <a:pt x="299504" y="9334"/>
                  </a:lnTo>
                  <a:lnTo>
                    <a:pt x="299504" y="45872"/>
                  </a:lnTo>
                  <a:lnTo>
                    <a:pt x="438988" y="45872"/>
                  </a:lnTo>
                  <a:lnTo>
                    <a:pt x="438988" y="67208"/>
                  </a:lnTo>
                  <a:lnTo>
                    <a:pt x="299504" y="67208"/>
                  </a:lnTo>
                  <a:lnTo>
                    <a:pt x="299504" y="98145"/>
                  </a:lnTo>
                  <a:lnTo>
                    <a:pt x="438988" y="98145"/>
                  </a:lnTo>
                  <a:lnTo>
                    <a:pt x="438988" y="118948"/>
                  </a:lnTo>
                  <a:close/>
                </a:path>
                <a:path w="1584325" h="258444">
                  <a:moveTo>
                    <a:pt x="438988" y="45872"/>
                  </a:moveTo>
                  <a:lnTo>
                    <a:pt x="415251" y="45872"/>
                  </a:lnTo>
                  <a:lnTo>
                    <a:pt x="415251" y="9334"/>
                  </a:lnTo>
                  <a:lnTo>
                    <a:pt x="438988" y="9334"/>
                  </a:lnTo>
                  <a:lnTo>
                    <a:pt x="438988" y="45872"/>
                  </a:lnTo>
                  <a:close/>
                </a:path>
                <a:path w="1584325" h="258444">
                  <a:moveTo>
                    <a:pt x="438988" y="98145"/>
                  </a:moveTo>
                  <a:lnTo>
                    <a:pt x="415251" y="98145"/>
                  </a:lnTo>
                  <a:lnTo>
                    <a:pt x="415251" y="67208"/>
                  </a:lnTo>
                  <a:lnTo>
                    <a:pt x="438988" y="67208"/>
                  </a:lnTo>
                  <a:lnTo>
                    <a:pt x="438988" y="98145"/>
                  </a:lnTo>
                  <a:close/>
                </a:path>
                <a:path w="1584325" h="258444">
                  <a:moveTo>
                    <a:pt x="698753" y="135750"/>
                  </a:moveTo>
                  <a:lnTo>
                    <a:pt x="469391" y="135750"/>
                  </a:lnTo>
                  <a:lnTo>
                    <a:pt x="469391" y="114680"/>
                  </a:lnTo>
                  <a:lnTo>
                    <a:pt x="698753" y="114680"/>
                  </a:lnTo>
                  <a:lnTo>
                    <a:pt x="698753" y="135750"/>
                  </a:lnTo>
                  <a:close/>
                </a:path>
                <a:path w="1584325" h="258444">
                  <a:moveTo>
                    <a:pt x="596074" y="162686"/>
                  </a:moveTo>
                  <a:lnTo>
                    <a:pt x="572071" y="162686"/>
                  </a:lnTo>
                  <a:lnTo>
                    <a:pt x="572071" y="135750"/>
                  </a:lnTo>
                  <a:lnTo>
                    <a:pt x="596074" y="135750"/>
                  </a:lnTo>
                  <a:lnTo>
                    <a:pt x="596074" y="162686"/>
                  </a:lnTo>
                  <a:close/>
                </a:path>
                <a:path w="1584325" h="258444">
                  <a:moveTo>
                    <a:pt x="472058" y="167754"/>
                  </a:moveTo>
                  <a:lnTo>
                    <a:pt x="242697" y="167754"/>
                  </a:lnTo>
                  <a:lnTo>
                    <a:pt x="242697" y="146418"/>
                  </a:lnTo>
                  <a:lnTo>
                    <a:pt x="472058" y="146418"/>
                  </a:lnTo>
                  <a:lnTo>
                    <a:pt x="472058" y="167754"/>
                  </a:lnTo>
                  <a:close/>
                </a:path>
                <a:path w="1584325" h="258444">
                  <a:moveTo>
                    <a:pt x="665949" y="248297"/>
                  </a:moveTo>
                  <a:lnTo>
                    <a:pt x="502196" y="248297"/>
                  </a:lnTo>
                  <a:lnTo>
                    <a:pt x="502196" y="162686"/>
                  </a:lnTo>
                  <a:lnTo>
                    <a:pt x="665949" y="162686"/>
                  </a:lnTo>
                  <a:lnTo>
                    <a:pt x="665949" y="184289"/>
                  </a:lnTo>
                  <a:lnTo>
                    <a:pt x="525665" y="184289"/>
                  </a:lnTo>
                  <a:lnTo>
                    <a:pt x="525665" y="226428"/>
                  </a:lnTo>
                  <a:lnTo>
                    <a:pt x="665949" y="226428"/>
                  </a:lnTo>
                  <a:lnTo>
                    <a:pt x="665949" y="248297"/>
                  </a:lnTo>
                  <a:close/>
                </a:path>
                <a:path w="1584325" h="258444">
                  <a:moveTo>
                    <a:pt x="369646" y="248831"/>
                  </a:moveTo>
                  <a:lnTo>
                    <a:pt x="345376" y="248831"/>
                  </a:lnTo>
                  <a:lnTo>
                    <a:pt x="345376" y="167754"/>
                  </a:lnTo>
                  <a:lnTo>
                    <a:pt x="369646" y="167754"/>
                  </a:lnTo>
                  <a:lnTo>
                    <a:pt x="369646" y="248831"/>
                  </a:lnTo>
                  <a:close/>
                </a:path>
                <a:path w="1584325" h="258444">
                  <a:moveTo>
                    <a:pt x="665949" y="226428"/>
                  </a:moveTo>
                  <a:lnTo>
                    <a:pt x="642480" y="226428"/>
                  </a:lnTo>
                  <a:lnTo>
                    <a:pt x="642480" y="184289"/>
                  </a:lnTo>
                  <a:lnTo>
                    <a:pt x="665949" y="184289"/>
                  </a:lnTo>
                  <a:lnTo>
                    <a:pt x="665949" y="226428"/>
                  </a:lnTo>
                  <a:close/>
                </a:path>
                <a:path w="1584325" h="258444">
                  <a:moveTo>
                    <a:pt x="672350" y="30403"/>
                  </a:moveTo>
                  <a:lnTo>
                    <a:pt x="495795" y="30403"/>
                  </a:lnTo>
                  <a:lnTo>
                    <a:pt x="495795" y="9867"/>
                  </a:lnTo>
                  <a:lnTo>
                    <a:pt x="672350" y="9867"/>
                  </a:lnTo>
                  <a:lnTo>
                    <a:pt x="672350" y="30403"/>
                  </a:lnTo>
                  <a:close/>
                </a:path>
                <a:path w="1584325" h="258444">
                  <a:moveTo>
                    <a:pt x="554735" y="76542"/>
                  </a:moveTo>
                  <a:lnTo>
                    <a:pt x="530732" y="76542"/>
                  </a:lnTo>
                  <a:lnTo>
                    <a:pt x="530732" y="30403"/>
                  </a:lnTo>
                  <a:lnTo>
                    <a:pt x="554735" y="30403"/>
                  </a:lnTo>
                  <a:lnTo>
                    <a:pt x="554735" y="76542"/>
                  </a:lnTo>
                  <a:close/>
                </a:path>
                <a:path w="1584325" h="258444">
                  <a:moveTo>
                    <a:pt x="637412" y="76542"/>
                  </a:moveTo>
                  <a:lnTo>
                    <a:pt x="613409" y="76542"/>
                  </a:lnTo>
                  <a:lnTo>
                    <a:pt x="613409" y="30403"/>
                  </a:lnTo>
                  <a:lnTo>
                    <a:pt x="637412" y="30403"/>
                  </a:lnTo>
                  <a:lnTo>
                    <a:pt x="637412" y="76542"/>
                  </a:lnTo>
                  <a:close/>
                </a:path>
                <a:path w="1584325" h="258444">
                  <a:moveTo>
                    <a:pt x="673417" y="97078"/>
                  </a:moveTo>
                  <a:lnTo>
                    <a:pt x="494728" y="97078"/>
                  </a:lnTo>
                  <a:lnTo>
                    <a:pt x="494728" y="76542"/>
                  </a:lnTo>
                  <a:lnTo>
                    <a:pt x="673417" y="76542"/>
                  </a:lnTo>
                  <a:lnTo>
                    <a:pt x="673417" y="97078"/>
                  </a:lnTo>
                  <a:close/>
                </a:path>
                <a:path w="1584325" h="258444">
                  <a:moveTo>
                    <a:pt x="862507" y="62141"/>
                  </a:moveTo>
                  <a:lnTo>
                    <a:pt x="838504" y="62141"/>
                  </a:lnTo>
                  <a:lnTo>
                    <a:pt x="838504" y="5067"/>
                  </a:lnTo>
                  <a:lnTo>
                    <a:pt x="862507" y="5067"/>
                  </a:lnTo>
                  <a:lnTo>
                    <a:pt x="862507" y="62141"/>
                  </a:lnTo>
                  <a:close/>
                </a:path>
                <a:path w="1584325" h="258444">
                  <a:moveTo>
                    <a:pt x="712188" y="195224"/>
                  </a:moveTo>
                  <a:lnTo>
                    <a:pt x="699820" y="177376"/>
                  </a:lnTo>
                  <a:lnTo>
                    <a:pt x="717123" y="165019"/>
                  </a:lnTo>
                  <a:lnTo>
                    <a:pt x="731451" y="154567"/>
                  </a:lnTo>
                  <a:lnTo>
                    <a:pt x="762774" y="126891"/>
                  </a:lnTo>
                  <a:lnTo>
                    <a:pt x="777434" y="84709"/>
                  </a:lnTo>
                  <a:lnTo>
                    <a:pt x="777697" y="46139"/>
                  </a:lnTo>
                  <a:lnTo>
                    <a:pt x="704354" y="46139"/>
                  </a:lnTo>
                  <a:lnTo>
                    <a:pt x="704354" y="24269"/>
                  </a:lnTo>
                  <a:lnTo>
                    <a:pt x="801433" y="24269"/>
                  </a:lnTo>
                  <a:lnTo>
                    <a:pt x="801433" y="62141"/>
                  </a:lnTo>
                  <a:lnTo>
                    <a:pt x="862507" y="62141"/>
                  </a:lnTo>
                  <a:lnTo>
                    <a:pt x="862507" y="83743"/>
                  </a:lnTo>
                  <a:lnTo>
                    <a:pt x="801045" y="83743"/>
                  </a:lnTo>
                  <a:lnTo>
                    <a:pt x="800610" y="91203"/>
                  </a:lnTo>
                  <a:lnTo>
                    <a:pt x="788010" y="131450"/>
                  </a:lnTo>
                  <a:lnTo>
                    <a:pt x="757382" y="163551"/>
                  </a:lnTo>
                  <a:lnTo>
                    <a:pt x="725724" y="186387"/>
                  </a:lnTo>
                  <a:lnTo>
                    <a:pt x="712188" y="195224"/>
                  </a:lnTo>
                  <a:close/>
                </a:path>
                <a:path w="1584325" h="258444">
                  <a:moveTo>
                    <a:pt x="862507" y="236829"/>
                  </a:moveTo>
                  <a:lnTo>
                    <a:pt x="838504" y="236829"/>
                  </a:lnTo>
                  <a:lnTo>
                    <a:pt x="838504" y="147218"/>
                  </a:lnTo>
                  <a:lnTo>
                    <a:pt x="796099" y="147218"/>
                  </a:lnTo>
                  <a:lnTo>
                    <a:pt x="796099" y="125615"/>
                  </a:lnTo>
                  <a:lnTo>
                    <a:pt x="838504" y="125615"/>
                  </a:lnTo>
                  <a:lnTo>
                    <a:pt x="838504" y="83743"/>
                  </a:lnTo>
                  <a:lnTo>
                    <a:pt x="862507" y="83743"/>
                  </a:lnTo>
                  <a:lnTo>
                    <a:pt x="862507" y="236829"/>
                  </a:lnTo>
                  <a:close/>
                </a:path>
                <a:path w="1584325" h="258444">
                  <a:moveTo>
                    <a:pt x="910513" y="248831"/>
                  </a:moveTo>
                  <a:lnTo>
                    <a:pt x="886510" y="248831"/>
                  </a:lnTo>
                  <a:lnTo>
                    <a:pt x="886510" y="0"/>
                  </a:lnTo>
                  <a:lnTo>
                    <a:pt x="910513" y="0"/>
                  </a:lnTo>
                  <a:lnTo>
                    <a:pt x="910513" y="248831"/>
                  </a:lnTo>
                  <a:close/>
                </a:path>
                <a:path w="1584325" h="258444">
                  <a:moveTo>
                    <a:pt x="1152143" y="161353"/>
                  </a:moveTo>
                  <a:lnTo>
                    <a:pt x="922781" y="161353"/>
                  </a:lnTo>
                  <a:lnTo>
                    <a:pt x="922781" y="140017"/>
                  </a:lnTo>
                  <a:lnTo>
                    <a:pt x="1152143" y="140017"/>
                  </a:lnTo>
                  <a:lnTo>
                    <a:pt x="1152143" y="161353"/>
                  </a:lnTo>
                  <a:close/>
                </a:path>
                <a:path w="1584325" h="258444">
                  <a:moveTo>
                    <a:pt x="1049731" y="248831"/>
                  </a:moveTo>
                  <a:lnTo>
                    <a:pt x="1025461" y="248831"/>
                  </a:lnTo>
                  <a:lnTo>
                    <a:pt x="1025461" y="161353"/>
                  </a:lnTo>
                  <a:lnTo>
                    <a:pt x="1049731" y="161353"/>
                  </a:lnTo>
                  <a:lnTo>
                    <a:pt x="1049731" y="248831"/>
                  </a:lnTo>
                  <a:close/>
                </a:path>
                <a:path w="1584325" h="258444">
                  <a:moveTo>
                    <a:pt x="947989" y="118948"/>
                  </a:moveTo>
                  <a:lnTo>
                    <a:pt x="938250" y="100162"/>
                  </a:lnTo>
                  <a:lnTo>
                    <a:pt x="946398" y="96869"/>
                  </a:lnTo>
                  <a:lnTo>
                    <a:pt x="954443" y="93527"/>
                  </a:lnTo>
                  <a:lnTo>
                    <a:pt x="992053" y="76448"/>
                  </a:lnTo>
                  <a:lnTo>
                    <a:pt x="1022847" y="50966"/>
                  </a:lnTo>
                  <a:lnTo>
                    <a:pt x="1025194" y="8534"/>
                  </a:lnTo>
                  <a:lnTo>
                    <a:pt x="1049464" y="8534"/>
                  </a:lnTo>
                  <a:lnTo>
                    <a:pt x="1049464" y="38029"/>
                  </a:lnTo>
                  <a:lnTo>
                    <a:pt x="1049927" y="42925"/>
                  </a:lnTo>
                  <a:lnTo>
                    <a:pt x="1071555" y="70942"/>
                  </a:lnTo>
                  <a:lnTo>
                    <a:pt x="1035750" y="70942"/>
                  </a:lnTo>
                  <a:lnTo>
                    <a:pt x="995211" y="99086"/>
                  </a:lnTo>
                  <a:lnTo>
                    <a:pt x="957081" y="115607"/>
                  </a:lnTo>
                  <a:lnTo>
                    <a:pt x="947989" y="118948"/>
                  </a:lnTo>
                  <a:close/>
                </a:path>
                <a:path w="1584325" h="258444">
                  <a:moveTo>
                    <a:pt x="1037243" y="72897"/>
                  </a:moveTo>
                  <a:lnTo>
                    <a:pt x="1035750" y="70942"/>
                  </a:lnTo>
                  <a:lnTo>
                    <a:pt x="1038783" y="70942"/>
                  </a:lnTo>
                  <a:lnTo>
                    <a:pt x="1037243" y="72897"/>
                  </a:lnTo>
                  <a:close/>
                </a:path>
                <a:path w="1584325" h="258444">
                  <a:moveTo>
                    <a:pt x="1126144" y="118414"/>
                  </a:moveTo>
                  <a:lnTo>
                    <a:pt x="1079378" y="98804"/>
                  </a:lnTo>
                  <a:lnTo>
                    <a:pt x="1045658" y="80687"/>
                  </a:lnTo>
                  <a:lnTo>
                    <a:pt x="1037243" y="72897"/>
                  </a:lnTo>
                  <a:lnTo>
                    <a:pt x="1038783" y="70942"/>
                  </a:lnTo>
                  <a:lnTo>
                    <a:pt x="1071555" y="70942"/>
                  </a:lnTo>
                  <a:lnTo>
                    <a:pt x="1082319" y="76458"/>
                  </a:lnTo>
                  <a:lnTo>
                    <a:pt x="1089245" y="79840"/>
                  </a:lnTo>
                  <a:lnTo>
                    <a:pt x="1127459" y="96615"/>
                  </a:lnTo>
                  <a:lnTo>
                    <a:pt x="1135608" y="99904"/>
                  </a:lnTo>
                  <a:lnTo>
                    <a:pt x="1126144" y="118414"/>
                  </a:lnTo>
                  <a:close/>
                </a:path>
                <a:path w="1584325" h="258444">
                  <a:moveTo>
                    <a:pt x="1272425" y="255231"/>
                  </a:moveTo>
                  <a:lnTo>
                    <a:pt x="1230851" y="248251"/>
                  </a:lnTo>
                  <a:lnTo>
                    <a:pt x="1199262" y="222029"/>
                  </a:lnTo>
                  <a:lnTo>
                    <a:pt x="1197216" y="215274"/>
                  </a:lnTo>
                  <a:lnTo>
                    <a:pt x="1197216" y="190059"/>
                  </a:lnTo>
                  <a:lnTo>
                    <a:pt x="1225028" y="159651"/>
                  </a:lnTo>
                  <a:lnTo>
                    <a:pt x="1264931" y="150608"/>
                  </a:lnTo>
                  <a:lnTo>
                    <a:pt x="1272425" y="150418"/>
                  </a:lnTo>
                  <a:lnTo>
                    <a:pt x="1279925" y="150616"/>
                  </a:lnTo>
                  <a:lnTo>
                    <a:pt x="1319779" y="159907"/>
                  </a:lnTo>
                  <a:lnTo>
                    <a:pt x="1337238" y="171488"/>
                  </a:lnTo>
                  <a:lnTo>
                    <a:pt x="1265510" y="171488"/>
                  </a:lnTo>
                  <a:lnTo>
                    <a:pt x="1258867" y="172134"/>
                  </a:lnTo>
                  <a:lnTo>
                    <a:pt x="1222029" y="190558"/>
                  </a:lnTo>
                  <a:lnTo>
                    <a:pt x="1220685" y="194260"/>
                  </a:lnTo>
                  <a:lnTo>
                    <a:pt x="1220685" y="211262"/>
                  </a:lnTo>
                  <a:lnTo>
                    <a:pt x="1258737" y="233525"/>
                  </a:lnTo>
                  <a:lnTo>
                    <a:pt x="1337201" y="234162"/>
                  </a:lnTo>
                  <a:lnTo>
                    <a:pt x="1331891" y="239007"/>
                  </a:lnTo>
                  <a:lnTo>
                    <a:pt x="1294405" y="253467"/>
                  </a:lnTo>
                  <a:lnTo>
                    <a:pt x="1279983" y="255035"/>
                  </a:lnTo>
                  <a:lnTo>
                    <a:pt x="1272425" y="255231"/>
                  </a:lnTo>
                  <a:close/>
                </a:path>
                <a:path w="1584325" h="258444">
                  <a:moveTo>
                    <a:pt x="1337201" y="234162"/>
                  </a:moveTo>
                  <a:lnTo>
                    <a:pt x="1272425" y="234162"/>
                  </a:lnTo>
                  <a:lnTo>
                    <a:pt x="1279423" y="234162"/>
                  </a:lnTo>
                  <a:lnTo>
                    <a:pt x="1286069" y="233524"/>
                  </a:lnTo>
                  <a:lnTo>
                    <a:pt x="1322798" y="215008"/>
                  </a:lnTo>
                  <a:lnTo>
                    <a:pt x="1324153" y="194260"/>
                  </a:lnTo>
                  <a:lnTo>
                    <a:pt x="1322815" y="190600"/>
                  </a:lnTo>
                  <a:lnTo>
                    <a:pt x="1285948" y="172134"/>
                  </a:lnTo>
                  <a:lnTo>
                    <a:pt x="1279318" y="171488"/>
                  </a:lnTo>
                  <a:lnTo>
                    <a:pt x="1337238" y="171488"/>
                  </a:lnTo>
                  <a:lnTo>
                    <a:pt x="1337446" y="171677"/>
                  </a:lnTo>
                  <a:lnTo>
                    <a:pt x="1345597" y="183620"/>
                  </a:lnTo>
                  <a:lnTo>
                    <a:pt x="1347567" y="190059"/>
                  </a:lnTo>
                  <a:lnTo>
                    <a:pt x="1347622" y="215274"/>
                  </a:lnTo>
                  <a:lnTo>
                    <a:pt x="1345581" y="221977"/>
                  </a:lnTo>
                  <a:lnTo>
                    <a:pt x="1337358" y="234019"/>
                  </a:lnTo>
                  <a:lnTo>
                    <a:pt x="1337201" y="234162"/>
                  </a:lnTo>
                  <a:close/>
                </a:path>
                <a:path w="1584325" h="258444">
                  <a:moveTo>
                    <a:pt x="1277226" y="132016"/>
                  </a:moveTo>
                  <a:lnTo>
                    <a:pt x="1162011" y="132016"/>
                  </a:lnTo>
                  <a:lnTo>
                    <a:pt x="1162011" y="11734"/>
                  </a:lnTo>
                  <a:lnTo>
                    <a:pt x="1185481" y="11734"/>
                  </a:lnTo>
                  <a:lnTo>
                    <a:pt x="1185481" y="54140"/>
                  </a:lnTo>
                  <a:lnTo>
                    <a:pt x="1277226" y="54140"/>
                  </a:lnTo>
                  <a:lnTo>
                    <a:pt x="1277226" y="75476"/>
                  </a:lnTo>
                  <a:lnTo>
                    <a:pt x="1185481" y="75476"/>
                  </a:lnTo>
                  <a:lnTo>
                    <a:pt x="1185481" y="110680"/>
                  </a:lnTo>
                  <a:lnTo>
                    <a:pt x="1277226" y="110680"/>
                  </a:lnTo>
                  <a:lnTo>
                    <a:pt x="1277226" y="132016"/>
                  </a:lnTo>
                  <a:close/>
                </a:path>
                <a:path w="1584325" h="258444">
                  <a:moveTo>
                    <a:pt x="1277226" y="54140"/>
                  </a:moveTo>
                  <a:lnTo>
                    <a:pt x="1253756" y="54140"/>
                  </a:lnTo>
                  <a:lnTo>
                    <a:pt x="1253756" y="11734"/>
                  </a:lnTo>
                  <a:lnTo>
                    <a:pt x="1277226" y="11734"/>
                  </a:lnTo>
                  <a:lnTo>
                    <a:pt x="1277226" y="54140"/>
                  </a:lnTo>
                  <a:close/>
                </a:path>
                <a:path w="1584325" h="258444">
                  <a:moveTo>
                    <a:pt x="1277226" y="110680"/>
                  </a:moveTo>
                  <a:lnTo>
                    <a:pt x="1253756" y="110680"/>
                  </a:lnTo>
                  <a:lnTo>
                    <a:pt x="1253756" y="75476"/>
                  </a:lnTo>
                  <a:lnTo>
                    <a:pt x="1277226" y="75476"/>
                  </a:lnTo>
                  <a:lnTo>
                    <a:pt x="1277226" y="110680"/>
                  </a:lnTo>
                  <a:close/>
                </a:path>
                <a:path w="1584325" h="258444">
                  <a:moveTo>
                    <a:pt x="1346301" y="150152"/>
                  </a:moveTo>
                  <a:lnTo>
                    <a:pt x="1322298" y="150152"/>
                  </a:lnTo>
                  <a:lnTo>
                    <a:pt x="1322298" y="0"/>
                  </a:lnTo>
                  <a:lnTo>
                    <a:pt x="1346301" y="0"/>
                  </a:lnTo>
                  <a:lnTo>
                    <a:pt x="1346301" y="59207"/>
                  </a:lnTo>
                  <a:lnTo>
                    <a:pt x="1383639" y="59207"/>
                  </a:lnTo>
                  <a:lnTo>
                    <a:pt x="1383639" y="80810"/>
                  </a:lnTo>
                  <a:lnTo>
                    <a:pt x="1346301" y="80810"/>
                  </a:lnTo>
                  <a:lnTo>
                    <a:pt x="1346301" y="150152"/>
                  </a:lnTo>
                  <a:close/>
                </a:path>
                <a:path w="1584325" h="258444">
                  <a:moveTo>
                    <a:pt x="1584197" y="54940"/>
                  </a:moveTo>
                  <a:lnTo>
                    <a:pt x="1560194" y="54940"/>
                  </a:lnTo>
                  <a:lnTo>
                    <a:pt x="1560194" y="0"/>
                  </a:lnTo>
                  <a:lnTo>
                    <a:pt x="1584197" y="0"/>
                  </a:lnTo>
                  <a:lnTo>
                    <a:pt x="1584197" y="54940"/>
                  </a:lnTo>
                  <a:close/>
                </a:path>
                <a:path w="1584325" h="258444">
                  <a:moveTo>
                    <a:pt x="1508188" y="122415"/>
                  </a:moveTo>
                  <a:lnTo>
                    <a:pt x="1391907" y="122415"/>
                  </a:lnTo>
                  <a:lnTo>
                    <a:pt x="1391907" y="10934"/>
                  </a:lnTo>
                  <a:lnTo>
                    <a:pt x="1415376" y="10934"/>
                  </a:lnTo>
                  <a:lnTo>
                    <a:pt x="1415376" y="48272"/>
                  </a:lnTo>
                  <a:lnTo>
                    <a:pt x="1508188" y="48272"/>
                  </a:lnTo>
                  <a:lnTo>
                    <a:pt x="1508188" y="54940"/>
                  </a:lnTo>
                  <a:lnTo>
                    <a:pt x="1584197" y="54940"/>
                  </a:lnTo>
                  <a:lnTo>
                    <a:pt x="1584197" y="69608"/>
                  </a:lnTo>
                  <a:lnTo>
                    <a:pt x="1415376" y="69608"/>
                  </a:lnTo>
                  <a:lnTo>
                    <a:pt x="1415376" y="101079"/>
                  </a:lnTo>
                  <a:lnTo>
                    <a:pt x="1508188" y="101079"/>
                  </a:lnTo>
                  <a:lnTo>
                    <a:pt x="1508188" y="122415"/>
                  </a:lnTo>
                  <a:close/>
                </a:path>
                <a:path w="1584325" h="258444">
                  <a:moveTo>
                    <a:pt x="1508188" y="48272"/>
                  </a:moveTo>
                  <a:lnTo>
                    <a:pt x="1484718" y="48272"/>
                  </a:lnTo>
                  <a:lnTo>
                    <a:pt x="1484718" y="10934"/>
                  </a:lnTo>
                  <a:lnTo>
                    <a:pt x="1508188" y="10934"/>
                  </a:lnTo>
                  <a:lnTo>
                    <a:pt x="1508188" y="48272"/>
                  </a:lnTo>
                  <a:close/>
                </a:path>
                <a:path w="1584325" h="258444">
                  <a:moveTo>
                    <a:pt x="1508188" y="101079"/>
                  </a:moveTo>
                  <a:lnTo>
                    <a:pt x="1484718" y="101079"/>
                  </a:lnTo>
                  <a:lnTo>
                    <a:pt x="1484718" y="69608"/>
                  </a:lnTo>
                  <a:lnTo>
                    <a:pt x="1584197" y="69608"/>
                  </a:lnTo>
                  <a:lnTo>
                    <a:pt x="1584197" y="76542"/>
                  </a:lnTo>
                  <a:lnTo>
                    <a:pt x="1508188" y="76542"/>
                  </a:lnTo>
                  <a:lnTo>
                    <a:pt x="1508188" y="101079"/>
                  </a:lnTo>
                  <a:close/>
                </a:path>
                <a:path w="1584325" h="258444">
                  <a:moveTo>
                    <a:pt x="1584197" y="131216"/>
                  </a:moveTo>
                  <a:lnTo>
                    <a:pt x="1560194" y="131216"/>
                  </a:lnTo>
                  <a:lnTo>
                    <a:pt x="1560194" y="76542"/>
                  </a:lnTo>
                  <a:lnTo>
                    <a:pt x="1584197" y="76542"/>
                  </a:lnTo>
                  <a:lnTo>
                    <a:pt x="1584197" y="131216"/>
                  </a:lnTo>
                  <a:close/>
                </a:path>
                <a:path w="1584325" h="258444">
                  <a:moveTo>
                    <a:pt x="1584197" y="248564"/>
                  </a:moveTo>
                  <a:lnTo>
                    <a:pt x="1430045" y="248564"/>
                  </a:lnTo>
                  <a:lnTo>
                    <a:pt x="1430045" y="140550"/>
                  </a:lnTo>
                  <a:lnTo>
                    <a:pt x="1453781" y="140550"/>
                  </a:lnTo>
                  <a:lnTo>
                    <a:pt x="1453781" y="174421"/>
                  </a:lnTo>
                  <a:lnTo>
                    <a:pt x="1584197" y="174421"/>
                  </a:lnTo>
                  <a:lnTo>
                    <a:pt x="1584197" y="196024"/>
                  </a:lnTo>
                  <a:lnTo>
                    <a:pt x="1453781" y="196024"/>
                  </a:lnTo>
                  <a:lnTo>
                    <a:pt x="1453781" y="226694"/>
                  </a:lnTo>
                  <a:lnTo>
                    <a:pt x="1584197" y="226694"/>
                  </a:lnTo>
                  <a:lnTo>
                    <a:pt x="1584197" y="248564"/>
                  </a:lnTo>
                  <a:close/>
                </a:path>
                <a:path w="1584325" h="258444">
                  <a:moveTo>
                    <a:pt x="1584197" y="174421"/>
                  </a:moveTo>
                  <a:lnTo>
                    <a:pt x="1560461" y="174421"/>
                  </a:lnTo>
                  <a:lnTo>
                    <a:pt x="1560461" y="140550"/>
                  </a:lnTo>
                  <a:lnTo>
                    <a:pt x="1584197" y="140550"/>
                  </a:lnTo>
                  <a:lnTo>
                    <a:pt x="1584197" y="174421"/>
                  </a:lnTo>
                  <a:close/>
                </a:path>
                <a:path w="1584325" h="258444">
                  <a:moveTo>
                    <a:pt x="1584197" y="226694"/>
                  </a:moveTo>
                  <a:lnTo>
                    <a:pt x="1560461" y="226694"/>
                  </a:lnTo>
                  <a:lnTo>
                    <a:pt x="1560461" y="196024"/>
                  </a:lnTo>
                  <a:lnTo>
                    <a:pt x="1584197" y="196024"/>
                  </a:lnTo>
                  <a:lnTo>
                    <a:pt x="1584197" y="226694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779" y="1364728"/>
              <a:ext cx="164541" cy="24798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70599" y="2097975"/>
            <a:ext cx="147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02255" y="2722324"/>
            <a:ext cx="502920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5760" algn="l"/>
              </a:tabLst>
            </a:pPr>
            <a:r>
              <a:rPr sz="1350" i="1" spc="-50" dirty="0">
                <a:latin typeface="Times New Roman"/>
                <a:cs typeface="Times New Roman"/>
              </a:rPr>
              <a:t>g</a:t>
            </a:r>
            <a:r>
              <a:rPr sz="1350" i="1" dirty="0">
                <a:latin typeface="Times New Roman"/>
                <a:cs typeface="Times New Roman"/>
              </a:rPr>
              <a:t>	</a:t>
            </a:r>
            <a:r>
              <a:rPr sz="1350" i="1" spc="-50" dirty="0">
                <a:latin typeface="Times New Roman"/>
                <a:cs typeface="Times New Roman"/>
              </a:rPr>
              <a:t>Q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40255" y="2722324"/>
            <a:ext cx="139700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i="1" spc="-5" dirty="0">
                <a:latin typeface="Times New Roman"/>
                <a:cs typeface="Times New Roman"/>
              </a:rPr>
              <a:t>C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46708" y="2510161"/>
            <a:ext cx="1261110" cy="3981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81965" algn="l"/>
                <a:tab pos="1086485" algn="l"/>
              </a:tabLst>
            </a:pPr>
            <a:r>
              <a:rPr sz="2450" i="1" spc="-590" dirty="0">
                <a:latin typeface="Symbol" pitchFamily="2" charset="2"/>
                <a:cs typeface="Cambria"/>
              </a:rPr>
              <a:t></a:t>
            </a:r>
            <a:r>
              <a:rPr sz="2450" i="1" dirty="0">
                <a:latin typeface="Cambria"/>
                <a:cs typeface="Cambria"/>
              </a:rPr>
              <a:t>	</a:t>
            </a:r>
            <a:r>
              <a:rPr sz="2300" dirty="0">
                <a:latin typeface="Symbol"/>
                <a:cs typeface="Symbol"/>
              </a:rPr>
              <a:t></a:t>
            </a:r>
            <a:r>
              <a:rPr sz="2300" spc="340" dirty="0">
                <a:latin typeface="Times New Roman"/>
                <a:cs typeface="Times New Roman"/>
              </a:rPr>
              <a:t> </a:t>
            </a:r>
            <a:r>
              <a:rPr sz="2450" i="1" spc="-600" dirty="0">
                <a:latin typeface="Symbol" pitchFamily="2" charset="2"/>
                <a:cs typeface="Cambria"/>
              </a:rPr>
              <a:t></a:t>
            </a:r>
            <a:r>
              <a:rPr sz="2450" i="1" dirty="0">
                <a:latin typeface="Cambria"/>
                <a:cs typeface="Cambria"/>
              </a:rPr>
              <a:t>	</a:t>
            </a:r>
            <a:r>
              <a:rPr sz="2450" i="1" spc="-1195" dirty="0">
                <a:latin typeface="Symbol" pitchFamily="2" charset="2"/>
                <a:cs typeface="Cambria"/>
              </a:rPr>
              <a:t></a:t>
            </a:r>
            <a:endParaRPr sz="2450" dirty="0">
              <a:latin typeface="Symbol" pitchFamily="2" charset="2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56560" y="2313852"/>
            <a:ext cx="263525" cy="87947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409"/>
              </a:spcBef>
            </a:pPr>
            <a:r>
              <a:rPr sz="1650" i="1" spc="-310" dirty="0">
                <a:latin typeface="Symbol" pitchFamily="2" charset="2"/>
                <a:cs typeface="Cambria"/>
              </a:rPr>
              <a:t></a:t>
            </a:r>
            <a:r>
              <a:rPr sz="1350" i="1" spc="-465" baseline="-24691" dirty="0">
                <a:latin typeface="Times New Roman"/>
                <a:cs typeface="Times New Roman"/>
              </a:rPr>
              <a:t>C</a:t>
            </a:r>
            <a:endParaRPr sz="1350" baseline="-24691" dirty="0">
              <a:latin typeface="Times New Roman"/>
              <a:cs typeface="Times New Roman"/>
            </a:endParaRPr>
          </a:p>
          <a:p>
            <a:pPr marL="46990">
              <a:lnSpc>
                <a:spcPct val="100000"/>
              </a:lnSpc>
              <a:spcBef>
                <a:spcPts val="310"/>
              </a:spcBef>
            </a:pPr>
            <a:r>
              <a:rPr sz="1650" i="1" spc="-280" dirty="0">
                <a:latin typeface="Symbol" pitchFamily="2" charset="2"/>
                <a:cs typeface="Cambria"/>
              </a:rPr>
              <a:t></a:t>
            </a:r>
            <a:r>
              <a:rPr sz="1350" i="1" spc="-419" baseline="-24691" dirty="0">
                <a:latin typeface="Symbol" pitchFamily="2" charset="2"/>
                <a:cs typeface="Times New Roman"/>
              </a:rPr>
              <a:t>g</a:t>
            </a:r>
            <a:endParaRPr sz="1350" baseline="-24691" dirty="0">
              <a:latin typeface="Symbol" pitchFamily="2" charset="2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55"/>
              </a:spcBef>
            </a:pPr>
            <a:r>
              <a:rPr sz="1650" i="1" spc="-295" dirty="0">
                <a:latin typeface="Symbol" pitchFamily="2" charset="2"/>
                <a:cs typeface="Cambria"/>
              </a:rPr>
              <a:t></a:t>
            </a:r>
            <a:r>
              <a:rPr sz="1350" i="1" spc="-442" baseline="-24691" dirty="0">
                <a:latin typeface="Times New Roman"/>
                <a:cs typeface="Times New Roman"/>
              </a:rPr>
              <a:t>Q</a:t>
            </a:r>
            <a:endParaRPr sz="1350" baseline="-24691" dirty="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8392" y="2423672"/>
            <a:ext cx="7423784" cy="4309745"/>
            <a:chOff x="88392" y="2423672"/>
            <a:chExt cx="7423784" cy="4309745"/>
          </a:xfrm>
        </p:grpSpPr>
        <p:sp>
          <p:nvSpPr>
            <p:cNvPr id="15" name="object 15"/>
            <p:cNvSpPr/>
            <p:nvPr/>
          </p:nvSpPr>
          <p:spPr>
            <a:xfrm>
              <a:off x="3248253" y="2423680"/>
              <a:ext cx="1229995" cy="476884"/>
            </a:xfrm>
            <a:custGeom>
              <a:avLst/>
              <a:gdLst/>
              <a:ahLst/>
              <a:cxnLst/>
              <a:rect l="l" t="t" r="r" b="b"/>
              <a:pathLst>
                <a:path w="1229995" h="476885">
                  <a:moveTo>
                    <a:pt x="20320" y="419430"/>
                  </a:moveTo>
                  <a:lnTo>
                    <a:pt x="0" y="419430"/>
                  </a:lnTo>
                  <a:lnTo>
                    <a:pt x="0" y="439547"/>
                  </a:lnTo>
                  <a:lnTo>
                    <a:pt x="20320" y="439547"/>
                  </a:lnTo>
                  <a:lnTo>
                    <a:pt x="20320" y="419430"/>
                  </a:lnTo>
                  <a:close/>
                </a:path>
                <a:path w="1229995" h="476885">
                  <a:moveTo>
                    <a:pt x="20320" y="330517"/>
                  </a:moveTo>
                  <a:lnTo>
                    <a:pt x="0" y="330517"/>
                  </a:lnTo>
                  <a:lnTo>
                    <a:pt x="0" y="350634"/>
                  </a:lnTo>
                  <a:lnTo>
                    <a:pt x="20320" y="350634"/>
                  </a:lnTo>
                  <a:lnTo>
                    <a:pt x="20320" y="330517"/>
                  </a:lnTo>
                  <a:close/>
                </a:path>
                <a:path w="1229995" h="476885">
                  <a:moveTo>
                    <a:pt x="20320" y="131356"/>
                  </a:moveTo>
                  <a:lnTo>
                    <a:pt x="0" y="131356"/>
                  </a:lnTo>
                  <a:lnTo>
                    <a:pt x="0" y="151472"/>
                  </a:lnTo>
                  <a:lnTo>
                    <a:pt x="20320" y="151472"/>
                  </a:lnTo>
                  <a:lnTo>
                    <a:pt x="20320" y="131356"/>
                  </a:lnTo>
                  <a:close/>
                </a:path>
                <a:path w="1229995" h="476885">
                  <a:moveTo>
                    <a:pt x="20320" y="42443"/>
                  </a:moveTo>
                  <a:lnTo>
                    <a:pt x="0" y="42443"/>
                  </a:lnTo>
                  <a:lnTo>
                    <a:pt x="0" y="62560"/>
                  </a:lnTo>
                  <a:lnTo>
                    <a:pt x="20320" y="62560"/>
                  </a:lnTo>
                  <a:lnTo>
                    <a:pt x="20320" y="42443"/>
                  </a:lnTo>
                  <a:close/>
                </a:path>
                <a:path w="1229995" h="476885">
                  <a:moveTo>
                    <a:pt x="189293" y="305371"/>
                  </a:moveTo>
                  <a:lnTo>
                    <a:pt x="108635" y="305371"/>
                  </a:lnTo>
                  <a:lnTo>
                    <a:pt x="108635" y="318249"/>
                  </a:lnTo>
                  <a:lnTo>
                    <a:pt x="175412" y="318249"/>
                  </a:lnTo>
                  <a:lnTo>
                    <a:pt x="175412" y="348894"/>
                  </a:lnTo>
                  <a:lnTo>
                    <a:pt x="155448" y="386537"/>
                  </a:lnTo>
                  <a:lnTo>
                    <a:pt x="117589" y="412216"/>
                  </a:lnTo>
                  <a:lnTo>
                    <a:pt x="106616" y="418630"/>
                  </a:lnTo>
                  <a:lnTo>
                    <a:pt x="114058" y="430098"/>
                  </a:lnTo>
                  <a:lnTo>
                    <a:pt x="150304" y="407733"/>
                  </a:lnTo>
                  <a:lnTo>
                    <a:pt x="179705" y="381076"/>
                  </a:lnTo>
                  <a:lnTo>
                    <a:pt x="189230" y="348894"/>
                  </a:lnTo>
                  <a:lnTo>
                    <a:pt x="189293" y="305371"/>
                  </a:lnTo>
                  <a:close/>
                </a:path>
                <a:path w="1229995" h="476885">
                  <a:moveTo>
                    <a:pt x="241198" y="7035"/>
                  </a:moveTo>
                  <a:lnTo>
                    <a:pt x="227317" y="7035"/>
                  </a:lnTo>
                  <a:lnTo>
                    <a:pt x="227317" y="34594"/>
                  </a:lnTo>
                  <a:lnTo>
                    <a:pt x="227317" y="46875"/>
                  </a:lnTo>
                  <a:lnTo>
                    <a:pt x="227317" y="74028"/>
                  </a:lnTo>
                  <a:lnTo>
                    <a:pt x="135991" y="74028"/>
                  </a:lnTo>
                  <a:lnTo>
                    <a:pt x="135991" y="46875"/>
                  </a:lnTo>
                  <a:lnTo>
                    <a:pt x="227317" y="46875"/>
                  </a:lnTo>
                  <a:lnTo>
                    <a:pt x="227317" y="34594"/>
                  </a:lnTo>
                  <a:lnTo>
                    <a:pt x="135991" y="34594"/>
                  </a:lnTo>
                  <a:lnTo>
                    <a:pt x="135991" y="7035"/>
                  </a:lnTo>
                  <a:lnTo>
                    <a:pt x="122110" y="7035"/>
                  </a:lnTo>
                  <a:lnTo>
                    <a:pt x="122110" y="85890"/>
                  </a:lnTo>
                  <a:lnTo>
                    <a:pt x="241198" y="85890"/>
                  </a:lnTo>
                  <a:lnTo>
                    <a:pt x="241198" y="74028"/>
                  </a:lnTo>
                  <a:lnTo>
                    <a:pt x="241198" y="46875"/>
                  </a:lnTo>
                  <a:lnTo>
                    <a:pt x="241198" y="34594"/>
                  </a:lnTo>
                  <a:lnTo>
                    <a:pt x="241198" y="7035"/>
                  </a:lnTo>
                  <a:close/>
                </a:path>
                <a:path w="1229995" h="476885">
                  <a:moveTo>
                    <a:pt x="248437" y="288074"/>
                  </a:moveTo>
                  <a:lnTo>
                    <a:pt x="234162" y="288074"/>
                  </a:lnTo>
                  <a:lnTo>
                    <a:pt x="234162" y="471932"/>
                  </a:lnTo>
                  <a:lnTo>
                    <a:pt x="248437" y="471932"/>
                  </a:lnTo>
                  <a:lnTo>
                    <a:pt x="248437" y="288074"/>
                  </a:lnTo>
                  <a:close/>
                </a:path>
                <a:path w="1229995" h="476885">
                  <a:moveTo>
                    <a:pt x="266141" y="110439"/>
                  </a:moveTo>
                  <a:lnTo>
                    <a:pt x="97167" y="110439"/>
                  </a:lnTo>
                  <a:lnTo>
                    <a:pt x="97167" y="122707"/>
                  </a:lnTo>
                  <a:lnTo>
                    <a:pt x="174612" y="122707"/>
                  </a:lnTo>
                  <a:lnTo>
                    <a:pt x="174612" y="183870"/>
                  </a:lnTo>
                  <a:lnTo>
                    <a:pt x="188899" y="183870"/>
                  </a:lnTo>
                  <a:lnTo>
                    <a:pt x="188899" y="122707"/>
                  </a:lnTo>
                  <a:lnTo>
                    <a:pt x="266141" y="122707"/>
                  </a:lnTo>
                  <a:lnTo>
                    <a:pt x="266141" y="110439"/>
                  </a:lnTo>
                  <a:close/>
                </a:path>
                <a:path w="1229995" h="476885">
                  <a:moveTo>
                    <a:pt x="427888" y="457250"/>
                  </a:moveTo>
                  <a:lnTo>
                    <a:pt x="319455" y="457250"/>
                  </a:lnTo>
                  <a:lnTo>
                    <a:pt x="319455" y="417017"/>
                  </a:lnTo>
                  <a:lnTo>
                    <a:pt x="305168" y="417017"/>
                  </a:lnTo>
                  <a:lnTo>
                    <a:pt x="305168" y="469722"/>
                  </a:lnTo>
                  <a:lnTo>
                    <a:pt x="427888" y="469722"/>
                  </a:lnTo>
                  <a:lnTo>
                    <a:pt x="427888" y="457250"/>
                  </a:lnTo>
                  <a:close/>
                </a:path>
                <a:path w="1229995" h="476885">
                  <a:moveTo>
                    <a:pt x="430098" y="57734"/>
                  </a:moveTo>
                  <a:lnTo>
                    <a:pt x="402932" y="57734"/>
                  </a:lnTo>
                  <a:lnTo>
                    <a:pt x="402932" y="19113"/>
                  </a:lnTo>
                  <a:lnTo>
                    <a:pt x="429298" y="19113"/>
                  </a:lnTo>
                  <a:lnTo>
                    <a:pt x="429298" y="7442"/>
                  </a:lnTo>
                  <a:lnTo>
                    <a:pt x="388861" y="7442"/>
                  </a:lnTo>
                  <a:lnTo>
                    <a:pt x="388861" y="19113"/>
                  </a:lnTo>
                  <a:lnTo>
                    <a:pt x="388861" y="57734"/>
                  </a:lnTo>
                  <a:lnTo>
                    <a:pt x="340575" y="57734"/>
                  </a:lnTo>
                  <a:lnTo>
                    <a:pt x="340575" y="19113"/>
                  </a:lnTo>
                  <a:lnTo>
                    <a:pt x="388861" y="19113"/>
                  </a:lnTo>
                  <a:lnTo>
                    <a:pt x="388861" y="7442"/>
                  </a:lnTo>
                  <a:lnTo>
                    <a:pt x="300139" y="7442"/>
                  </a:lnTo>
                  <a:lnTo>
                    <a:pt x="300139" y="19113"/>
                  </a:lnTo>
                  <a:lnTo>
                    <a:pt x="326491" y="19113"/>
                  </a:lnTo>
                  <a:lnTo>
                    <a:pt x="326491" y="57734"/>
                  </a:lnTo>
                  <a:lnTo>
                    <a:pt x="299339" y="57734"/>
                  </a:lnTo>
                  <a:lnTo>
                    <a:pt x="299339" y="69405"/>
                  </a:lnTo>
                  <a:lnTo>
                    <a:pt x="430098" y="69405"/>
                  </a:lnTo>
                  <a:lnTo>
                    <a:pt x="430098" y="57734"/>
                  </a:lnTo>
                  <a:close/>
                </a:path>
                <a:path w="1229995" h="476885">
                  <a:moveTo>
                    <a:pt x="449211" y="389255"/>
                  </a:moveTo>
                  <a:lnTo>
                    <a:pt x="371754" y="389255"/>
                  </a:lnTo>
                  <a:lnTo>
                    <a:pt x="371754" y="365112"/>
                  </a:lnTo>
                  <a:lnTo>
                    <a:pt x="424065" y="365112"/>
                  </a:lnTo>
                  <a:lnTo>
                    <a:pt x="424065" y="353047"/>
                  </a:lnTo>
                  <a:lnTo>
                    <a:pt x="424065" y="329514"/>
                  </a:lnTo>
                  <a:lnTo>
                    <a:pt x="424065" y="317842"/>
                  </a:lnTo>
                  <a:lnTo>
                    <a:pt x="424065" y="293306"/>
                  </a:lnTo>
                  <a:lnTo>
                    <a:pt x="410184" y="293306"/>
                  </a:lnTo>
                  <a:lnTo>
                    <a:pt x="410184" y="317842"/>
                  </a:lnTo>
                  <a:lnTo>
                    <a:pt x="410184" y="329514"/>
                  </a:lnTo>
                  <a:lnTo>
                    <a:pt x="410184" y="353047"/>
                  </a:lnTo>
                  <a:lnTo>
                    <a:pt x="319252" y="353047"/>
                  </a:lnTo>
                  <a:lnTo>
                    <a:pt x="319252" y="329514"/>
                  </a:lnTo>
                  <a:lnTo>
                    <a:pt x="410184" y="329514"/>
                  </a:lnTo>
                  <a:lnTo>
                    <a:pt x="410184" y="317842"/>
                  </a:lnTo>
                  <a:lnTo>
                    <a:pt x="319252" y="317842"/>
                  </a:lnTo>
                  <a:lnTo>
                    <a:pt x="319252" y="293306"/>
                  </a:lnTo>
                  <a:lnTo>
                    <a:pt x="305371" y="293306"/>
                  </a:lnTo>
                  <a:lnTo>
                    <a:pt x="305371" y="365112"/>
                  </a:lnTo>
                  <a:lnTo>
                    <a:pt x="357670" y="365112"/>
                  </a:lnTo>
                  <a:lnTo>
                    <a:pt x="357670" y="389255"/>
                  </a:lnTo>
                  <a:lnTo>
                    <a:pt x="280225" y="389255"/>
                  </a:lnTo>
                  <a:lnTo>
                    <a:pt x="280225" y="401332"/>
                  </a:lnTo>
                  <a:lnTo>
                    <a:pt x="449211" y="401332"/>
                  </a:lnTo>
                  <a:lnTo>
                    <a:pt x="449211" y="389255"/>
                  </a:lnTo>
                  <a:close/>
                </a:path>
                <a:path w="1229995" h="476885">
                  <a:moveTo>
                    <a:pt x="449211" y="86499"/>
                  </a:moveTo>
                  <a:lnTo>
                    <a:pt x="280225" y="86499"/>
                  </a:lnTo>
                  <a:lnTo>
                    <a:pt x="280225" y="98564"/>
                  </a:lnTo>
                  <a:lnTo>
                    <a:pt x="357670" y="98564"/>
                  </a:lnTo>
                  <a:lnTo>
                    <a:pt x="357670" y="122707"/>
                  </a:lnTo>
                  <a:lnTo>
                    <a:pt x="304965" y="122707"/>
                  </a:lnTo>
                  <a:lnTo>
                    <a:pt x="304965" y="183464"/>
                  </a:lnTo>
                  <a:lnTo>
                    <a:pt x="424459" y="183464"/>
                  </a:lnTo>
                  <a:lnTo>
                    <a:pt x="424459" y="170789"/>
                  </a:lnTo>
                  <a:lnTo>
                    <a:pt x="424459" y="135178"/>
                  </a:lnTo>
                  <a:lnTo>
                    <a:pt x="424459" y="122707"/>
                  </a:lnTo>
                  <a:lnTo>
                    <a:pt x="410781" y="122707"/>
                  </a:lnTo>
                  <a:lnTo>
                    <a:pt x="410781" y="135178"/>
                  </a:lnTo>
                  <a:lnTo>
                    <a:pt x="410781" y="170789"/>
                  </a:lnTo>
                  <a:lnTo>
                    <a:pt x="318655" y="170789"/>
                  </a:lnTo>
                  <a:lnTo>
                    <a:pt x="318655" y="135178"/>
                  </a:lnTo>
                  <a:lnTo>
                    <a:pt x="410781" y="135178"/>
                  </a:lnTo>
                  <a:lnTo>
                    <a:pt x="410781" y="122707"/>
                  </a:lnTo>
                  <a:lnTo>
                    <a:pt x="371754" y="122707"/>
                  </a:lnTo>
                  <a:lnTo>
                    <a:pt x="371754" y="98564"/>
                  </a:lnTo>
                  <a:lnTo>
                    <a:pt x="449211" y="98564"/>
                  </a:lnTo>
                  <a:lnTo>
                    <a:pt x="449211" y="86499"/>
                  </a:lnTo>
                  <a:close/>
                </a:path>
                <a:path w="1229995" h="476885">
                  <a:moveTo>
                    <a:pt x="573328" y="66243"/>
                  </a:moveTo>
                  <a:lnTo>
                    <a:pt x="563499" y="27025"/>
                  </a:lnTo>
                  <a:lnTo>
                    <a:pt x="559650" y="23939"/>
                  </a:lnTo>
                  <a:lnTo>
                    <a:pt x="559650" y="48145"/>
                  </a:lnTo>
                  <a:lnTo>
                    <a:pt x="559650" y="63703"/>
                  </a:lnTo>
                  <a:lnTo>
                    <a:pt x="529882" y="87109"/>
                  </a:lnTo>
                  <a:lnTo>
                    <a:pt x="521030" y="87109"/>
                  </a:lnTo>
                  <a:lnTo>
                    <a:pt x="491248" y="63703"/>
                  </a:lnTo>
                  <a:lnTo>
                    <a:pt x="491248" y="48145"/>
                  </a:lnTo>
                  <a:lnTo>
                    <a:pt x="521030" y="24739"/>
                  </a:lnTo>
                  <a:lnTo>
                    <a:pt x="529882" y="24739"/>
                  </a:lnTo>
                  <a:lnTo>
                    <a:pt x="559650" y="48145"/>
                  </a:lnTo>
                  <a:lnTo>
                    <a:pt x="559650" y="23939"/>
                  </a:lnTo>
                  <a:lnTo>
                    <a:pt x="554786" y="20053"/>
                  </a:lnTo>
                  <a:lnTo>
                    <a:pt x="549719" y="17297"/>
                  </a:lnTo>
                  <a:lnTo>
                    <a:pt x="538187" y="13271"/>
                  </a:lnTo>
                  <a:lnTo>
                    <a:pt x="532015" y="12268"/>
                  </a:lnTo>
                  <a:lnTo>
                    <a:pt x="518883" y="12268"/>
                  </a:lnTo>
                  <a:lnTo>
                    <a:pt x="483946" y="31115"/>
                  </a:lnTo>
                  <a:lnTo>
                    <a:pt x="477570" y="45593"/>
                  </a:lnTo>
                  <a:lnTo>
                    <a:pt x="477570" y="66243"/>
                  </a:lnTo>
                  <a:lnTo>
                    <a:pt x="512711" y="98564"/>
                  </a:lnTo>
                  <a:lnTo>
                    <a:pt x="518883" y="99580"/>
                  </a:lnTo>
                  <a:lnTo>
                    <a:pt x="532015" y="99580"/>
                  </a:lnTo>
                  <a:lnTo>
                    <a:pt x="566953" y="80733"/>
                  </a:lnTo>
                  <a:lnTo>
                    <a:pt x="572058" y="71348"/>
                  </a:lnTo>
                  <a:lnTo>
                    <a:pt x="573328" y="66243"/>
                  </a:lnTo>
                  <a:close/>
                </a:path>
                <a:path w="1229995" h="476885">
                  <a:moveTo>
                    <a:pt x="591032" y="138798"/>
                  </a:moveTo>
                  <a:lnTo>
                    <a:pt x="589826" y="126530"/>
                  </a:lnTo>
                  <a:lnTo>
                    <a:pt x="582041" y="127342"/>
                  </a:lnTo>
                  <a:lnTo>
                    <a:pt x="574065" y="128041"/>
                  </a:lnTo>
                  <a:lnTo>
                    <a:pt x="531710" y="130289"/>
                  </a:lnTo>
                  <a:lnTo>
                    <a:pt x="467918" y="130962"/>
                  </a:lnTo>
                  <a:lnTo>
                    <a:pt x="467918" y="143433"/>
                  </a:lnTo>
                  <a:lnTo>
                    <a:pt x="516953" y="143103"/>
                  </a:lnTo>
                  <a:lnTo>
                    <a:pt x="560171" y="141351"/>
                  </a:lnTo>
                  <a:lnTo>
                    <a:pt x="582714" y="139611"/>
                  </a:lnTo>
                  <a:lnTo>
                    <a:pt x="591032" y="138798"/>
                  </a:lnTo>
                  <a:close/>
                </a:path>
                <a:path w="1229995" h="476885">
                  <a:moveTo>
                    <a:pt x="618185" y="0"/>
                  </a:moveTo>
                  <a:lnTo>
                    <a:pt x="603910" y="0"/>
                  </a:lnTo>
                  <a:lnTo>
                    <a:pt x="603910" y="183870"/>
                  </a:lnTo>
                  <a:lnTo>
                    <a:pt x="618185" y="183870"/>
                  </a:lnTo>
                  <a:lnTo>
                    <a:pt x="618185" y="0"/>
                  </a:lnTo>
                  <a:close/>
                </a:path>
                <a:path w="1229995" h="476885">
                  <a:moveTo>
                    <a:pt x="655205" y="305371"/>
                  </a:moveTo>
                  <a:lnTo>
                    <a:pt x="532892" y="305371"/>
                  </a:lnTo>
                  <a:lnTo>
                    <a:pt x="532892" y="317842"/>
                  </a:lnTo>
                  <a:lnTo>
                    <a:pt x="640524" y="317842"/>
                  </a:lnTo>
                  <a:lnTo>
                    <a:pt x="640461" y="343420"/>
                  </a:lnTo>
                  <a:lnTo>
                    <a:pt x="637260" y="384200"/>
                  </a:lnTo>
                  <a:lnTo>
                    <a:pt x="633272" y="408368"/>
                  </a:lnTo>
                  <a:lnTo>
                    <a:pt x="648157" y="410184"/>
                  </a:lnTo>
                  <a:lnTo>
                    <a:pt x="654100" y="365010"/>
                  </a:lnTo>
                  <a:lnTo>
                    <a:pt x="655104" y="341249"/>
                  </a:lnTo>
                  <a:lnTo>
                    <a:pt x="655205" y="305371"/>
                  </a:lnTo>
                  <a:close/>
                </a:path>
                <a:path w="1229995" h="476885">
                  <a:moveTo>
                    <a:pt x="680554" y="433717"/>
                  </a:moveTo>
                  <a:lnTo>
                    <a:pt x="590232" y="433717"/>
                  </a:lnTo>
                  <a:lnTo>
                    <a:pt x="590232" y="363105"/>
                  </a:lnTo>
                  <a:lnTo>
                    <a:pt x="575741" y="363105"/>
                  </a:lnTo>
                  <a:lnTo>
                    <a:pt x="575741" y="433717"/>
                  </a:lnTo>
                  <a:lnTo>
                    <a:pt x="511568" y="433717"/>
                  </a:lnTo>
                  <a:lnTo>
                    <a:pt x="511568" y="445985"/>
                  </a:lnTo>
                  <a:lnTo>
                    <a:pt x="680554" y="445985"/>
                  </a:lnTo>
                  <a:lnTo>
                    <a:pt x="680554" y="433717"/>
                  </a:lnTo>
                  <a:close/>
                </a:path>
                <a:path w="1229995" h="476885">
                  <a:moveTo>
                    <a:pt x="801649" y="376783"/>
                  </a:moveTo>
                  <a:lnTo>
                    <a:pt x="769264" y="352437"/>
                  </a:lnTo>
                  <a:lnTo>
                    <a:pt x="757999" y="312013"/>
                  </a:lnTo>
                  <a:lnTo>
                    <a:pt x="797636" y="312013"/>
                  </a:lnTo>
                  <a:lnTo>
                    <a:pt x="797636" y="299732"/>
                  </a:lnTo>
                  <a:lnTo>
                    <a:pt x="702271" y="299732"/>
                  </a:lnTo>
                  <a:lnTo>
                    <a:pt x="702271" y="312013"/>
                  </a:lnTo>
                  <a:lnTo>
                    <a:pt x="743712" y="312013"/>
                  </a:lnTo>
                  <a:lnTo>
                    <a:pt x="743712" y="329984"/>
                  </a:lnTo>
                  <a:lnTo>
                    <a:pt x="721182" y="364477"/>
                  </a:lnTo>
                  <a:lnTo>
                    <a:pt x="697052" y="382816"/>
                  </a:lnTo>
                  <a:lnTo>
                    <a:pt x="705700" y="392874"/>
                  </a:lnTo>
                  <a:lnTo>
                    <a:pt x="735672" y="369138"/>
                  </a:lnTo>
                  <a:lnTo>
                    <a:pt x="739965" y="365391"/>
                  </a:lnTo>
                  <a:lnTo>
                    <a:pt x="743546" y="361962"/>
                  </a:lnTo>
                  <a:lnTo>
                    <a:pt x="749312" y="355790"/>
                  </a:lnTo>
                  <a:lnTo>
                    <a:pt x="750963" y="353517"/>
                  </a:lnTo>
                  <a:lnTo>
                    <a:pt x="751357" y="352044"/>
                  </a:lnTo>
                  <a:lnTo>
                    <a:pt x="751560" y="352044"/>
                  </a:lnTo>
                  <a:lnTo>
                    <a:pt x="785190" y="380974"/>
                  </a:lnTo>
                  <a:lnTo>
                    <a:pt x="793407" y="386842"/>
                  </a:lnTo>
                  <a:lnTo>
                    <a:pt x="801649" y="376783"/>
                  </a:lnTo>
                  <a:close/>
                </a:path>
                <a:path w="1229995" h="476885">
                  <a:moveTo>
                    <a:pt x="838263" y="17297"/>
                  </a:moveTo>
                  <a:lnTo>
                    <a:pt x="715962" y="17297"/>
                  </a:lnTo>
                  <a:lnTo>
                    <a:pt x="715962" y="29768"/>
                  </a:lnTo>
                  <a:lnTo>
                    <a:pt x="823582" y="29768"/>
                  </a:lnTo>
                  <a:lnTo>
                    <a:pt x="823518" y="55346"/>
                  </a:lnTo>
                  <a:lnTo>
                    <a:pt x="820331" y="96126"/>
                  </a:lnTo>
                  <a:lnTo>
                    <a:pt x="816343" y="120294"/>
                  </a:lnTo>
                  <a:lnTo>
                    <a:pt x="831227" y="122110"/>
                  </a:lnTo>
                  <a:lnTo>
                    <a:pt x="837158" y="76949"/>
                  </a:lnTo>
                  <a:lnTo>
                    <a:pt x="838174" y="53174"/>
                  </a:lnTo>
                  <a:lnTo>
                    <a:pt x="838263" y="17297"/>
                  </a:lnTo>
                  <a:close/>
                </a:path>
                <a:path w="1229995" h="476885">
                  <a:moveTo>
                    <a:pt x="840079" y="447598"/>
                  </a:moveTo>
                  <a:lnTo>
                    <a:pt x="828725" y="412394"/>
                  </a:lnTo>
                  <a:lnTo>
                    <a:pt x="826401" y="411022"/>
                  </a:lnTo>
                  <a:lnTo>
                    <a:pt x="826401" y="431698"/>
                  </a:lnTo>
                  <a:lnTo>
                    <a:pt x="826401" y="445389"/>
                  </a:lnTo>
                  <a:lnTo>
                    <a:pt x="825258" y="448602"/>
                  </a:lnTo>
                  <a:lnTo>
                    <a:pt x="790727" y="464693"/>
                  </a:lnTo>
                  <a:lnTo>
                    <a:pt x="779995" y="464693"/>
                  </a:lnTo>
                  <a:lnTo>
                    <a:pt x="744321" y="445389"/>
                  </a:lnTo>
                  <a:lnTo>
                    <a:pt x="744321" y="431698"/>
                  </a:lnTo>
                  <a:lnTo>
                    <a:pt x="779995" y="412394"/>
                  </a:lnTo>
                  <a:lnTo>
                    <a:pt x="790727" y="412394"/>
                  </a:lnTo>
                  <a:lnTo>
                    <a:pt x="826401" y="431698"/>
                  </a:lnTo>
                  <a:lnTo>
                    <a:pt x="826401" y="411022"/>
                  </a:lnTo>
                  <a:lnTo>
                    <a:pt x="819023" y="406628"/>
                  </a:lnTo>
                  <a:lnTo>
                    <a:pt x="813219" y="404342"/>
                  </a:lnTo>
                  <a:lnTo>
                    <a:pt x="799947" y="401129"/>
                  </a:lnTo>
                  <a:lnTo>
                    <a:pt x="792873" y="400316"/>
                  </a:lnTo>
                  <a:lnTo>
                    <a:pt x="777849" y="400316"/>
                  </a:lnTo>
                  <a:lnTo>
                    <a:pt x="737844" y="415950"/>
                  </a:lnTo>
                  <a:lnTo>
                    <a:pt x="730643" y="429361"/>
                  </a:lnTo>
                  <a:lnTo>
                    <a:pt x="730643" y="447598"/>
                  </a:lnTo>
                  <a:lnTo>
                    <a:pt x="770775" y="475957"/>
                  </a:lnTo>
                  <a:lnTo>
                    <a:pt x="777849" y="476770"/>
                  </a:lnTo>
                  <a:lnTo>
                    <a:pt x="792873" y="476770"/>
                  </a:lnTo>
                  <a:lnTo>
                    <a:pt x="799947" y="475957"/>
                  </a:lnTo>
                  <a:lnTo>
                    <a:pt x="813219" y="472744"/>
                  </a:lnTo>
                  <a:lnTo>
                    <a:pt x="819023" y="470458"/>
                  </a:lnTo>
                  <a:lnTo>
                    <a:pt x="828725" y="464693"/>
                  </a:lnTo>
                  <a:lnTo>
                    <a:pt x="828941" y="464566"/>
                  </a:lnTo>
                  <a:lnTo>
                    <a:pt x="832866" y="460946"/>
                  </a:lnTo>
                  <a:lnTo>
                    <a:pt x="838631" y="452361"/>
                  </a:lnTo>
                  <a:lnTo>
                    <a:pt x="840079" y="447598"/>
                  </a:lnTo>
                  <a:close/>
                </a:path>
                <a:path w="1229995" h="476885">
                  <a:moveTo>
                    <a:pt x="863612" y="145643"/>
                  </a:moveTo>
                  <a:lnTo>
                    <a:pt x="773290" y="145643"/>
                  </a:lnTo>
                  <a:lnTo>
                    <a:pt x="773290" y="75031"/>
                  </a:lnTo>
                  <a:lnTo>
                    <a:pt x="758799" y="75031"/>
                  </a:lnTo>
                  <a:lnTo>
                    <a:pt x="758799" y="145643"/>
                  </a:lnTo>
                  <a:lnTo>
                    <a:pt x="694626" y="145643"/>
                  </a:lnTo>
                  <a:lnTo>
                    <a:pt x="694626" y="157911"/>
                  </a:lnTo>
                  <a:lnTo>
                    <a:pt x="863612" y="157911"/>
                  </a:lnTo>
                  <a:lnTo>
                    <a:pt x="863612" y="145643"/>
                  </a:lnTo>
                  <a:close/>
                </a:path>
                <a:path w="1229995" h="476885">
                  <a:moveTo>
                    <a:pt x="867232" y="334543"/>
                  </a:moveTo>
                  <a:lnTo>
                    <a:pt x="839076" y="334543"/>
                  </a:lnTo>
                  <a:lnTo>
                    <a:pt x="839076" y="288074"/>
                  </a:lnTo>
                  <a:lnTo>
                    <a:pt x="824992" y="288074"/>
                  </a:lnTo>
                  <a:lnTo>
                    <a:pt x="824992" y="396303"/>
                  </a:lnTo>
                  <a:lnTo>
                    <a:pt x="839076" y="396303"/>
                  </a:lnTo>
                  <a:lnTo>
                    <a:pt x="839076" y="347014"/>
                  </a:lnTo>
                  <a:lnTo>
                    <a:pt x="867232" y="347014"/>
                  </a:lnTo>
                  <a:lnTo>
                    <a:pt x="867232" y="334543"/>
                  </a:lnTo>
                  <a:close/>
                </a:path>
                <a:path w="1229995" h="476885">
                  <a:moveTo>
                    <a:pt x="984719" y="88709"/>
                  </a:moveTo>
                  <a:lnTo>
                    <a:pt x="952334" y="64376"/>
                  </a:lnTo>
                  <a:lnTo>
                    <a:pt x="941070" y="23939"/>
                  </a:lnTo>
                  <a:lnTo>
                    <a:pt x="980694" y="23939"/>
                  </a:lnTo>
                  <a:lnTo>
                    <a:pt x="980694" y="11671"/>
                  </a:lnTo>
                  <a:lnTo>
                    <a:pt x="885342" y="11671"/>
                  </a:lnTo>
                  <a:lnTo>
                    <a:pt x="885342" y="23939"/>
                  </a:lnTo>
                  <a:lnTo>
                    <a:pt x="926782" y="23939"/>
                  </a:lnTo>
                  <a:lnTo>
                    <a:pt x="926782" y="41910"/>
                  </a:lnTo>
                  <a:lnTo>
                    <a:pt x="904252" y="76403"/>
                  </a:lnTo>
                  <a:lnTo>
                    <a:pt x="880110" y="94742"/>
                  </a:lnTo>
                  <a:lnTo>
                    <a:pt x="888758" y="104800"/>
                  </a:lnTo>
                  <a:lnTo>
                    <a:pt x="918730" y="81064"/>
                  </a:lnTo>
                  <a:lnTo>
                    <a:pt x="923023" y="77317"/>
                  </a:lnTo>
                  <a:lnTo>
                    <a:pt x="926617" y="73888"/>
                  </a:lnTo>
                  <a:lnTo>
                    <a:pt x="932383" y="67729"/>
                  </a:lnTo>
                  <a:lnTo>
                    <a:pt x="934021" y="65443"/>
                  </a:lnTo>
                  <a:lnTo>
                    <a:pt x="934427" y="63969"/>
                  </a:lnTo>
                  <a:lnTo>
                    <a:pt x="934631" y="63969"/>
                  </a:lnTo>
                  <a:lnTo>
                    <a:pt x="968260" y="92900"/>
                  </a:lnTo>
                  <a:lnTo>
                    <a:pt x="976464" y="98767"/>
                  </a:lnTo>
                  <a:lnTo>
                    <a:pt x="984719" y="88709"/>
                  </a:lnTo>
                  <a:close/>
                </a:path>
                <a:path w="1229995" h="476885">
                  <a:moveTo>
                    <a:pt x="1023137" y="159524"/>
                  </a:moveTo>
                  <a:lnTo>
                    <a:pt x="1011783" y="124320"/>
                  </a:lnTo>
                  <a:lnTo>
                    <a:pt x="1009459" y="122948"/>
                  </a:lnTo>
                  <a:lnTo>
                    <a:pt x="1009459" y="143637"/>
                  </a:lnTo>
                  <a:lnTo>
                    <a:pt x="1009459" y="157314"/>
                  </a:lnTo>
                  <a:lnTo>
                    <a:pt x="1008316" y="160528"/>
                  </a:lnTo>
                  <a:lnTo>
                    <a:pt x="973785" y="176618"/>
                  </a:lnTo>
                  <a:lnTo>
                    <a:pt x="963053" y="176618"/>
                  </a:lnTo>
                  <a:lnTo>
                    <a:pt x="927379" y="157314"/>
                  </a:lnTo>
                  <a:lnTo>
                    <a:pt x="927379" y="143637"/>
                  </a:lnTo>
                  <a:lnTo>
                    <a:pt x="963053" y="124320"/>
                  </a:lnTo>
                  <a:lnTo>
                    <a:pt x="973785" y="124320"/>
                  </a:lnTo>
                  <a:lnTo>
                    <a:pt x="1009459" y="143637"/>
                  </a:lnTo>
                  <a:lnTo>
                    <a:pt x="1009459" y="122948"/>
                  </a:lnTo>
                  <a:lnTo>
                    <a:pt x="1002080" y="118554"/>
                  </a:lnTo>
                  <a:lnTo>
                    <a:pt x="996289" y="116268"/>
                  </a:lnTo>
                  <a:lnTo>
                    <a:pt x="983005" y="113055"/>
                  </a:lnTo>
                  <a:lnTo>
                    <a:pt x="975931" y="112255"/>
                  </a:lnTo>
                  <a:lnTo>
                    <a:pt x="960907" y="112255"/>
                  </a:lnTo>
                  <a:lnTo>
                    <a:pt x="920915" y="127876"/>
                  </a:lnTo>
                  <a:lnTo>
                    <a:pt x="913701" y="141287"/>
                  </a:lnTo>
                  <a:lnTo>
                    <a:pt x="913701" y="159524"/>
                  </a:lnTo>
                  <a:lnTo>
                    <a:pt x="953833" y="187883"/>
                  </a:lnTo>
                  <a:lnTo>
                    <a:pt x="960907" y="188696"/>
                  </a:lnTo>
                  <a:lnTo>
                    <a:pt x="975931" y="188696"/>
                  </a:lnTo>
                  <a:lnTo>
                    <a:pt x="983005" y="187883"/>
                  </a:lnTo>
                  <a:lnTo>
                    <a:pt x="996289" y="184670"/>
                  </a:lnTo>
                  <a:lnTo>
                    <a:pt x="1002080" y="182384"/>
                  </a:lnTo>
                  <a:lnTo>
                    <a:pt x="1011783" y="176618"/>
                  </a:lnTo>
                  <a:lnTo>
                    <a:pt x="1012012" y="176491"/>
                  </a:lnTo>
                  <a:lnTo>
                    <a:pt x="1015936" y="172872"/>
                  </a:lnTo>
                  <a:lnTo>
                    <a:pt x="1021702" y="164287"/>
                  </a:lnTo>
                  <a:lnTo>
                    <a:pt x="1023137" y="159524"/>
                  </a:lnTo>
                  <a:close/>
                </a:path>
                <a:path w="1229995" h="476885">
                  <a:moveTo>
                    <a:pt x="1024547" y="347014"/>
                  </a:moveTo>
                  <a:lnTo>
                    <a:pt x="916520" y="347014"/>
                  </a:lnTo>
                  <a:lnTo>
                    <a:pt x="916520" y="331724"/>
                  </a:lnTo>
                  <a:lnTo>
                    <a:pt x="1020521" y="331724"/>
                  </a:lnTo>
                  <a:lnTo>
                    <a:pt x="1020521" y="292900"/>
                  </a:lnTo>
                  <a:lnTo>
                    <a:pt x="902436" y="292900"/>
                  </a:lnTo>
                  <a:lnTo>
                    <a:pt x="902436" y="304761"/>
                  </a:lnTo>
                  <a:lnTo>
                    <a:pt x="1007046" y="304761"/>
                  </a:lnTo>
                  <a:lnTo>
                    <a:pt x="1007046" y="320052"/>
                  </a:lnTo>
                  <a:lnTo>
                    <a:pt x="903046" y="320052"/>
                  </a:lnTo>
                  <a:lnTo>
                    <a:pt x="903046" y="358876"/>
                  </a:lnTo>
                  <a:lnTo>
                    <a:pt x="1024547" y="358876"/>
                  </a:lnTo>
                  <a:lnTo>
                    <a:pt x="1024547" y="347014"/>
                  </a:lnTo>
                  <a:close/>
                </a:path>
                <a:path w="1229995" h="476885">
                  <a:moveTo>
                    <a:pt x="1046683" y="373570"/>
                  </a:moveTo>
                  <a:lnTo>
                    <a:pt x="984516" y="373570"/>
                  </a:lnTo>
                  <a:lnTo>
                    <a:pt x="984516" y="385635"/>
                  </a:lnTo>
                  <a:lnTo>
                    <a:pt x="984516" y="404952"/>
                  </a:lnTo>
                  <a:lnTo>
                    <a:pt x="939850" y="404952"/>
                  </a:lnTo>
                  <a:lnTo>
                    <a:pt x="939850" y="385635"/>
                  </a:lnTo>
                  <a:lnTo>
                    <a:pt x="984516" y="385635"/>
                  </a:lnTo>
                  <a:lnTo>
                    <a:pt x="984516" y="373570"/>
                  </a:lnTo>
                  <a:lnTo>
                    <a:pt x="877697" y="373570"/>
                  </a:lnTo>
                  <a:lnTo>
                    <a:pt x="877697" y="385635"/>
                  </a:lnTo>
                  <a:lnTo>
                    <a:pt x="925982" y="385635"/>
                  </a:lnTo>
                  <a:lnTo>
                    <a:pt x="925982" y="404952"/>
                  </a:lnTo>
                  <a:lnTo>
                    <a:pt x="901839" y="404952"/>
                  </a:lnTo>
                  <a:lnTo>
                    <a:pt x="901839" y="416814"/>
                  </a:lnTo>
                  <a:lnTo>
                    <a:pt x="1007846" y="416814"/>
                  </a:lnTo>
                  <a:lnTo>
                    <a:pt x="1007846" y="433108"/>
                  </a:lnTo>
                  <a:lnTo>
                    <a:pt x="902843" y="433108"/>
                  </a:lnTo>
                  <a:lnTo>
                    <a:pt x="902843" y="472948"/>
                  </a:lnTo>
                  <a:lnTo>
                    <a:pt x="1026960" y="472948"/>
                  </a:lnTo>
                  <a:lnTo>
                    <a:pt x="1026960" y="461073"/>
                  </a:lnTo>
                  <a:lnTo>
                    <a:pt x="916724" y="461073"/>
                  </a:lnTo>
                  <a:lnTo>
                    <a:pt x="916724" y="444779"/>
                  </a:lnTo>
                  <a:lnTo>
                    <a:pt x="1021537" y="444779"/>
                  </a:lnTo>
                  <a:lnTo>
                    <a:pt x="1021537" y="404952"/>
                  </a:lnTo>
                  <a:lnTo>
                    <a:pt x="998397" y="404952"/>
                  </a:lnTo>
                  <a:lnTo>
                    <a:pt x="998397" y="385635"/>
                  </a:lnTo>
                  <a:lnTo>
                    <a:pt x="1046683" y="385635"/>
                  </a:lnTo>
                  <a:lnTo>
                    <a:pt x="1046683" y="373570"/>
                  </a:lnTo>
                  <a:close/>
                </a:path>
                <a:path w="1229995" h="476885">
                  <a:moveTo>
                    <a:pt x="1050302" y="46469"/>
                  </a:moveTo>
                  <a:lnTo>
                    <a:pt x="1022134" y="46469"/>
                  </a:lnTo>
                  <a:lnTo>
                    <a:pt x="1022134" y="0"/>
                  </a:lnTo>
                  <a:lnTo>
                    <a:pt x="1008049" y="0"/>
                  </a:lnTo>
                  <a:lnTo>
                    <a:pt x="1008049" y="108229"/>
                  </a:lnTo>
                  <a:lnTo>
                    <a:pt x="1022134" y="108229"/>
                  </a:lnTo>
                  <a:lnTo>
                    <a:pt x="1022134" y="58940"/>
                  </a:lnTo>
                  <a:lnTo>
                    <a:pt x="1050302" y="58940"/>
                  </a:lnTo>
                  <a:lnTo>
                    <a:pt x="1050302" y="46469"/>
                  </a:lnTo>
                  <a:close/>
                </a:path>
                <a:path w="1229995" h="476885">
                  <a:moveTo>
                    <a:pt x="1207617" y="58940"/>
                  </a:moveTo>
                  <a:lnTo>
                    <a:pt x="1099578" y="58940"/>
                  </a:lnTo>
                  <a:lnTo>
                    <a:pt x="1099578" y="43649"/>
                  </a:lnTo>
                  <a:lnTo>
                    <a:pt x="1203591" y="43649"/>
                  </a:lnTo>
                  <a:lnTo>
                    <a:pt x="1203591" y="4826"/>
                  </a:lnTo>
                  <a:lnTo>
                    <a:pt x="1085507" y="4826"/>
                  </a:lnTo>
                  <a:lnTo>
                    <a:pt x="1085507" y="16700"/>
                  </a:lnTo>
                  <a:lnTo>
                    <a:pt x="1190104" y="16700"/>
                  </a:lnTo>
                  <a:lnTo>
                    <a:pt x="1190104" y="31978"/>
                  </a:lnTo>
                  <a:lnTo>
                    <a:pt x="1086104" y="31978"/>
                  </a:lnTo>
                  <a:lnTo>
                    <a:pt x="1086104" y="70802"/>
                  </a:lnTo>
                  <a:lnTo>
                    <a:pt x="1207617" y="70802"/>
                  </a:lnTo>
                  <a:lnTo>
                    <a:pt x="1207617" y="58940"/>
                  </a:lnTo>
                  <a:close/>
                </a:path>
                <a:path w="1229995" h="476885">
                  <a:moveTo>
                    <a:pt x="1229741" y="85496"/>
                  </a:moveTo>
                  <a:lnTo>
                    <a:pt x="1167574" y="85496"/>
                  </a:lnTo>
                  <a:lnTo>
                    <a:pt x="1167574" y="97561"/>
                  </a:lnTo>
                  <a:lnTo>
                    <a:pt x="1167574" y="116878"/>
                  </a:lnTo>
                  <a:lnTo>
                    <a:pt x="1122921" y="116878"/>
                  </a:lnTo>
                  <a:lnTo>
                    <a:pt x="1122921" y="97561"/>
                  </a:lnTo>
                  <a:lnTo>
                    <a:pt x="1167574" y="97561"/>
                  </a:lnTo>
                  <a:lnTo>
                    <a:pt x="1167574" y="85496"/>
                  </a:lnTo>
                  <a:lnTo>
                    <a:pt x="1060754" y="85496"/>
                  </a:lnTo>
                  <a:lnTo>
                    <a:pt x="1060754" y="97561"/>
                  </a:lnTo>
                  <a:lnTo>
                    <a:pt x="1109040" y="97561"/>
                  </a:lnTo>
                  <a:lnTo>
                    <a:pt x="1109040" y="116878"/>
                  </a:lnTo>
                  <a:lnTo>
                    <a:pt x="1084897" y="116878"/>
                  </a:lnTo>
                  <a:lnTo>
                    <a:pt x="1084897" y="128739"/>
                  </a:lnTo>
                  <a:lnTo>
                    <a:pt x="1190917" y="128739"/>
                  </a:lnTo>
                  <a:lnTo>
                    <a:pt x="1190917" y="145034"/>
                  </a:lnTo>
                  <a:lnTo>
                    <a:pt x="1085900" y="145034"/>
                  </a:lnTo>
                  <a:lnTo>
                    <a:pt x="1085900" y="184873"/>
                  </a:lnTo>
                  <a:lnTo>
                    <a:pt x="1210030" y="184873"/>
                  </a:lnTo>
                  <a:lnTo>
                    <a:pt x="1210030" y="172999"/>
                  </a:lnTo>
                  <a:lnTo>
                    <a:pt x="1099781" y="172999"/>
                  </a:lnTo>
                  <a:lnTo>
                    <a:pt x="1099781" y="156705"/>
                  </a:lnTo>
                  <a:lnTo>
                    <a:pt x="1204595" y="156705"/>
                  </a:lnTo>
                  <a:lnTo>
                    <a:pt x="1204595" y="116878"/>
                  </a:lnTo>
                  <a:lnTo>
                    <a:pt x="1181455" y="116878"/>
                  </a:lnTo>
                  <a:lnTo>
                    <a:pt x="1181455" y="97561"/>
                  </a:lnTo>
                  <a:lnTo>
                    <a:pt x="1229741" y="97561"/>
                  </a:lnTo>
                  <a:lnTo>
                    <a:pt x="1229741" y="85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8259" y="3001225"/>
              <a:ext cx="3159108" cy="19070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164705" y="3291312"/>
              <a:ext cx="1781810" cy="229235"/>
            </a:xfrm>
            <a:custGeom>
              <a:avLst/>
              <a:gdLst/>
              <a:ahLst/>
              <a:cxnLst/>
              <a:rect l="l" t="t" r="r" b="b"/>
              <a:pathLst>
                <a:path w="1781810" h="229235">
                  <a:moveTo>
                    <a:pt x="187212" y="38522"/>
                  </a:moveTo>
                  <a:lnTo>
                    <a:pt x="23800" y="38522"/>
                  </a:lnTo>
                  <a:lnTo>
                    <a:pt x="23800" y="19383"/>
                  </a:lnTo>
                  <a:lnTo>
                    <a:pt x="187212" y="19383"/>
                  </a:lnTo>
                  <a:lnTo>
                    <a:pt x="187212" y="38522"/>
                  </a:lnTo>
                  <a:close/>
                </a:path>
                <a:path w="1781810" h="229235">
                  <a:moveTo>
                    <a:pt x="78271" y="108696"/>
                  </a:moveTo>
                  <a:lnTo>
                    <a:pt x="56188" y="108696"/>
                  </a:lnTo>
                  <a:lnTo>
                    <a:pt x="56188" y="38522"/>
                  </a:lnTo>
                  <a:lnTo>
                    <a:pt x="78271" y="38522"/>
                  </a:lnTo>
                  <a:lnTo>
                    <a:pt x="78271" y="108696"/>
                  </a:lnTo>
                  <a:close/>
                </a:path>
                <a:path w="1781810" h="229235">
                  <a:moveTo>
                    <a:pt x="154824" y="108696"/>
                  </a:moveTo>
                  <a:lnTo>
                    <a:pt x="132741" y="108696"/>
                  </a:lnTo>
                  <a:lnTo>
                    <a:pt x="132741" y="38522"/>
                  </a:lnTo>
                  <a:lnTo>
                    <a:pt x="154824" y="38522"/>
                  </a:lnTo>
                  <a:lnTo>
                    <a:pt x="154824" y="108696"/>
                  </a:lnTo>
                  <a:close/>
                </a:path>
                <a:path w="1781810" h="229235">
                  <a:moveTo>
                    <a:pt x="189421" y="127834"/>
                  </a:moveTo>
                  <a:lnTo>
                    <a:pt x="21592" y="127834"/>
                  </a:lnTo>
                  <a:lnTo>
                    <a:pt x="21592" y="108696"/>
                  </a:lnTo>
                  <a:lnTo>
                    <a:pt x="189421" y="108696"/>
                  </a:lnTo>
                  <a:lnTo>
                    <a:pt x="189421" y="127834"/>
                  </a:lnTo>
                  <a:close/>
                </a:path>
                <a:path w="1781810" h="229235">
                  <a:moveTo>
                    <a:pt x="82442" y="177643"/>
                  </a:moveTo>
                  <a:lnTo>
                    <a:pt x="60359" y="177643"/>
                  </a:lnTo>
                  <a:lnTo>
                    <a:pt x="60359" y="127834"/>
                  </a:lnTo>
                  <a:lnTo>
                    <a:pt x="82442" y="127834"/>
                  </a:lnTo>
                  <a:lnTo>
                    <a:pt x="82442" y="177643"/>
                  </a:lnTo>
                  <a:close/>
                </a:path>
                <a:path w="1781810" h="229235">
                  <a:moveTo>
                    <a:pt x="150653" y="177643"/>
                  </a:moveTo>
                  <a:lnTo>
                    <a:pt x="128570" y="177643"/>
                  </a:lnTo>
                  <a:lnTo>
                    <a:pt x="128570" y="127834"/>
                  </a:lnTo>
                  <a:lnTo>
                    <a:pt x="150653" y="127834"/>
                  </a:lnTo>
                  <a:lnTo>
                    <a:pt x="150653" y="177643"/>
                  </a:lnTo>
                  <a:close/>
                </a:path>
                <a:path w="1781810" h="229235">
                  <a:moveTo>
                    <a:pt x="211013" y="197272"/>
                  </a:moveTo>
                  <a:lnTo>
                    <a:pt x="0" y="197272"/>
                  </a:lnTo>
                  <a:lnTo>
                    <a:pt x="0" y="177643"/>
                  </a:lnTo>
                  <a:lnTo>
                    <a:pt x="211013" y="177643"/>
                  </a:lnTo>
                  <a:lnTo>
                    <a:pt x="211013" y="197272"/>
                  </a:lnTo>
                  <a:close/>
                </a:path>
                <a:path w="1781810" h="229235">
                  <a:moveTo>
                    <a:pt x="311209" y="72627"/>
                  </a:moveTo>
                  <a:lnTo>
                    <a:pt x="301797" y="55762"/>
                  </a:lnTo>
                  <a:lnTo>
                    <a:pt x="358223" y="20365"/>
                  </a:lnTo>
                  <a:lnTo>
                    <a:pt x="374425" y="20365"/>
                  </a:lnTo>
                  <a:lnTo>
                    <a:pt x="374425" y="46619"/>
                  </a:lnTo>
                  <a:lnTo>
                    <a:pt x="352342" y="46619"/>
                  </a:lnTo>
                  <a:lnTo>
                    <a:pt x="311209" y="72627"/>
                  </a:lnTo>
                  <a:close/>
                </a:path>
                <a:path w="1781810" h="229235">
                  <a:moveTo>
                    <a:pt x="374425" y="201934"/>
                  </a:moveTo>
                  <a:lnTo>
                    <a:pt x="352342" y="201934"/>
                  </a:lnTo>
                  <a:lnTo>
                    <a:pt x="352342" y="46619"/>
                  </a:lnTo>
                  <a:lnTo>
                    <a:pt x="374425" y="46619"/>
                  </a:lnTo>
                  <a:lnTo>
                    <a:pt x="374425" y="201934"/>
                  </a:lnTo>
                  <a:close/>
                </a:path>
                <a:path w="1781810" h="229235">
                  <a:moveTo>
                    <a:pt x="458428" y="72627"/>
                  </a:moveTo>
                  <a:lnTo>
                    <a:pt x="449016" y="55762"/>
                  </a:lnTo>
                  <a:lnTo>
                    <a:pt x="505442" y="20365"/>
                  </a:lnTo>
                  <a:lnTo>
                    <a:pt x="521643" y="20365"/>
                  </a:lnTo>
                  <a:lnTo>
                    <a:pt x="521643" y="46619"/>
                  </a:lnTo>
                  <a:lnTo>
                    <a:pt x="499561" y="46619"/>
                  </a:lnTo>
                  <a:lnTo>
                    <a:pt x="458428" y="72627"/>
                  </a:lnTo>
                  <a:close/>
                </a:path>
                <a:path w="1781810" h="229235">
                  <a:moveTo>
                    <a:pt x="521643" y="201934"/>
                  </a:moveTo>
                  <a:lnTo>
                    <a:pt x="499561" y="201934"/>
                  </a:lnTo>
                  <a:lnTo>
                    <a:pt x="499561" y="46619"/>
                  </a:lnTo>
                  <a:lnTo>
                    <a:pt x="521643" y="46619"/>
                  </a:lnTo>
                  <a:lnTo>
                    <a:pt x="521643" y="201934"/>
                  </a:lnTo>
                  <a:close/>
                </a:path>
                <a:path w="1781810" h="229235">
                  <a:moveTo>
                    <a:pt x="620280" y="209050"/>
                  </a:moveTo>
                  <a:lnTo>
                    <a:pt x="590591" y="209050"/>
                  </a:lnTo>
                  <a:lnTo>
                    <a:pt x="590591" y="179851"/>
                  </a:lnTo>
                  <a:lnTo>
                    <a:pt x="620280" y="179851"/>
                  </a:lnTo>
                  <a:lnTo>
                    <a:pt x="620280" y="209050"/>
                  </a:lnTo>
                  <a:close/>
                </a:path>
                <a:path w="1781810" h="229235">
                  <a:moveTo>
                    <a:pt x="700383" y="201934"/>
                  </a:moveTo>
                  <a:lnTo>
                    <a:pt x="676959" y="201934"/>
                  </a:lnTo>
                  <a:lnTo>
                    <a:pt x="748850" y="40730"/>
                  </a:lnTo>
                  <a:lnTo>
                    <a:pt x="649478" y="40730"/>
                  </a:lnTo>
                  <a:lnTo>
                    <a:pt x="649478" y="20365"/>
                  </a:lnTo>
                  <a:lnTo>
                    <a:pt x="772896" y="20365"/>
                  </a:lnTo>
                  <a:lnTo>
                    <a:pt x="772896" y="36294"/>
                  </a:lnTo>
                  <a:lnTo>
                    <a:pt x="700383" y="201934"/>
                  </a:lnTo>
                  <a:close/>
                </a:path>
                <a:path w="1781810" h="229235">
                  <a:moveTo>
                    <a:pt x="880366" y="201934"/>
                  </a:moveTo>
                  <a:lnTo>
                    <a:pt x="858283" y="201934"/>
                  </a:lnTo>
                  <a:lnTo>
                    <a:pt x="858283" y="20365"/>
                  </a:lnTo>
                  <a:lnTo>
                    <a:pt x="880366" y="20365"/>
                  </a:lnTo>
                  <a:lnTo>
                    <a:pt x="880366" y="201934"/>
                  </a:lnTo>
                  <a:close/>
                </a:path>
                <a:path w="1781810" h="229235">
                  <a:moveTo>
                    <a:pt x="987099" y="204633"/>
                  </a:moveTo>
                  <a:lnTo>
                    <a:pt x="943554" y="192194"/>
                  </a:lnTo>
                  <a:lnTo>
                    <a:pt x="919751" y="156074"/>
                  </a:lnTo>
                  <a:lnTo>
                    <a:pt x="915207" y="120964"/>
                  </a:lnTo>
                  <a:lnTo>
                    <a:pt x="915207" y="99127"/>
                  </a:lnTo>
                  <a:lnTo>
                    <a:pt x="925567" y="50931"/>
                  </a:lnTo>
                  <a:lnTo>
                    <a:pt x="955834" y="23032"/>
                  </a:lnTo>
                  <a:lnTo>
                    <a:pt x="985627" y="17666"/>
                  </a:lnTo>
                  <a:lnTo>
                    <a:pt x="994389" y="17959"/>
                  </a:lnTo>
                  <a:lnTo>
                    <a:pt x="1031330" y="28397"/>
                  </a:lnTo>
                  <a:lnTo>
                    <a:pt x="1044023" y="37138"/>
                  </a:lnTo>
                  <a:lnTo>
                    <a:pt x="1043121" y="38522"/>
                  </a:lnTo>
                  <a:lnTo>
                    <a:pt x="977819" y="38522"/>
                  </a:lnTo>
                  <a:lnTo>
                    <a:pt x="970938" y="39952"/>
                  </a:lnTo>
                  <a:lnTo>
                    <a:pt x="942845" y="66415"/>
                  </a:lnTo>
                  <a:lnTo>
                    <a:pt x="937535" y="89261"/>
                  </a:lnTo>
                  <a:lnTo>
                    <a:pt x="937535" y="120964"/>
                  </a:lnTo>
                  <a:lnTo>
                    <a:pt x="944967" y="159672"/>
                  </a:lnTo>
                  <a:lnTo>
                    <a:pt x="976287" y="182582"/>
                  </a:lnTo>
                  <a:lnTo>
                    <a:pt x="987344" y="183532"/>
                  </a:lnTo>
                  <a:lnTo>
                    <a:pt x="1046093" y="183532"/>
                  </a:lnTo>
                  <a:lnTo>
                    <a:pt x="1042749" y="186476"/>
                  </a:lnTo>
                  <a:lnTo>
                    <a:pt x="1006914" y="203056"/>
                  </a:lnTo>
                  <a:lnTo>
                    <a:pt x="997459" y="204239"/>
                  </a:lnTo>
                  <a:lnTo>
                    <a:pt x="987099" y="204633"/>
                  </a:lnTo>
                  <a:close/>
                </a:path>
                <a:path w="1781810" h="229235">
                  <a:moveTo>
                    <a:pt x="1033365" y="53489"/>
                  </a:moveTo>
                  <a:lnTo>
                    <a:pt x="994312" y="38522"/>
                  </a:lnTo>
                  <a:lnTo>
                    <a:pt x="1043121" y="38522"/>
                  </a:lnTo>
                  <a:lnTo>
                    <a:pt x="1033365" y="53489"/>
                  </a:lnTo>
                  <a:close/>
                </a:path>
                <a:path w="1781810" h="229235">
                  <a:moveTo>
                    <a:pt x="1046093" y="183532"/>
                  </a:moveTo>
                  <a:lnTo>
                    <a:pt x="987344" y="183532"/>
                  </a:lnTo>
                  <a:lnTo>
                    <a:pt x="995093" y="183214"/>
                  </a:lnTo>
                  <a:lnTo>
                    <a:pt x="1002233" y="182260"/>
                  </a:lnTo>
                  <a:lnTo>
                    <a:pt x="1036310" y="165129"/>
                  </a:lnTo>
                  <a:lnTo>
                    <a:pt x="1048440" y="181465"/>
                  </a:lnTo>
                  <a:lnTo>
                    <a:pt x="1046093" y="183532"/>
                  </a:lnTo>
                  <a:close/>
                </a:path>
                <a:path w="1781810" h="229235">
                  <a:moveTo>
                    <a:pt x="1256263" y="228924"/>
                  </a:moveTo>
                  <a:lnTo>
                    <a:pt x="1233935" y="228924"/>
                  </a:lnTo>
                  <a:lnTo>
                    <a:pt x="1233935" y="0"/>
                  </a:lnTo>
                  <a:lnTo>
                    <a:pt x="1256263" y="0"/>
                  </a:lnTo>
                  <a:lnTo>
                    <a:pt x="1256263" y="228924"/>
                  </a:lnTo>
                  <a:close/>
                </a:path>
                <a:path w="1781810" h="229235">
                  <a:moveTo>
                    <a:pt x="1068069" y="179606"/>
                  </a:moveTo>
                  <a:lnTo>
                    <a:pt x="1068069" y="159731"/>
                  </a:lnTo>
                  <a:lnTo>
                    <a:pt x="1139010" y="159180"/>
                  </a:lnTo>
                  <a:lnTo>
                    <a:pt x="1165801" y="158330"/>
                  </a:lnTo>
                  <a:lnTo>
                    <a:pt x="1182047" y="157474"/>
                  </a:lnTo>
                  <a:lnTo>
                    <a:pt x="1189670" y="156954"/>
                  </a:lnTo>
                  <a:lnTo>
                    <a:pt x="1205062" y="155686"/>
                  </a:lnTo>
                  <a:lnTo>
                    <a:pt x="1221410" y="154088"/>
                  </a:lnTo>
                  <a:lnTo>
                    <a:pt x="1223139" y="173729"/>
                  </a:lnTo>
                  <a:lnTo>
                    <a:pt x="1183331" y="177058"/>
                  </a:lnTo>
                  <a:lnTo>
                    <a:pt x="1130420" y="179207"/>
                  </a:lnTo>
                  <a:lnTo>
                    <a:pt x="1068069" y="179606"/>
                  </a:lnTo>
                  <a:close/>
                </a:path>
                <a:path w="1781810" h="229235">
                  <a:moveTo>
                    <a:pt x="1149026" y="126117"/>
                  </a:moveTo>
                  <a:lnTo>
                    <a:pt x="1132339" y="126117"/>
                  </a:lnTo>
                  <a:lnTo>
                    <a:pt x="1124540" y="124853"/>
                  </a:lnTo>
                  <a:lnTo>
                    <a:pt x="1088000" y="102079"/>
                  </a:lnTo>
                  <a:lnTo>
                    <a:pt x="1079852" y="57440"/>
                  </a:lnTo>
                  <a:lnTo>
                    <a:pt x="1081467" y="50945"/>
                  </a:lnTo>
                  <a:lnTo>
                    <a:pt x="1109992" y="21328"/>
                  </a:lnTo>
                  <a:lnTo>
                    <a:pt x="1132380" y="14967"/>
                  </a:lnTo>
                  <a:lnTo>
                    <a:pt x="1148985" y="14967"/>
                  </a:lnTo>
                  <a:lnTo>
                    <a:pt x="1188993" y="33788"/>
                  </a:lnTo>
                  <a:lnTo>
                    <a:pt x="1189876" y="34841"/>
                  </a:lnTo>
                  <a:lnTo>
                    <a:pt x="1135588" y="34841"/>
                  </a:lnTo>
                  <a:lnTo>
                    <a:pt x="1130663" y="35657"/>
                  </a:lnTo>
                  <a:lnTo>
                    <a:pt x="1101438" y="61348"/>
                  </a:lnTo>
                  <a:lnTo>
                    <a:pt x="1101438" y="79597"/>
                  </a:lnTo>
                  <a:lnTo>
                    <a:pt x="1130623" y="105435"/>
                  </a:lnTo>
                  <a:lnTo>
                    <a:pt x="1135544" y="106242"/>
                  </a:lnTo>
                  <a:lnTo>
                    <a:pt x="1189840" y="106242"/>
                  </a:lnTo>
                  <a:lnTo>
                    <a:pt x="1188916" y="107337"/>
                  </a:lnTo>
                  <a:lnTo>
                    <a:pt x="1177714" y="116300"/>
                  </a:lnTo>
                  <a:lnTo>
                    <a:pt x="1171293" y="119804"/>
                  </a:lnTo>
                  <a:lnTo>
                    <a:pt x="1156812" y="124854"/>
                  </a:lnTo>
                  <a:lnTo>
                    <a:pt x="1149026" y="126117"/>
                  </a:lnTo>
                  <a:close/>
                </a:path>
                <a:path w="1781810" h="229235">
                  <a:moveTo>
                    <a:pt x="1189840" y="106242"/>
                  </a:moveTo>
                  <a:lnTo>
                    <a:pt x="1145826" y="106242"/>
                  </a:lnTo>
                  <a:lnTo>
                    <a:pt x="1150735" y="105435"/>
                  </a:lnTo>
                  <a:lnTo>
                    <a:pt x="1160110" y="102207"/>
                  </a:lnTo>
                  <a:lnTo>
                    <a:pt x="1179943" y="79597"/>
                  </a:lnTo>
                  <a:lnTo>
                    <a:pt x="1179943" y="61348"/>
                  </a:lnTo>
                  <a:lnTo>
                    <a:pt x="1150695" y="35657"/>
                  </a:lnTo>
                  <a:lnTo>
                    <a:pt x="1145783" y="34841"/>
                  </a:lnTo>
                  <a:lnTo>
                    <a:pt x="1189876" y="34841"/>
                  </a:lnTo>
                  <a:lnTo>
                    <a:pt x="1193416" y="39063"/>
                  </a:lnTo>
                  <a:lnTo>
                    <a:pt x="1199921" y="51214"/>
                  </a:lnTo>
                  <a:lnTo>
                    <a:pt x="1201487" y="57440"/>
                  </a:lnTo>
                  <a:lnTo>
                    <a:pt x="1201510" y="83580"/>
                  </a:lnTo>
                  <a:lnTo>
                    <a:pt x="1199909" y="90010"/>
                  </a:lnTo>
                  <a:lnTo>
                    <a:pt x="1193355" y="102079"/>
                  </a:lnTo>
                  <a:lnTo>
                    <a:pt x="1189840" y="106242"/>
                  </a:lnTo>
                  <a:close/>
                </a:path>
                <a:path w="1781810" h="229235">
                  <a:moveTo>
                    <a:pt x="1524937" y="96428"/>
                  </a:moveTo>
                  <a:lnTo>
                    <a:pt x="1375265" y="96428"/>
                  </a:lnTo>
                  <a:lnTo>
                    <a:pt x="1375265" y="6379"/>
                  </a:lnTo>
                  <a:lnTo>
                    <a:pt x="1397102" y="6379"/>
                  </a:lnTo>
                  <a:lnTo>
                    <a:pt x="1397102" y="34350"/>
                  </a:lnTo>
                  <a:lnTo>
                    <a:pt x="1524937" y="34350"/>
                  </a:lnTo>
                  <a:lnTo>
                    <a:pt x="1524937" y="53489"/>
                  </a:lnTo>
                  <a:lnTo>
                    <a:pt x="1397102" y="53489"/>
                  </a:lnTo>
                  <a:lnTo>
                    <a:pt x="1397102" y="76798"/>
                  </a:lnTo>
                  <a:lnTo>
                    <a:pt x="1524937" y="76798"/>
                  </a:lnTo>
                  <a:lnTo>
                    <a:pt x="1524937" y="96428"/>
                  </a:lnTo>
                  <a:close/>
                </a:path>
                <a:path w="1781810" h="229235">
                  <a:moveTo>
                    <a:pt x="1524937" y="34350"/>
                  </a:moveTo>
                  <a:lnTo>
                    <a:pt x="1503099" y="34350"/>
                  </a:lnTo>
                  <a:lnTo>
                    <a:pt x="1503099" y="6379"/>
                  </a:lnTo>
                  <a:lnTo>
                    <a:pt x="1524937" y="6379"/>
                  </a:lnTo>
                  <a:lnTo>
                    <a:pt x="1524937" y="34350"/>
                  </a:lnTo>
                  <a:close/>
                </a:path>
                <a:path w="1781810" h="229235">
                  <a:moveTo>
                    <a:pt x="1524937" y="76798"/>
                  </a:moveTo>
                  <a:lnTo>
                    <a:pt x="1503099" y="76798"/>
                  </a:lnTo>
                  <a:lnTo>
                    <a:pt x="1503099" y="53489"/>
                  </a:lnTo>
                  <a:lnTo>
                    <a:pt x="1524937" y="53489"/>
                  </a:lnTo>
                  <a:lnTo>
                    <a:pt x="1524937" y="76798"/>
                  </a:lnTo>
                  <a:close/>
                </a:path>
                <a:path w="1781810" h="229235">
                  <a:moveTo>
                    <a:pt x="1555607" y="137158"/>
                  </a:moveTo>
                  <a:lnTo>
                    <a:pt x="1344594" y="137158"/>
                  </a:lnTo>
                  <a:lnTo>
                    <a:pt x="1344594" y="117774"/>
                  </a:lnTo>
                  <a:lnTo>
                    <a:pt x="1555607" y="117774"/>
                  </a:lnTo>
                  <a:lnTo>
                    <a:pt x="1555607" y="137158"/>
                  </a:lnTo>
                  <a:close/>
                </a:path>
                <a:path w="1781810" h="229235">
                  <a:moveTo>
                    <a:pt x="1463596" y="182305"/>
                  </a:moveTo>
                  <a:lnTo>
                    <a:pt x="1441513" y="182305"/>
                  </a:lnTo>
                  <a:lnTo>
                    <a:pt x="1441513" y="137158"/>
                  </a:lnTo>
                  <a:lnTo>
                    <a:pt x="1463596" y="137158"/>
                  </a:lnTo>
                  <a:lnTo>
                    <a:pt x="1463596" y="182305"/>
                  </a:lnTo>
                  <a:close/>
                </a:path>
                <a:path w="1781810" h="229235">
                  <a:moveTo>
                    <a:pt x="1529844" y="226225"/>
                  </a:moveTo>
                  <a:lnTo>
                    <a:pt x="1375019" y="226225"/>
                  </a:lnTo>
                  <a:lnTo>
                    <a:pt x="1375019" y="157769"/>
                  </a:lnTo>
                  <a:lnTo>
                    <a:pt x="1397347" y="157769"/>
                  </a:lnTo>
                  <a:lnTo>
                    <a:pt x="1397347" y="206351"/>
                  </a:lnTo>
                  <a:lnTo>
                    <a:pt x="1529844" y="206351"/>
                  </a:lnTo>
                  <a:lnTo>
                    <a:pt x="1529844" y="226225"/>
                  </a:lnTo>
                  <a:close/>
                </a:path>
                <a:path w="1781810" h="229235">
                  <a:moveTo>
                    <a:pt x="1755334" y="116057"/>
                  </a:moveTo>
                  <a:lnTo>
                    <a:pt x="1600754" y="116057"/>
                  </a:lnTo>
                  <a:lnTo>
                    <a:pt x="1600754" y="54225"/>
                  </a:lnTo>
                  <a:lnTo>
                    <a:pt x="1728344" y="54225"/>
                  </a:lnTo>
                  <a:lnTo>
                    <a:pt x="1728344" y="31651"/>
                  </a:lnTo>
                  <a:lnTo>
                    <a:pt x="1600018" y="31651"/>
                  </a:lnTo>
                  <a:lnTo>
                    <a:pt x="1600018" y="12022"/>
                  </a:lnTo>
                  <a:lnTo>
                    <a:pt x="1750181" y="12022"/>
                  </a:lnTo>
                  <a:lnTo>
                    <a:pt x="1750181" y="73609"/>
                  </a:lnTo>
                  <a:lnTo>
                    <a:pt x="1622592" y="73609"/>
                  </a:lnTo>
                  <a:lnTo>
                    <a:pt x="1622592" y="96428"/>
                  </a:lnTo>
                  <a:lnTo>
                    <a:pt x="1755334" y="96428"/>
                  </a:lnTo>
                  <a:lnTo>
                    <a:pt x="1755334" y="116057"/>
                  </a:lnTo>
                  <a:close/>
                </a:path>
                <a:path w="1781810" h="229235">
                  <a:moveTo>
                    <a:pt x="1781342" y="155806"/>
                  </a:moveTo>
                  <a:lnTo>
                    <a:pt x="1570329" y="155806"/>
                  </a:lnTo>
                  <a:lnTo>
                    <a:pt x="1570329" y="136177"/>
                  </a:lnTo>
                  <a:lnTo>
                    <a:pt x="1781342" y="136177"/>
                  </a:lnTo>
                  <a:lnTo>
                    <a:pt x="1781342" y="155806"/>
                  </a:lnTo>
                  <a:close/>
                </a:path>
                <a:path w="1781810" h="229235">
                  <a:moveTo>
                    <a:pt x="1647619" y="228679"/>
                  </a:moveTo>
                  <a:lnTo>
                    <a:pt x="1625291" y="228679"/>
                  </a:lnTo>
                  <a:lnTo>
                    <a:pt x="1625291" y="155806"/>
                  </a:lnTo>
                  <a:lnTo>
                    <a:pt x="1647619" y="155806"/>
                  </a:lnTo>
                  <a:lnTo>
                    <a:pt x="1647619" y="228679"/>
                  </a:lnTo>
                  <a:close/>
                </a:path>
                <a:path w="1781810" h="229235">
                  <a:moveTo>
                    <a:pt x="1726381" y="228679"/>
                  </a:moveTo>
                  <a:lnTo>
                    <a:pt x="1704053" y="228679"/>
                  </a:lnTo>
                  <a:lnTo>
                    <a:pt x="1704053" y="155806"/>
                  </a:lnTo>
                  <a:lnTo>
                    <a:pt x="1726381" y="155806"/>
                  </a:lnTo>
                  <a:lnTo>
                    <a:pt x="1726381" y="228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95172" y="3538727"/>
              <a:ext cx="6512559" cy="342900"/>
            </a:xfrm>
            <a:custGeom>
              <a:avLst/>
              <a:gdLst/>
              <a:ahLst/>
              <a:cxnLst/>
              <a:rect l="l" t="t" r="r" b="b"/>
              <a:pathLst>
                <a:path w="6512559" h="342900">
                  <a:moveTo>
                    <a:pt x="6512051" y="342900"/>
                  </a:moveTo>
                  <a:lnTo>
                    <a:pt x="0" y="342900"/>
                  </a:lnTo>
                  <a:lnTo>
                    <a:pt x="0" y="0"/>
                  </a:lnTo>
                  <a:lnTo>
                    <a:pt x="6512051" y="0"/>
                  </a:lnTo>
                  <a:lnTo>
                    <a:pt x="6512051" y="342900"/>
                  </a:lnTo>
                  <a:close/>
                </a:path>
              </a:pathLst>
            </a:custGeom>
            <a:solidFill>
              <a:srgbClr val="E2C6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5172" y="3881627"/>
              <a:ext cx="2464435" cy="1234440"/>
            </a:xfrm>
            <a:custGeom>
              <a:avLst/>
              <a:gdLst/>
              <a:ahLst/>
              <a:cxnLst/>
              <a:rect l="l" t="t" r="r" b="b"/>
              <a:pathLst>
                <a:path w="2464435" h="1234439">
                  <a:moveTo>
                    <a:pt x="2464308" y="1234440"/>
                  </a:moveTo>
                  <a:lnTo>
                    <a:pt x="0" y="1234440"/>
                  </a:lnTo>
                  <a:lnTo>
                    <a:pt x="0" y="0"/>
                  </a:lnTo>
                  <a:lnTo>
                    <a:pt x="2464308" y="0"/>
                  </a:lnTo>
                  <a:lnTo>
                    <a:pt x="2464308" y="1234440"/>
                  </a:lnTo>
                  <a:close/>
                </a:path>
              </a:pathLst>
            </a:custGeom>
            <a:solidFill>
              <a:srgbClr val="FDED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59480" y="3881627"/>
              <a:ext cx="4048125" cy="1234440"/>
            </a:xfrm>
            <a:custGeom>
              <a:avLst/>
              <a:gdLst/>
              <a:ahLst/>
              <a:cxnLst/>
              <a:rect l="l" t="t" r="r" b="b"/>
              <a:pathLst>
                <a:path w="4048125" h="1234439">
                  <a:moveTo>
                    <a:pt x="4047743" y="1234440"/>
                  </a:moveTo>
                  <a:lnTo>
                    <a:pt x="0" y="1234440"/>
                  </a:lnTo>
                  <a:lnTo>
                    <a:pt x="0" y="0"/>
                  </a:lnTo>
                  <a:lnTo>
                    <a:pt x="4047743" y="0"/>
                  </a:lnTo>
                  <a:lnTo>
                    <a:pt x="4047743" y="1234440"/>
                  </a:lnTo>
                  <a:close/>
                </a:path>
              </a:pathLst>
            </a:custGeom>
            <a:solidFill>
              <a:srgbClr val="FF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95172" y="5116067"/>
              <a:ext cx="2464435" cy="1481455"/>
            </a:xfrm>
            <a:custGeom>
              <a:avLst/>
              <a:gdLst/>
              <a:ahLst/>
              <a:cxnLst/>
              <a:rect l="l" t="t" r="r" b="b"/>
              <a:pathLst>
                <a:path w="2464435" h="1481454">
                  <a:moveTo>
                    <a:pt x="2464308" y="1481328"/>
                  </a:moveTo>
                  <a:lnTo>
                    <a:pt x="0" y="1481328"/>
                  </a:lnTo>
                  <a:lnTo>
                    <a:pt x="0" y="0"/>
                  </a:lnTo>
                  <a:lnTo>
                    <a:pt x="2464308" y="0"/>
                  </a:lnTo>
                  <a:lnTo>
                    <a:pt x="2464308" y="1481328"/>
                  </a:lnTo>
                  <a:close/>
                </a:path>
              </a:pathLst>
            </a:custGeom>
            <a:solidFill>
              <a:srgbClr val="FDED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59480" y="5116067"/>
              <a:ext cx="4048125" cy="1481455"/>
            </a:xfrm>
            <a:custGeom>
              <a:avLst/>
              <a:gdLst/>
              <a:ahLst/>
              <a:cxnLst/>
              <a:rect l="l" t="t" r="r" b="b"/>
              <a:pathLst>
                <a:path w="4048125" h="1481454">
                  <a:moveTo>
                    <a:pt x="4047743" y="1481328"/>
                  </a:moveTo>
                  <a:lnTo>
                    <a:pt x="0" y="1481328"/>
                  </a:lnTo>
                  <a:lnTo>
                    <a:pt x="0" y="0"/>
                  </a:lnTo>
                  <a:lnTo>
                    <a:pt x="4047743" y="0"/>
                  </a:lnTo>
                  <a:lnTo>
                    <a:pt x="4047743" y="1481328"/>
                  </a:lnTo>
                  <a:close/>
                </a:path>
              </a:pathLst>
            </a:custGeom>
            <a:solidFill>
              <a:srgbClr val="FF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59480" y="3875532"/>
              <a:ext cx="0" cy="2723515"/>
            </a:xfrm>
            <a:custGeom>
              <a:avLst/>
              <a:gdLst/>
              <a:ahLst/>
              <a:cxnLst/>
              <a:rect l="l" t="t" r="r" b="b"/>
              <a:pathLst>
                <a:path h="2723515">
                  <a:moveTo>
                    <a:pt x="0" y="0"/>
                  </a:moveTo>
                  <a:lnTo>
                    <a:pt x="0" y="2723387"/>
                  </a:lnTo>
                </a:path>
              </a:pathLst>
            </a:custGeom>
            <a:ln w="762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90600" y="3881627"/>
              <a:ext cx="6521450" cy="0"/>
            </a:xfrm>
            <a:custGeom>
              <a:avLst/>
              <a:gdLst/>
              <a:ahLst/>
              <a:cxnLst/>
              <a:rect l="l" t="t" r="r" b="b"/>
              <a:pathLst>
                <a:path w="6521450">
                  <a:moveTo>
                    <a:pt x="0" y="0"/>
                  </a:moveTo>
                  <a:lnTo>
                    <a:pt x="6521196" y="0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54907" y="4128516"/>
              <a:ext cx="4057015" cy="741045"/>
            </a:xfrm>
            <a:custGeom>
              <a:avLst/>
              <a:gdLst/>
              <a:ahLst/>
              <a:cxnLst/>
              <a:rect l="l" t="t" r="r" b="b"/>
              <a:pathLst>
                <a:path w="4057015" h="741045">
                  <a:moveTo>
                    <a:pt x="0" y="0"/>
                  </a:moveTo>
                  <a:lnTo>
                    <a:pt x="4056888" y="0"/>
                  </a:lnTo>
                </a:path>
                <a:path w="4057015" h="741045">
                  <a:moveTo>
                    <a:pt x="0" y="246887"/>
                  </a:moveTo>
                  <a:lnTo>
                    <a:pt x="4056888" y="246887"/>
                  </a:lnTo>
                </a:path>
                <a:path w="4057015" h="741045">
                  <a:moveTo>
                    <a:pt x="0" y="493775"/>
                  </a:moveTo>
                  <a:lnTo>
                    <a:pt x="4056888" y="493775"/>
                  </a:lnTo>
                </a:path>
                <a:path w="4057015" h="741045">
                  <a:moveTo>
                    <a:pt x="0" y="740664"/>
                  </a:moveTo>
                  <a:lnTo>
                    <a:pt x="4056888" y="740664"/>
                  </a:lnTo>
                </a:path>
              </a:pathLst>
            </a:custGeom>
            <a:ln w="3175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90600" y="5116067"/>
              <a:ext cx="6521450" cy="0"/>
            </a:xfrm>
            <a:custGeom>
              <a:avLst/>
              <a:gdLst/>
              <a:ahLst/>
              <a:cxnLst/>
              <a:rect l="l" t="t" r="r" b="b"/>
              <a:pathLst>
                <a:path w="6521450">
                  <a:moveTo>
                    <a:pt x="0" y="0"/>
                  </a:moveTo>
                  <a:lnTo>
                    <a:pt x="6521196" y="0"/>
                  </a:lnTo>
                </a:path>
              </a:pathLst>
            </a:custGeom>
            <a:ln w="762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54907" y="5362955"/>
              <a:ext cx="4057015" cy="988060"/>
            </a:xfrm>
            <a:custGeom>
              <a:avLst/>
              <a:gdLst/>
              <a:ahLst/>
              <a:cxnLst/>
              <a:rect l="l" t="t" r="r" b="b"/>
              <a:pathLst>
                <a:path w="4057015" h="988060">
                  <a:moveTo>
                    <a:pt x="0" y="0"/>
                  </a:moveTo>
                  <a:lnTo>
                    <a:pt x="4056888" y="0"/>
                  </a:lnTo>
                </a:path>
                <a:path w="4057015" h="988060">
                  <a:moveTo>
                    <a:pt x="0" y="246888"/>
                  </a:moveTo>
                  <a:lnTo>
                    <a:pt x="4056888" y="246888"/>
                  </a:lnTo>
                </a:path>
                <a:path w="4057015" h="988060">
                  <a:moveTo>
                    <a:pt x="0" y="493776"/>
                  </a:moveTo>
                  <a:lnTo>
                    <a:pt x="4056888" y="493776"/>
                  </a:lnTo>
                </a:path>
                <a:path w="4057015" h="988060">
                  <a:moveTo>
                    <a:pt x="0" y="740664"/>
                  </a:moveTo>
                  <a:lnTo>
                    <a:pt x="4056888" y="740664"/>
                  </a:lnTo>
                </a:path>
                <a:path w="4057015" h="988060">
                  <a:moveTo>
                    <a:pt x="0" y="987551"/>
                  </a:moveTo>
                  <a:lnTo>
                    <a:pt x="4056888" y="987551"/>
                  </a:lnTo>
                </a:path>
              </a:pathLst>
            </a:custGeom>
            <a:ln w="3175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90600" y="3534156"/>
              <a:ext cx="6521450" cy="3065145"/>
            </a:xfrm>
            <a:custGeom>
              <a:avLst/>
              <a:gdLst/>
              <a:ahLst/>
              <a:cxnLst/>
              <a:rect l="l" t="t" r="r" b="b"/>
              <a:pathLst>
                <a:path w="6521450" h="3065145">
                  <a:moveTo>
                    <a:pt x="4572" y="0"/>
                  </a:moveTo>
                  <a:lnTo>
                    <a:pt x="4572" y="3064763"/>
                  </a:lnTo>
                </a:path>
                <a:path w="6521450" h="3065145">
                  <a:moveTo>
                    <a:pt x="6516623" y="0"/>
                  </a:moveTo>
                  <a:lnTo>
                    <a:pt x="6516623" y="3064763"/>
                  </a:lnTo>
                </a:path>
                <a:path w="6521450" h="3065145">
                  <a:moveTo>
                    <a:pt x="0" y="4571"/>
                  </a:moveTo>
                  <a:lnTo>
                    <a:pt x="6521196" y="4571"/>
                  </a:lnTo>
                </a:path>
              </a:pathLst>
            </a:custGeom>
            <a:ln w="762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90600" y="6597396"/>
              <a:ext cx="6521450" cy="0"/>
            </a:xfrm>
            <a:custGeom>
              <a:avLst/>
              <a:gdLst/>
              <a:ahLst/>
              <a:cxnLst/>
              <a:rect l="l" t="t" r="r" b="b"/>
              <a:pathLst>
                <a:path w="6521450">
                  <a:moveTo>
                    <a:pt x="0" y="0"/>
                  </a:moveTo>
                  <a:lnTo>
                    <a:pt x="6521196" y="0"/>
                  </a:lnTo>
                </a:path>
              </a:pathLst>
            </a:custGeom>
            <a:ln w="3175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33203" y="3612130"/>
              <a:ext cx="645795" cy="202565"/>
            </a:xfrm>
            <a:custGeom>
              <a:avLst/>
              <a:gdLst/>
              <a:ahLst/>
              <a:cxnLst/>
              <a:rect l="l" t="t" r="r" b="b"/>
              <a:pathLst>
                <a:path w="645795" h="202564">
                  <a:moveTo>
                    <a:pt x="28480" y="176223"/>
                  </a:moveTo>
                  <a:lnTo>
                    <a:pt x="0" y="176223"/>
                  </a:lnTo>
                  <a:lnTo>
                    <a:pt x="0" y="15797"/>
                  </a:lnTo>
                  <a:lnTo>
                    <a:pt x="28480" y="15797"/>
                  </a:lnTo>
                  <a:lnTo>
                    <a:pt x="28480" y="176223"/>
                  </a:lnTo>
                  <a:close/>
                </a:path>
                <a:path w="645795" h="202564">
                  <a:moveTo>
                    <a:pt x="128829" y="178670"/>
                  </a:moveTo>
                  <a:lnTo>
                    <a:pt x="115627" y="178670"/>
                  </a:lnTo>
                  <a:lnTo>
                    <a:pt x="107284" y="177409"/>
                  </a:lnTo>
                  <a:lnTo>
                    <a:pt x="72425" y="157384"/>
                  </a:lnTo>
                  <a:lnTo>
                    <a:pt x="59074" y="119929"/>
                  </a:lnTo>
                  <a:lnTo>
                    <a:pt x="58741" y="82548"/>
                  </a:lnTo>
                  <a:lnTo>
                    <a:pt x="59067" y="73850"/>
                  </a:lnTo>
                  <a:lnTo>
                    <a:pt x="74003" y="34488"/>
                  </a:lnTo>
                  <a:lnTo>
                    <a:pt x="112169" y="14351"/>
                  </a:lnTo>
                  <a:lnTo>
                    <a:pt x="125714" y="13350"/>
                  </a:lnTo>
                  <a:lnTo>
                    <a:pt x="133926" y="13600"/>
                  </a:lnTo>
                  <a:lnTo>
                    <a:pt x="174728" y="26617"/>
                  </a:lnTo>
                  <a:lnTo>
                    <a:pt x="180895" y="31150"/>
                  </a:lnTo>
                  <a:lnTo>
                    <a:pt x="174942" y="39605"/>
                  </a:lnTo>
                  <a:lnTo>
                    <a:pt x="120968" y="39605"/>
                  </a:lnTo>
                  <a:lnTo>
                    <a:pt x="116295" y="40310"/>
                  </a:lnTo>
                  <a:lnTo>
                    <a:pt x="88556" y="70904"/>
                  </a:lnTo>
                  <a:lnTo>
                    <a:pt x="87444" y="79063"/>
                  </a:lnTo>
                  <a:lnTo>
                    <a:pt x="87444" y="113922"/>
                  </a:lnTo>
                  <a:lnTo>
                    <a:pt x="106431" y="147928"/>
                  </a:lnTo>
                  <a:lnTo>
                    <a:pt x="120448" y="152192"/>
                  </a:lnTo>
                  <a:lnTo>
                    <a:pt x="181127" y="152192"/>
                  </a:lnTo>
                  <a:lnTo>
                    <a:pt x="184678" y="157310"/>
                  </a:lnTo>
                  <a:lnTo>
                    <a:pt x="148781" y="176556"/>
                  </a:lnTo>
                  <a:lnTo>
                    <a:pt x="133576" y="178448"/>
                  </a:lnTo>
                  <a:lnTo>
                    <a:pt x="128829" y="178670"/>
                  </a:lnTo>
                  <a:close/>
                </a:path>
                <a:path w="645795" h="202564">
                  <a:moveTo>
                    <a:pt x="165542" y="52955"/>
                  </a:moveTo>
                  <a:lnTo>
                    <a:pt x="159016" y="47467"/>
                  </a:lnTo>
                  <a:lnTo>
                    <a:pt x="152563" y="43870"/>
                  </a:lnTo>
                  <a:lnTo>
                    <a:pt x="139806" y="40458"/>
                  </a:lnTo>
                  <a:lnTo>
                    <a:pt x="132983" y="39605"/>
                  </a:lnTo>
                  <a:lnTo>
                    <a:pt x="174942" y="39605"/>
                  </a:lnTo>
                  <a:lnTo>
                    <a:pt x="165542" y="52955"/>
                  </a:lnTo>
                  <a:close/>
                </a:path>
                <a:path w="645795" h="202564">
                  <a:moveTo>
                    <a:pt x="181127" y="152192"/>
                  </a:moveTo>
                  <a:lnTo>
                    <a:pt x="132909" y="152192"/>
                  </a:lnTo>
                  <a:lnTo>
                    <a:pt x="140511" y="151043"/>
                  </a:lnTo>
                  <a:lnTo>
                    <a:pt x="156086" y="146444"/>
                  </a:lnTo>
                  <a:lnTo>
                    <a:pt x="163169" y="142031"/>
                  </a:lnTo>
                  <a:lnTo>
                    <a:pt x="169548" y="135504"/>
                  </a:lnTo>
                  <a:lnTo>
                    <a:pt x="181127" y="152192"/>
                  </a:lnTo>
                  <a:close/>
                </a:path>
                <a:path w="645795" h="202564">
                  <a:moveTo>
                    <a:pt x="442782" y="123712"/>
                  </a:moveTo>
                  <a:lnTo>
                    <a:pt x="253209" y="123712"/>
                  </a:lnTo>
                  <a:lnTo>
                    <a:pt x="253209" y="100126"/>
                  </a:lnTo>
                  <a:lnTo>
                    <a:pt x="442782" y="100126"/>
                  </a:lnTo>
                  <a:lnTo>
                    <a:pt x="442782" y="123712"/>
                  </a:lnTo>
                  <a:close/>
                </a:path>
                <a:path w="645795" h="202564">
                  <a:moveTo>
                    <a:pt x="365129" y="157755"/>
                  </a:moveTo>
                  <a:lnTo>
                    <a:pt x="337093" y="157755"/>
                  </a:lnTo>
                  <a:lnTo>
                    <a:pt x="337093" y="123712"/>
                  </a:lnTo>
                  <a:lnTo>
                    <a:pt x="365129" y="123712"/>
                  </a:lnTo>
                  <a:lnTo>
                    <a:pt x="365129" y="157755"/>
                  </a:lnTo>
                  <a:close/>
                </a:path>
                <a:path w="645795" h="202564">
                  <a:moveTo>
                    <a:pt x="420310" y="200253"/>
                  </a:moveTo>
                  <a:lnTo>
                    <a:pt x="279910" y="200253"/>
                  </a:lnTo>
                  <a:lnTo>
                    <a:pt x="279910" y="141735"/>
                  </a:lnTo>
                  <a:lnTo>
                    <a:pt x="307945" y="141735"/>
                  </a:lnTo>
                  <a:lnTo>
                    <a:pt x="307945" y="176445"/>
                  </a:lnTo>
                  <a:lnTo>
                    <a:pt x="420310" y="176445"/>
                  </a:lnTo>
                  <a:lnTo>
                    <a:pt x="420310" y="200253"/>
                  </a:lnTo>
                  <a:close/>
                </a:path>
                <a:path w="645795" h="202564">
                  <a:moveTo>
                    <a:pt x="416305" y="84106"/>
                  </a:moveTo>
                  <a:lnTo>
                    <a:pt x="279687" y="84106"/>
                  </a:lnTo>
                  <a:lnTo>
                    <a:pt x="279687" y="0"/>
                  </a:lnTo>
                  <a:lnTo>
                    <a:pt x="307500" y="0"/>
                  </a:lnTo>
                  <a:lnTo>
                    <a:pt x="307500" y="20915"/>
                  </a:lnTo>
                  <a:lnTo>
                    <a:pt x="416305" y="20915"/>
                  </a:lnTo>
                  <a:lnTo>
                    <a:pt x="416305" y="44055"/>
                  </a:lnTo>
                  <a:lnTo>
                    <a:pt x="307500" y="44055"/>
                  </a:lnTo>
                  <a:lnTo>
                    <a:pt x="307500" y="60966"/>
                  </a:lnTo>
                  <a:lnTo>
                    <a:pt x="416305" y="60966"/>
                  </a:lnTo>
                  <a:lnTo>
                    <a:pt x="416305" y="84106"/>
                  </a:lnTo>
                  <a:close/>
                </a:path>
                <a:path w="645795" h="202564">
                  <a:moveTo>
                    <a:pt x="416305" y="20915"/>
                  </a:moveTo>
                  <a:lnTo>
                    <a:pt x="388492" y="20915"/>
                  </a:lnTo>
                  <a:lnTo>
                    <a:pt x="388492" y="0"/>
                  </a:lnTo>
                  <a:lnTo>
                    <a:pt x="416305" y="0"/>
                  </a:lnTo>
                  <a:lnTo>
                    <a:pt x="416305" y="20915"/>
                  </a:lnTo>
                  <a:close/>
                </a:path>
                <a:path w="645795" h="202564">
                  <a:moveTo>
                    <a:pt x="416305" y="60966"/>
                  </a:moveTo>
                  <a:lnTo>
                    <a:pt x="388492" y="60966"/>
                  </a:lnTo>
                  <a:lnTo>
                    <a:pt x="388492" y="44055"/>
                  </a:lnTo>
                  <a:lnTo>
                    <a:pt x="416305" y="44055"/>
                  </a:lnTo>
                  <a:lnTo>
                    <a:pt x="416305" y="60966"/>
                  </a:lnTo>
                  <a:close/>
                </a:path>
                <a:path w="645795" h="202564">
                  <a:moveTo>
                    <a:pt x="623456" y="102796"/>
                  </a:moveTo>
                  <a:lnTo>
                    <a:pt x="481053" y="102796"/>
                  </a:lnTo>
                  <a:lnTo>
                    <a:pt x="481053" y="42720"/>
                  </a:lnTo>
                  <a:lnTo>
                    <a:pt x="590970" y="42720"/>
                  </a:lnTo>
                  <a:lnTo>
                    <a:pt x="590970" y="28258"/>
                  </a:lnTo>
                  <a:lnTo>
                    <a:pt x="480386" y="28258"/>
                  </a:lnTo>
                  <a:lnTo>
                    <a:pt x="480386" y="4895"/>
                  </a:lnTo>
                  <a:lnTo>
                    <a:pt x="618783" y="4895"/>
                  </a:lnTo>
                  <a:lnTo>
                    <a:pt x="618783" y="65193"/>
                  </a:lnTo>
                  <a:lnTo>
                    <a:pt x="508866" y="65193"/>
                  </a:lnTo>
                  <a:lnTo>
                    <a:pt x="508866" y="79656"/>
                  </a:lnTo>
                  <a:lnTo>
                    <a:pt x="623456" y="79656"/>
                  </a:lnTo>
                  <a:lnTo>
                    <a:pt x="623456" y="102796"/>
                  </a:lnTo>
                  <a:close/>
                </a:path>
                <a:path w="645795" h="202564">
                  <a:moveTo>
                    <a:pt x="645261" y="141735"/>
                  </a:moveTo>
                  <a:lnTo>
                    <a:pt x="455688" y="141735"/>
                  </a:lnTo>
                  <a:lnTo>
                    <a:pt x="455688" y="118149"/>
                  </a:lnTo>
                  <a:lnTo>
                    <a:pt x="645261" y="118149"/>
                  </a:lnTo>
                  <a:lnTo>
                    <a:pt x="645261" y="141735"/>
                  </a:lnTo>
                  <a:close/>
                </a:path>
                <a:path w="645795" h="202564">
                  <a:moveTo>
                    <a:pt x="528892" y="202033"/>
                  </a:moveTo>
                  <a:lnTo>
                    <a:pt x="501079" y="202033"/>
                  </a:lnTo>
                  <a:lnTo>
                    <a:pt x="501079" y="141735"/>
                  </a:lnTo>
                  <a:lnTo>
                    <a:pt x="528892" y="141735"/>
                  </a:lnTo>
                  <a:lnTo>
                    <a:pt x="528892" y="202033"/>
                  </a:lnTo>
                  <a:close/>
                </a:path>
                <a:path w="645795" h="202564">
                  <a:moveTo>
                    <a:pt x="599870" y="202033"/>
                  </a:moveTo>
                  <a:lnTo>
                    <a:pt x="572057" y="202033"/>
                  </a:lnTo>
                  <a:lnTo>
                    <a:pt x="572057" y="141735"/>
                  </a:lnTo>
                  <a:lnTo>
                    <a:pt x="599870" y="141735"/>
                  </a:lnTo>
                  <a:lnTo>
                    <a:pt x="599870" y="2020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4580" y="4412217"/>
              <a:ext cx="1720992" cy="20076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0894" y="3927590"/>
              <a:ext cx="2020765" cy="1797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7153" y="4185958"/>
              <a:ext cx="1560195" cy="12998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7996" y="4426674"/>
              <a:ext cx="2218151" cy="17456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6096" y="4677732"/>
              <a:ext cx="1814818" cy="15708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2354" y="4924688"/>
              <a:ext cx="1340519" cy="15708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2523" y="5770101"/>
              <a:ext cx="1465508" cy="20076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0894" y="5162016"/>
              <a:ext cx="2020765" cy="17973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07153" y="5420385"/>
              <a:ext cx="1560195" cy="12998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38412" y="5661100"/>
              <a:ext cx="2292684" cy="17456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02990" y="5907879"/>
              <a:ext cx="1971373" cy="17295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94462" y="6159115"/>
              <a:ext cx="1781296" cy="16867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64242" y="6405893"/>
              <a:ext cx="1238884" cy="15708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392" y="6576060"/>
              <a:ext cx="976883" cy="156971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83635282-BC4A-60D6-8DA7-7A89BF5A8A3D}"/>
              </a:ext>
            </a:extLst>
          </p:cNvPr>
          <p:cNvSpPr txBox="1"/>
          <p:nvPr/>
        </p:nvSpPr>
        <p:spPr>
          <a:xfrm>
            <a:off x="4470894" y="2610688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데이터북에</a:t>
            </a:r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기본 </a:t>
            </a:r>
            <a:r>
              <a:rPr kumimoji="1" lang="ko-KR" altLang="en-US" dirty="0" err="1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고장률이</a:t>
            </a:r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있다</a:t>
            </a:r>
            <a:endParaRPr kumimoji="1" lang="ko-Kore-KR" altLang="en-US" dirty="0">
              <a:solidFill>
                <a:srgbClr val="C0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F5788A-25C8-E959-E4B3-EE482EAA012E}"/>
              </a:ext>
            </a:extLst>
          </p:cNvPr>
          <p:cNvSpPr txBox="1"/>
          <p:nvPr/>
        </p:nvSpPr>
        <p:spPr>
          <a:xfrm>
            <a:off x="4971685" y="3156018"/>
            <a:ext cx="571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연구실에서 만들어졌으면 </a:t>
            </a:r>
            <a:r>
              <a:rPr kumimoji="1" lang="ko-KR" altLang="en-US" dirty="0" err="1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낮을거고</a:t>
            </a:r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 대량생산했다면 높을 것이다</a:t>
            </a:r>
            <a:r>
              <a:rPr kumimoji="1" lang="en-US" altLang="ko-KR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.</a:t>
            </a:r>
            <a:endParaRPr kumimoji="1" lang="ko-Kore-KR" altLang="en-US" dirty="0">
              <a:solidFill>
                <a:srgbClr val="C0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244221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35" dirty="0">
                <a:solidFill>
                  <a:srgbClr val="674107"/>
                </a:solidFill>
                <a:latin typeface="Arial Unicode MS"/>
                <a:cs typeface="Arial Unicode MS"/>
              </a:rPr>
              <a:t>MIL–HDBK–217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876935"/>
            <a:chOff x="0" y="1364728"/>
            <a:chExt cx="10692765" cy="87693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779" y="1364728"/>
              <a:ext cx="164541" cy="2479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1141" y="2004378"/>
              <a:ext cx="2237719" cy="237021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780287" y="2322576"/>
            <a:ext cx="8022590" cy="283845"/>
          </a:xfrm>
          <a:custGeom>
            <a:avLst/>
            <a:gdLst/>
            <a:ahLst/>
            <a:cxnLst/>
            <a:rect l="l" t="t" r="r" b="b"/>
            <a:pathLst>
              <a:path w="8022590" h="283844">
                <a:moveTo>
                  <a:pt x="2098547" y="0"/>
                </a:moveTo>
                <a:lnTo>
                  <a:pt x="2098547" y="283464"/>
                </a:lnTo>
              </a:path>
              <a:path w="8022590" h="283844">
                <a:moveTo>
                  <a:pt x="2651760" y="0"/>
                </a:moveTo>
                <a:lnTo>
                  <a:pt x="2651760" y="283464"/>
                </a:lnTo>
              </a:path>
              <a:path w="8022590" h="283844">
                <a:moveTo>
                  <a:pt x="0" y="278891"/>
                </a:moveTo>
                <a:lnTo>
                  <a:pt x="8022335" y="278891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79525" y="2323338"/>
          <a:ext cx="8013699" cy="43465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1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solidFill>
                      <a:srgbClr val="E2C6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52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BFBFBF"/>
                      </a:solidFill>
                      <a:prstDash val="solid"/>
                    </a:lnR>
                    <a:lnB w="9525">
                      <a:solidFill>
                        <a:srgbClr val="A5A5A5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B w="6350">
                      <a:solidFill>
                        <a:srgbClr val="BFBFBF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65735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Cambria"/>
                          <a:cs typeface="Cambria"/>
                        </a:rPr>
                        <a:t>𝐺</a:t>
                      </a:r>
                      <a:r>
                        <a:rPr sz="1275" spc="-37" baseline="-16339" dirty="0">
                          <a:latin typeface="Cambria"/>
                          <a:cs typeface="Cambria"/>
                        </a:rPr>
                        <a:t>஻</a:t>
                      </a:r>
                      <a:endParaRPr sz="1275" baseline="-16339">
                        <a:latin typeface="Cambria"/>
                        <a:cs typeface="Cambria"/>
                      </a:endParaRPr>
                    </a:p>
                  </a:txBody>
                  <a:tcPr marL="0" marR="0" marT="3810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B w="6350">
                      <a:solidFill>
                        <a:srgbClr val="BFBFBF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 marL="59055" marR="3437890">
                        <a:lnSpc>
                          <a:spcPct val="101699"/>
                        </a:lnSpc>
                        <a:spcBef>
                          <a:spcPts val="95"/>
                        </a:spcBef>
                      </a:pP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이동이</a:t>
                      </a:r>
                      <a:r>
                        <a:rPr sz="1200" spc="3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20" dirty="0">
                          <a:latin typeface="Arial Unicode MS"/>
                          <a:cs typeface="Arial Unicode MS"/>
                        </a:rPr>
                        <a:t>불가능함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(nonmobile) </a:t>
                      </a: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온도나</a:t>
                      </a:r>
                      <a:r>
                        <a:rPr sz="1200" spc="3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5" dirty="0">
                          <a:latin typeface="Arial Unicode MS"/>
                          <a:cs typeface="Arial Unicode MS"/>
                        </a:rPr>
                        <a:t>기후가</a:t>
                      </a:r>
                      <a:r>
                        <a:rPr sz="120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5" dirty="0">
                          <a:latin typeface="Arial Unicode MS"/>
                          <a:cs typeface="Arial Unicode MS"/>
                        </a:rPr>
                        <a:t>유지하기</a:t>
                      </a:r>
                      <a:r>
                        <a:rPr sz="1200" spc="3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25" dirty="0">
                          <a:latin typeface="Arial Unicode MS"/>
                          <a:cs typeface="Arial Unicode MS"/>
                        </a:rPr>
                        <a:t>쉬움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연구실</a:t>
                      </a:r>
                      <a:r>
                        <a:rPr sz="1200" spc="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5" dirty="0">
                          <a:latin typeface="Arial Unicode MS"/>
                          <a:cs typeface="Arial Unicode MS"/>
                        </a:rPr>
                        <a:t>기계나</a:t>
                      </a:r>
                      <a:r>
                        <a:rPr sz="120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70" dirty="0">
                          <a:latin typeface="Arial Unicode MS"/>
                          <a:cs typeface="Arial Unicode MS"/>
                        </a:rPr>
                        <a:t>시험장비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75" dirty="0">
                          <a:latin typeface="Arial Unicode MS"/>
                          <a:cs typeface="Arial Unicode MS"/>
                        </a:rPr>
                        <a:t>전자장비</a:t>
                      </a:r>
                      <a:r>
                        <a:rPr sz="1200" spc="-7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컴퓨터</a:t>
                      </a:r>
                      <a:r>
                        <a:rPr sz="1200" spc="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50" dirty="0">
                          <a:latin typeface="Arial Unicode MS"/>
                          <a:cs typeface="Arial Unicode MS"/>
                        </a:rPr>
                        <a:t>등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12065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B w="6350">
                      <a:solidFill>
                        <a:srgbClr val="BFBFBF"/>
                      </a:solidFill>
                      <a:prstDash val="solid"/>
                    </a:lnB>
                    <a:solidFill>
                      <a:srgbClr val="FFF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BFBFBF"/>
                      </a:solidFill>
                      <a:prstDash val="solid"/>
                    </a:lnR>
                    <a:lnB w="9525">
                      <a:solidFill>
                        <a:srgbClr val="A5A5A5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6350">
                      <a:solidFill>
                        <a:srgbClr val="BFBFBF"/>
                      </a:solidFill>
                      <a:prstDash val="solid"/>
                    </a:lnT>
                    <a:lnB w="6350">
                      <a:solidFill>
                        <a:srgbClr val="BFBFBF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200" spc="-25" dirty="0">
                          <a:latin typeface="Cambria"/>
                          <a:cs typeface="Cambria"/>
                        </a:rPr>
                        <a:t>𝐺</a:t>
                      </a:r>
                      <a:r>
                        <a:rPr sz="1275" spc="-37" baseline="-16339" dirty="0">
                          <a:latin typeface="Cambria"/>
                          <a:cs typeface="Cambria"/>
                        </a:rPr>
                        <a:t>ி</a:t>
                      </a:r>
                      <a:endParaRPr sz="1275" baseline="-16339">
                        <a:latin typeface="Cambria"/>
                        <a:cs typeface="Cambria"/>
                      </a:endParaRPr>
                    </a:p>
                  </a:txBody>
                  <a:tcPr marL="0" marR="0" marT="104775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6350">
                      <a:solidFill>
                        <a:srgbClr val="BFBFBF"/>
                      </a:solidFill>
                      <a:prstDash val="solid"/>
                    </a:lnT>
                    <a:lnB w="6350">
                      <a:solidFill>
                        <a:srgbClr val="BFBFBF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고정적으로</a:t>
                      </a:r>
                      <a:r>
                        <a:rPr sz="120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5" dirty="0">
                          <a:latin typeface="Arial Unicode MS"/>
                          <a:cs typeface="Arial Unicode MS"/>
                        </a:rPr>
                        <a:t>설치되어</a:t>
                      </a:r>
                      <a:r>
                        <a:rPr sz="120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5" dirty="0">
                          <a:latin typeface="Arial Unicode MS"/>
                          <a:cs typeface="Arial Unicode MS"/>
                        </a:rPr>
                        <a:t>있는</a:t>
                      </a:r>
                      <a:r>
                        <a:rPr sz="120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25" dirty="0">
                          <a:latin typeface="Arial Unicode MS"/>
                          <a:cs typeface="Arial Unicode MS"/>
                        </a:rPr>
                        <a:t>경우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Air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traffic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radar</a:t>
                      </a:r>
                      <a:r>
                        <a:rPr sz="1200" dirty="0">
                          <a:latin typeface="Arial Unicode MS"/>
                          <a:cs typeface="Arial Unicode MS"/>
                        </a:rPr>
                        <a:t>의</a:t>
                      </a:r>
                      <a:r>
                        <a:rPr sz="120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5" dirty="0">
                          <a:latin typeface="Arial Unicode MS"/>
                          <a:cs typeface="Arial Unicode MS"/>
                        </a:rPr>
                        <a:t>영구적인</a:t>
                      </a:r>
                      <a:r>
                        <a:rPr sz="120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25" dirty="0">
                          <a:latin typeface="Arial Unicode MS"/>
                          <a:cs typeface="Arial Unicode MS"/>
                        </a:rPr>
                        <a:t>설치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13335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BFBFBF"/>
                      </a:solidFill>
                      <a:prstDash val="solid"/>
                    </a:lnT>
                    <a:lnB w="6350">
                      <a:solidFill>
                        <a:srgbClr val="BFBFBF"/>
                      </a:solidFill>
                      <a:prstDash val="solid"/>
                    </a:lnB>
                    <a:solidFill>
                      <a:srgbClr val="FFF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7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BFBFBF"/>
                      </a:solidFill>
                      <a:prstDash val="solid"/>
                    </a:lnR>
                    <a:lnB w="9525">
                      <a:solidFill>
                        <a:srgbClr val="A5A5A5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6350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A5A5A5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 marR="197485" algn="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200" spc="125" dirty="0">
                          <a:latin typeface="Cambria"/>
                          <a:cs typeface="Cambria"/>
                        </a:rPr>
                        <a:t>𝐺</a:t>
                      </a:r>
                      <a:r>
                        <a:rPr sz="1275" spc="187" baseline="-16339" dirty="0">
                          <a:latin typeface="Cambria"/>
                          <a:cs typeface="Cambria"/>
                        </a:rPr>
                        <a:t>ெ</a:t>
                      </a:r>
                      <a:endParaRPr sz="1275" baseline="-16339">
                        <a:latin typeface="Cambria"/>
                        <a:cs typeface="Cambria"/>
                      </a:endParaRPr>
                    </a:p>
                  </a:txBody>
                  <a:tcPr marL="0" marR="0" marT="106680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6350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A5A5A5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200" spc="-90" dirty="0">
                          <a:latin typeface="Arial Unicode MS"/>
                          <a:cs typeface="Arial Unicode MS"/>
                        </a:rPr>
                        <a:t>차나</a:t>
                      </a:r>
                      <a:r>
                        <a:rPr sz="120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20" dirty="0">
                          <a:latin typeface="Arial Unicode MS"/>
                          <a:cs typeface="Arial Unicode MS"/>
                        </a:rPr>
                        <a:t>궤도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(track)</a:t>
                      </a:r>
                      <a:r>
                        <a:rPr sz="1200" spc="-20" dirty="0">
                          <a:latin typeface="Arial Unicode MS"/>
                          <a:cs typeface="Arial Unicode MS"/>
                        </a:rPr>
                        <a:t>에</a:t>
                      </a:r>
                      <a:r>
                        <a:rPr sz="120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5" dirty="0">
                          <a:latin typeface="Arial Unicode MS"/>
                          <a:cs typeface="Arial Unicode MS"/>
                        </a:rPr>
                        <a:t>설치되어</a:t>
                      </a:r>
                      <a:r>
                        <a:rPr sz="120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장비가</a:t>
                      </a:r>
                      <a:r>
                        <a:rPr sz="120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5" dirty="0">
                          <a:latin typeface="Arial Unicode MS"/>
                          <a:cs typeface="Arial Unicode MS"/>
                        </a:rPr>
                        <a:t>이동할</a:t>
                      </a:r>
                      <a:r>
                        <a:rPr sz="120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수</a:t>
                      </a:r>
                      <a:r>
                        <a:rPr sz="120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5" dirty="0">
                          <a:latin typeface="Arial Unicode MS"/>
                          <a:cs typeface="Arial Unicode MS"/>
                        </a:rPr>
                        <a:t>있는</a:t>
                      </a:r>
                      <a:r>
                        <a:rPr sz="120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50" dirty="0">
                          <a:latin typeface="Arial Unicode MS"/>
                          <a:cs typeface="Arial Unicode MS"/>
                        </a:rPr>
                        <a:t>것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200" spc="-6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spc="-65" dirty="0">
                          <a:latin typeface="Arial Unicode MS"/>
                          <a:cs typeface="Arial Unicode MS"/>
                        </a:rPr>
                        <a:t>손으로</a:t>
                      </a:r>
                      <a:r>
                        <a:rPr sz="1200" spc="-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작동시킬</a:t>
                      </a:r>
                      <a:r>
                        <a:rPr sz="120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latin typeface="Arial Unicode MS"/>
                          <a:cs typeface="Arial Unicode MS"/>
                        </a:rPr>
                        <a:t>수</a:t>
                      </a:r>
                      <a:r>
                        <a:rPr sz="1200" spc="-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5" dirty="0">
                          <a:latin typeface="Arial Unicode MS"/>
                          <a:cs typeface="Arial Unicode MS"/>
                        </a:rPr>
                        <a:t>있는</a:t>
                      </a:r>
                      <a:r>
                        <a:rPr sz="120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25" dirty="0">
                          <a:latin typeface="Arial Unicode MS"/>
                          <a:cs typeface="Arial Unicode MS"/>
                        </a:rPr>
                        <a:t>것들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A5A5A5"/>
                      </a:solidFill>
                      <a:prstDash val="solid"/>
                    </a:lnB>
                    <a:solidFill>
                      <a:srgbClr val="FFF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25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9525">
                      <a:solidFill>
                        <a:srgbClr val="A5A5A5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6350">
                      <a:solidFill>
                        <a:srgbClr val="BFBFBF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25" dirty="0">
                          <a:latin typeface="Cambria"/>
                          <a:cs typeface="Cambria"/>
                        </a:rPr>
                        <a:t>𝑁</a:t>
                      </a:r>
                      <a:r>
                        <a:rPr sz="1275" spc="-37" baseline="-16339" dirty="0">
                          <a:latin typeface="Cambria"/>
                          <a:cs typeface="Cambria"/>
                        </a:rPr>
                        <a:t>ௌ</a:t>
                      </a:r>
                      <a:endParaRPr sz="1275" baseline="-16339">
                        <a:latin typeface="Cambria"/>
                        <a:cs typeface="Cambria"/>
                      </a:endParaRPr>
                    </a:p>
                  </a:txBody>
                  <a:tcPr marL="0" marR="0" marT="10795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6350">
                      <a:solidFill>
                        <a:srgbClr val="BFBFBF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200" spc="-25" dirty="0">
                          <a:latin typeface="Arial Unicode MS"/>
                          <a:cs typeface="Arial Unicode MS"/>
                        </a:rPr>
                        <a:t>차폐물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(shelter)</a:t>
                      </a:r>
                      <a:r>
                        <a:rPr sz="1200" spc="-25" dirty="0">
                          <a:latin typeface="Arial Unicode MS"/>
                          <a:cs typeface="Arial Unicode MS"/>
                        </a:rPr>
                        <a:t>이</a:t>
                      </a:r>
                      <a:r>
                        <a:rPr sz="12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있거나</a:t>
                      </a:r>
                      <a:r>
                        <a:rPr sz="1200" spc="3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5" dirty="0">
                          <a:latin typeface="Arial Unicode MS"/>
                          <a:cs typeface="Arial Unicode MS"/>
                        </a:rPr>
                        <a:t>배의</a:t>
                      </a:r>
                      <a:r>
                        <a:rPr sz="120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5" dirty="0">
                          <a:latin typeface="Arial Unicode MS"/>
                          <a:cs typeface="Arial Unicode MS"/>
                        </a:rPr>
                        <a:t>경우</a:t>
                      </a:r>
                      <a:r>
                        <a:rPr sz="120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0" dirty="0">
                          <a:latin typeface="Arial Unicode MS"/>
                          <a:cs typeface="Arial Unicode MS"/>
                        </a:rPr>
                        <a:t>갑판</a:t>
                      </a:r>
                      <a:r>
                        <a:rPr sz="1200" spc="3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0" dirty="0">
                          <a:latin typeface="Arial Unicode MS"/>
                          <a:cs typeface="Arial Unicode MS"/>
                        </a:rPr>
                        <a:t>밑에</a:t>
                      </a:r>
                      <a:r>
                        <a:rPr sz="1200" spc="3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보호되거나</a:t>
                      </a:r>
                      <a:r>
                        <a:rPr sz="1200" spc="3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잠수함에</a:t>
                      </a:r>
                      <a:r>
                        <a:rPr sz="120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5" dirty="0">
                          <a:latin typeface="Arial Unicode MS"/>
                          <a:cs typeface="Arial Unicode MS"/>
                        </a:rPr>
                        <a:t>탑재되는</a:t>
                      </a:r>
                      <a:r>
                        <a:rPr sz="120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50" dirty="0">
                          <a:latin typeface="Arial Unicode MS"/>
                          <a:cs typeface="Arial Unicode MS"/>
                        </a:rPr>
                        <a:t>것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12065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6350">
                      <a:solidFill>
                        <a:srgbClr val="BFBFBF"/>
                      </a:solidFill>
                      <a:prstDash val="solid"/>
                    </a:lnB>
                    <a:solidFill>
                      <a:srgbClr val="FFF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9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9525">
                      <a:solidFill>
                        <a:srgbClr val="A5A5A5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6350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A5A5A5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200" spc="-25" dirty="0">
                          <a:latin typeface="Cambria"/>
                          <a:cs typeface="Cambria"/>
                        </a:rPr>
                        <a:t>𝑁</a:t>
                      </a:r>
                      <a:r>
                        <a:rPr sz="1275" spc="-37" baseline="-16339" dirty="0">
                          <a:latin typeface="Cambria"/>
                          <a:cs typeface="Cambria"/>
                        </a:rPr>
                        <a:t>௎</a:t>
                      </a:r>
                      <a:endParaRPr sz="1275" baseline="-16339">
                        <a:latin typeface="Cambria"/>
                        <a:cs typeface="Cambria"/>
                      </a:endParaRPr>
                    </a:p>
                  </a:txBody>
                  <a:tcPr marL="0" marR="0" marT="8890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6350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A5A5A5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해양에</a:t>
                      </a:r>
                      <a:r>
                        <a:rPr sz="1200" spc="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5" dirty="0">
                          <a:latin typeface="Arial Unicode MS"/>
                          <a:cs typeface="Arial Unicode MS"/>
                        </a:rPr>
                        <a:t>보호막</a:t>
                      </a:r>
                      <a:r>
                        <a:rPr sz="120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0" dirty="0">
                          <a:latin typeface="Arial Unicode MS"/>
                          <a:cs typeface="Arial Unicode MS"/>
                        </a:rPr>
                        <a:t>없이</a:t>
                      </a:r>
                      <a:r>
                        <a:rPr sz="1200" spc="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5" dirty="0">
                          <a:latin typeface="Arial Unicode MS"/>
                          <a:cs typeface="Arial Unicode MS"/>
                        </a:rPr>
                        <a:t>노출되어</a:t>
                      </a:r>
                      <a:r>
                        <a:rPr sz="1200" spc="3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온도와</a:t>
                      </a:r>
                      <a:r>
                        <a:rPr sz="1200" spc="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5" dirty="0">
                          <a:latin typeface="Arial Unicode MS"/>
                          <a:cs typeface="Arial Unicode MS"/>
                        </a:rPr>
                        <a:t>염수에</a:t>
                      </a:r>
                      <a:r>
                        <a:rPr sz="120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영향을</a:t>
                      </a:r>
                      <a:r>
                        <a:rPr sz="1200" spc="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0" dirty="0">
                          <a:latin typeface="Arial Unicode MS"/>
                          <a:cs typeface="Arial Unicode MS"/>
                        </a:rPr>
                        <a:t>받는</a:t>
                      </a:r>
                      <a:r>
                        <a:rPr sz="1200" spc="3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50" dirty="0">
                          <a:latin typeface="Arial Unicode MS"/>
                          <a:cs typeface="Arial Unicode MS"/>
                        </a:rPr>
                        <a:t>것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10795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A5A5A5"/>
                      </a:solidFill>
                      <a:prstDash val="solid"/>
                    </a:lnB>
                    <a:solidFill>
                      <a:srgbClr val="FFF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75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6350">
                      <a:solidFill>
                        <a:srgbClr val="BFBFBF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 marR="189230" algn="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spc="-37" baseline="11574" dirty="0">
                          <a:latin typeface="Cambria"/>
                          <a:cs typeface="Cambria"/>
                        </a:rPr>
                        <a:t>𝐴</a:t>
                      </a:r>
                      <a:r>
                        <a:rPr sz="850" spc="-25" dirty="0">
                          <a:latin typeface="Cambria"/>
                          <a:cs typeface="Cambria"/>
                        </a:rPr>
                        <a:t>ூ஼</a:t>
                      </a:r>
                      <a:endParaRPr sz="850">
                        <a:latin typeface="Cambria"/>
                        <a:cs typeface="Cambria"/>
                      </a:endParaRPr>
                    </a:p>
                  </a:txBody>
                  <a:tcPr marL="0" marR="0" marT="137160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6350">
                      <a:solidFill>
                        <a:srgbClr val="BFBFBF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승무원들에</a:t>
                      </a:r>
                      <a:r>
                        <a:rPr sz="120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5" dirty="0">
                          <a:latin typeface="Arial Unicode MS"/>
                          <a:cs typeface="Arial Unicode MS"/>
                        </a:rPr>
                        <a:t>의해</a:t>
                      </a:r>
                      <a:r>
                        <a:rPr sz="120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5" dirty="0">
                          <a:latin typeface="Arial Unicode MS"/>
                          <a:cs typeface="Arial Unicode MS"/>
                        </a:rPr>
                        <a:t>조정될</a:t>
                      </a:r>
                      <a:r>
                        <a:rPr sz="120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latin typeface="Arial Unicode MS"/>
                          <a:cs typeface="Arial Unicode MS"/>
                        </a:rPr>
                        <a:t>수</a:t>
                      </a:r>
                      <a:r>
                        <a:rPr sz="1200" spc="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5" dirty="0">
                          <a:latin typeface="Arial Unicode MS"/>
                          <a:cs typeface="Arial Unicode MS"/>
                        </a:rPr>
                        <a:t>있는</a:t>
                      </a:r>
                      <a:r>
                        <a:rPr sz="120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5" dirty="0">
                          <a:latin typeface="Arial Unicode MS"/>
                          <a:cs typeface="Arial Unicode MS"/>
                        </a:rPr>
                        <a:t>화물</a:t>
                      </a:r>
                      <a:r>
                        <a:rPr sz="120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구획에</a:t>
                      </a:r>
                      <a:r>
                        <a:rPr sz="120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5" dirty="0">
                          <a:latin typeface="Arial Unicode MS"/>
                          <a:cs typeface="Arial Unicode MS"/>
                        </a:rPr>
                        <a:t>있는</a:t>
                      </a:r>
                      <a:r>
                        <a:rPr sz="120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25" dirty="0">
                          <a:latin typeface="Arial Unicode MS"/>
                          <a:cs typeface="Arial Unicode MS"/>
                        </a:rPr>
                        <a:t>상태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spc="-50" dirty="0">
                          <a:latin typeface="Arial Unicode MS"/>
                          <a:cs typeface="Arial Unicode MS"/>
                        </a:rPr>
                        <a:t>압력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0" dirty="0">
                          <a:latin typeface="Arial Unicode MS"/>
                          <a:cs typeface="Arial Unicode MS"/>
                        </a:rPr>
                        <a:t>온도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0" dirty="0">
                          <a:latin typeface="Arial Unicode MS"/>
                          <a:cs typeface="Arial Unicode MS"/>
                        </a:rPr>
                        <a:t>충격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5" dirty="0">
                          <a:latin typeface="Arial Unicode MS"/>
                          <a:cs typeface="Arial Unicode MS"/>
                        </a:rPr>
                        <a:t>진동</a:t>
                      </a:r>
                      <a:r>
                        <a:rPr sz="120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0" dirty="0">
                          <a:latin typeface="Arial Unicode MS"/>
                          <a:cs typeface="Arial Unicode MS"/>
                        </a:rPr>
                        <a:t>같은</a:t>
                      </a:r>
                      <a:r>
                        <a:rPr sz="120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환경요인의</a:t>
                      </a:r>
                      <a:r>
                        <a:rPr sz="120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영향이</a:t>
                      </a:r>
                      <a:r>
                        <a:rPr sz="120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" dirty="0">
                          <a:latin typeface="Arial Unicode MS"/>
                          <a:cs typeface="Arial Unicode MS"/>
                        </a:rPr>
                        <a:t>적음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(C130,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C5,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B52)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6350">
                      <a:solidFill>
                        <a:srgbClr val="BFBFBF"/>
                      </a:solidFill>
                      <a:prstDash val="solid"/>
                    </a:lnB>
                    <a:solidFill>
                      <a:srgbClr val="FFF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7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6350">
                      <a:solidFill>
                        <a:srgbClr val="BFBFBF"/>
                      </a:solidFill>
                      <a:prstDash val="solid"/>
                    </a:lnT>
                    <a:lnB w="6350">
                      <a:solidFill>
                        <a:srgbClr val="BFBFBF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 marR="167005" algn="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spc="-37" baseline="11574" dirty="0">
                          <a:latin typeface="Cambria"/>
                          <a:cs typeface="Cambria"/>
                        </a:rPr>
                        <a:t>𝐴</a:t>
                      </a:r>
                      <a:r>
                        <a:rPr sz="850" spc="-25" dirty="0">
                          <a:latin typeface="Cambria"/>
                          <a:cs typeface="Cambria"/>
                        </a:rPr>
                        <a:t>ூி</a:t>
                      </a:r>
                      <a:endParaRPr sz="850">
                        <a:latin typeface="Cambria"/>
                        <a:cs typeface="Cambria"/>
                      </a:endParaRPr>
                    </a:p>
                  </a:txBody>
                  <a:tcPr marL="0" marR="0" marT="142875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6350">
                      <a:solidFill>
                        <a:srgbClr val="BFBFBF"/>
                      </a:solidFill>
                      <a:prstDash val="solid"/>
                    </a:lnT>
                    <a:lnB w="6350">
                      <a:solidFill>
                        <a:srgbClr val="BFBFBF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𝑨</a:t>
                      </a:r>
                      <a:r>
                        <a:rPr sz="1275" baseline="-16339" dirty="0">
                          <a:latin typeface="Cambria"/>
                          <a:cs typeface="Cambria"/>
                        </a:rPr>
                        <a:t>𝑰𝑪</a:t>
                      </a:r>
                      <a:r>
                        <a:rPr sz="1200" dirty="0">
                          <a:latin typeface="Arial Unicode MS"/>
                          <a:cs typeface="Arial Unicode MS"/>
                        </a:rPr>
                        <a:t>와 </a:t>
                      </a:r>
                      <a:r>
                        <a:rPr sz="1200" spc="-95" dirty="0">
                          <a:latin typeface="Arial Unicode MS"/>
                          <a:cs typeface="Arial Unicode MS"/>
                        </a:rPr>
                        <a:t>비슷하나</a:t>
                      </a:r>
                      <a:r>
                        <a:rPr sz="120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5" dirty="0">
                          <a:latin typeface="Arial Unicode MS"/>
                          <a:cs typeface="Arial Unicode MS"/>
                        </a:rPr>
                        <a:t>전투적인</a:t>
                      </a:r>
                      <a:r>
                        <a:rPr sz="120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0" dirty="0">
                          <a:latin typeface="Arial Unicode MS"/>
                          <a:cs typeface="Arial Unicode MS"/>
                        </a:rPr>
                        <a:t>중요</a:t>
                      </a:r>
                      <a:r>
                        <a:rPr sz="120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임무를</a:t>
                      </a:r>
                      <a:r>
                        <a:rPr sz="120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5" dirty="0">
                          <a:latin typeface="Arial Unicode MS"/>
                          <a:cs typeface="Arial Unicode MS"/>
                        </a:rPr>
                        <a:t>맡는</a:t>
                      </a:r>
                      <a:r>
                        <a:rPr sz="120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latin typeface="Arial Unicode MS"/>
                          <a:cs typeface="Arial Unicode MS"/>
                        </a:rPr>
                        <a:t>것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(F15,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F16,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F111)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BFBFBF"/>
                      </a:solidFill>
                      <a:prstDash val="solid"/>
                    </a:lnT>
                    <a:lnB w="6350">
                      <a:solidFill>
                        <a:srgbClr val="BFBFBF"/>
                      </a:solidFill>
                      <a:prstDash val="solid"/>
                    </a:lnB>
                    <a:solidFill>
                      <a:srgbClr val="FFF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7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6350">
                      <a:solidFill>
                        <a:srgbClr val="BFBFBF"/>
                      </a:solidFill>
                      <a:prstDash val="solid"/>
                    </a:lnT>
                    <a:lnB w="6350">
                      <a:solidFill>
                        <a:srgbClr val="BFBFBF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 marR="168910" algn="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spc="-37" baseline="11574" dirty="0">
                          <a:latin typeface="Cambria"/>
                          <a:cs typeface="Cambria"/>
                        </a:rPr>
                        <a:t>𝐴</a:t>
                      </a:r>
                      <a:r>
                        <a:rPr sz="850" spc="-25" dirty="0">
                          <a:latin typeface="Cambria"/>
                          <a:cs typeface="Cambria"/>
                        </a:rPr>
                        <a:t>௎஼</a:t>
                      </a:r>
                      <a:endParaRPr sz="850">
                        <a:latin typeface="Cambria"/>
                        <a:cs typeface="Cambria"/>
                      </a:endParaRPr>
                    </a:p>
                  </a:txBody>
                  <a:tcPr marL="0" marR="0" marT="137160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6350">
                      <a:solidFill>
                        <a:srgbClr val="BFBFBF"/>
                      </a:solidFill>
                      <a:prstDash val="solid"/>
                    </a:lnT>
                    <a:lnB w="6350">
                      <a:solidFill>
                        <a:srgbClr val="BFBFBF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 marL="59055" marR="1448435">
                        <a:lnSpc>
                          <a:spcPct val="101699"/>
                        </a:lnSpc>
                        <a:spcBef>
                          <a:spcPts val="80"/>
                        </a:spcBef>
                      </a:pP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환경적으로</a:t>
                      </a:r>
                      <a:r>
                        <a:rPr sz="120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5" dirty="0">
                          <a:latin typeface="Arial Unicode MS"/>
                          <a:cs typeface="Arial Unicode MS"/>
                        </a:rPr>
                        <a:t>비행</a:t>
                      </a:r>
                      <a:r>
                        <a:rPr sz="120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5" dirty="0">
                          <a:latin typeface="Arial Unicode MS"/>
                          <a:cs typeface="Arial Unicode MS"/>
                        </a:rPr>
                        <a:t>중에</a:t>
                      </a:r>
                      <a:r>
                        <a:rPr sz="120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승무원들에</a:t>
                      </a:r>
                      <a:r>
                        <a:rPr sz="120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0" dirty="0">
                          <a:latin typeface="Arial Unicode MS"/>
                          <a:cs typeface="Arial Unicode MS"/>
                        </a:rPr>
                        <a:t>의해</a:t>
                      </a:r>
                      <a:r>
                        <a:rPr sz="1200" spc="3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조정이</a:t>
                      </a:r>
                      <a:r>
                        <a:rPr sz="1200" spc="3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5" dirty="0">
                          <a:latin typeface="Arial Unicode MS"/>
                          <a:cs typeface="Arial Unicode MS"/>
                        </a:rPr>
                        <a:t>불가능한</a:t>
                      </a:r>
                      <a:r>
                        <a:rPr sz="120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25" dirty="0">
                          <a:latin typeface="Arial Unicode MS"/>
                          <a:cs typeface="Arial Unicode MS"/>
                        </a:rPr>
                        <a:t>지역 </a:t>
                      </a:r>
                      <a:r>
                        <a:rPr sz="1200" spc="-50" dirty="0">
                          <a:latin typeface="Arial Unicode MS"/>
                          <a:cs typeface="Arial Unicode MS"/>
                        </a:rPr>
                        <a:t>압력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0" dirty="0">
                          <a:latin typeface="Arial Unicode MS"/>
                          <a:cs typeface="Arial Unicode MS"/>
                        </a:rPr>
                        <a:t>온도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0" dirty="0">
                          <a:latin typeface="Arial Unicode MS"/>
                          <a:cs typeface="Arial Unicode MS"/>
                        </a:rPr>
                        <a:t>충격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5" dirty="0">
                          <a:latin typeface="Arial Unicode MS"/>
                          <a:cs typeface="Arial Unicode MS"/>
                        </a:rPr>
                        <a:t>진동</a:t>
                      </a:r>
                      <a:r>
                        <a:rPr sz="120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0" dirty="0">
                          <a:latin typeface="Arial Unicode MS"/>
                          <a:cs typeface="Arial Unicode MS"/>
                        </a:rPr>
                        <a:t>같은</a:t>
                      </a:r>
                      <a:r>
                        <a:rPr sz="120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환경요인의</a:t>
                      </a:r>
                      <a:r>
                        <a:rPr sz="120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영향이</a:t>
                      </a:r>
                      <a:r>
                        <a:rPr sz="120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50" dirty="0">
                          <a:latin typeface="Arial Unicode MS"/>
                          <a:cs typeface="Arial Unicode MS"/>
                        </a:rPr>
                        <a:t>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10160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BFBFBF"/>
                      </a:solidFill>
                      <a:prstDash val="solid"/>
                    </a:lnT>
                    <a:lnB w="6350">
                      <a:solidFill>
                        <a:srgbClr val="BFBFBF"/>
                      </a:solidFill>
                      <a:prstDash val="solid"/>
                    </a:lnB>
                    <a:solidFill>
                      <a:srgbClr val="FFF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7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6350">
                      <a:solidFill>
                        <a:srgbClr val="BFBFBF"/>
                      </a:solidFill>
                      <a:prstDash val="solid"/>
                    </a:lnT>
                    <a:lnB w="6350">
                      <a:solidFill>
                        <a:srgbClr val="BFBFBF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 marR="168275" algn="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spc="-37" baseline="11574" dirty="0">
                          <a:latin typeface="Cambria"/>
                          <a:cs typeface="Cambria"/>
                        </a:rPr>
                        <a:t>𝐴</a:t>
                      </a:r>
                      <a:r>
                        <a:rPr sz="850" spc="-25" dirty="0">
                          <a:latin typeface="Cambria"/>
                          <a:cs typeface="Cambria"/>
                        </a:rPr>
                        <a:t>௎ி</a:t>
                      </a:r>
                      <a:endParaRPr sz="850">
                        <a:latin typeface="Cambria"/>
                        <a:cs typeface="Cambria"/>
                      </a:endParaRPr>
                    </a:p>
                  </a:txBody>
                  <a:tcPr marL="0" marR="0" marT="137160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6350">
                      <a:solidFill>
                        <a:srgbClr val="BFBFBF"/>
                      </a:solidFill>
                      <a:prstDash val="solid"/>
                    </a:lnT>
                    <a:lnB w="6350">
                      <a:solidFill>
                        <a:srgbClr val="BFBFBF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𝑨</a:t>
                      </a:r>
                      <a:r>
                        <a:rPr sz="1275" baseline="-16339" dirty="0">
                          <a:latin typeface="Cambria"/>
                          <a:cs typeface="Cambria"/>
                        </a:rPr>
                        <a:t>𝑼𝑪</a:t>
                      </a:r>
                      <a:r>
                        <a:rPr sz="1200" dirty="0">
                          <a:latin typeface="Arial Unicode MS"/>
                          <a:cs typeface="Arial Unicode MS"/>
                        </a:rPr>
                        <a:t>와</a:t>
                      </a:r>
                      <a:r>
                        <a:rPr sz="120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5" dirty="0">
                          <a:latin typeface="Arial Unicode MS"/>
                          <a:cs typeface="Arial Unicode MS"/>
                        </a:rPr>
                        <a:t>비슷하나</a:t>
                      </a:r>
                      <a:r>
                        <a:rPr sz="1200" spc="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5" dirty="0">
                          <a:latin typeface="Arial Unicode MS"/>
                          <a:cs typeface="Arial Unicode MS"/>
                        </a:rPr>
                        <a:t>전투적인</a:t>
                      </a:r>
                      <a:r>
                        <a:rPr sz="120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90" dirty="0">
                          <a:latin typeface="Arial Unicode MS"/>
                          <a:cs typeface="Arial Unicode MS"/>
                        </a:rPr>
                        <a:t>중요</a:t>
                      </a:r>
                      <a:r>
                        <a:rPr sz="1200" spc="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업무를</a:t>
                      </a:r>
                      <a:r>
                        <a:rPr sz="120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5" dirty="0">
                          <a:latin typeface="Arial Unicode MS"/>
                          <a:cs typeface="Arial Unicode MS"/>
                        </a:rPr>
                        <a:t>맡는</a:t>
                      </a:r>
                      <a:r>
                        <a:rPr sz="120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50" dirty="0">
                          <a:latin typeface="Arial Unicode MS"/>
                          <a:cs typeface="Arial Unicode MS"/>
                        </a:rPr>
                        <a:t>것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106680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BFBFBF"/>
                      </a:solidFill>
                      <a:prstDash val="solid"/>
                    </a:lnT>
                    <a:lnB w="6350">
                      <a:solidFill>
                        <a:srgbClr val="BFBFBF"/>
                      </a:solidFill>
                      <a:prstDash val="solid"/>
                    </a:lnB>
                    <a:solidFill>
                      <a:srgbClr val="FFF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27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BFBFBF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6350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spc="217" baseline="11574" dirty="0">
                          <a:latin typeface="Cambria"/>
                          <a:cs typeface="Cambria"/>
                        </a:rPr>
                        <a:t>𝐴</a:t>
                      </a:r>
                      <a:r>
                        <a:rPr sz="850" spc="145" dirty="0">
                          <a:latin typeface="Cambria"/>
                          <a:cs typeface="Cambria"/>
                        </a:rPr>
                        <a:t>ோௐ</a:t>
                      </a:r>
                      <a:endParaRPr sz="850">
                        <a:latin typeface="Cambria"/>
                        <a:cs typeface="Cambria"/>
                      </a:endParaRPr>
                    </a:p>
                  </a:txBody>
                  <a:tcPr marL="0" marR="0" marT="137160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6350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FDEDA8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200" spc="-65" dirty="0">
                          <a:latin typeface="Arial Unicode MS"/>
                          <a:cs typeface="Arial Unicode MS"/>
                        </a:rPr>
                        <a:t>회전익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 Unicode MS"/>
                          <a:cs typeface="Arial Unicode MS"/>
                        </a:rPr>
                        <a:t>즉</a:t>
                      </a:r>
                      <a:r>
                        <a:rPr sz="120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0" dirty="0">
                          <a:latin typeface="Arial Unicode MS"/>
                          <a:cs typeface="Arial Unicode MS"/>
                        </a:rPr>
                        <a:t>헬리콥터에</a:t>
                      </a:r>
                      <a:r>
                        <a:rPr sz="120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105" dirty="0">
                          <a:latin typeface="Arial Unicode MS"/>
                          <a:cs typeface="Arial Unicode MS"/>
                        </a:rPr>
                        <a:t>관련된</a:t>
                      </a:r>
                      <a:r>
                        <a:rPr sz="120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50" dirty="0">
                          <a:latin typeface="Arial Unicode MS"/>
                          <a:cs typeface="Arial Unicode MS"/>
                        </a:rPr>
                        <a:t>것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106680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FFF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1653399" y="2368149"/>
            <a:ext cx="4639310" cy="194945"/>
          </a:xfrm>
          <a:custGeom>
            <a:avLst/>
            <a:gdLst/>
            <a:ahLst/>
            <a:cxnLst/>
            <a:rect l="l" t="t" r="r" b="b"/>
            <a:pathLst>
              <a:path w="4639310" h="194944">
                <a:moveTo>
                  <a:pt x="0" y="131161"/>
                </a:moveTo>
                <a:lnTo>
                  <a:pt x="0" y="110240"/>
                </a:lnTo>
                <a:lnTo>
                  <a:pt x="39563" y="110173"/>
                </a:lnTo>
                <a:lnTo>
                  <a:pt x="46268" y="110038"/>
                </a:lnTo>
                <a:lnTo>
                  <a:pt x="46268" y="100382"/>
                </a:lnTo>
                <a:lnTo>
                  <a:pt x="36210" y="98773"/>
                </a:lnTo>
                <a:lnTo>
                  <a:pt x="28498" y="95588"/>
                </a:lnTo>
                <a:lnTo>
                  <a:pt x="17769" y="86066"/>
                </a:lnTo>
                <a:lnTo>
                  <a:pt x="15087" y="80534"/>
                </a:lnTo>
                <a:lnTo>
                  <a:pt x="15087" y="65379"/>
                </a:lnTo>
                <a:lnTo>
                  <a:pt x="51767" y="42044"/>
                </a:lnTo>
                <a:lnTo>
                  <a:pt x="65714" y="42044"/>
                </a:lnTo>
                <a:lnTo>
                  <a:pt x="100846" y="60953"/>
                </a:lnTo>
                <a:lnTo>
                  <a:pt x="52303" y="60953"/>
                </a:lnTo>
                <a:lnTo>
                  <a:pt x="47408" y="62026"/>
                </a:lnTo>
                <a:lnTo>
                  <a:pt x="40702" y="66318"/>
                </a:lnTo>
                <a:lnTo>
                  <a:pt x="39026" y="68598"/>
                </a:lnTo>
                <a:lnTo>
                  <a:pt x="39026" y="74633"/>
                </a:lnTo>
                <a:lnTo>
                  <a:pt x="40702" y="76913"/>
                </a:lnTo>
                <a:lnTo>
                  <a:pt x="47408" y="81204"/>
                </a:lnTo>
                <a:lnTo>
                  <a:pt x="52303" y="82277"/>
                </a:lnTo>
                <a:lnTo>
                  <a:pt x="101490" y="82277"/>
                </a:lnTo>
                <a:lnTo>
                  <a:pt x="99745" y="85898"/>
                </a:lnTo>
                <a:lnTo>
                  <a:pt x="89150" y="95554"/>
                </a:lnTo>
                <a:lnTo>
                  <a:pt x="81473" y="98773"/>
                </a:lnTo>
                <a:lnTo>
                  <a:pt x="71414" y="100382"/>
                </a:lnTo>
                <a:lnTo>
                  <a:pt x="71414" y="109636"/>
                </a:lnTo>
                <a:lnTo>
                  <a:pt x="115646" y="109636"/>
                </a:lnTo>
                <a:lnTo>
                  <a:pt x="117280" y="128345"/>
                </a:lnTo>
                <a:lnTo>
                  <a:pt x="49845" y="130998"/>
                </a:lnTo>
                <a:lnTo>
                  <a:pt x="0" y="131161"/>
                </a:lnTo>
                <a:close/>
              </a:path>
              <a:path w="4639310" h="194944">
                <a:moveTo>
                  <a:pt x="101490" y="82277"/>
                </a:moveTo>
                <a:lnTo>
                  <a:pt x="65178" y="82277"/>
                </a:lnTo>
                <a:lnTo>
                  <a:pt x="70073" y="81204"/>
                </a:lnTo>
                <a:lnTo>
                  <a:pt x="76779" y="76913"/>
                </a:lnTo>
                <a:lnTo>
                  <a:pt x="78455" y="74633"/>
                </a:lnTo>
                <a:lnTo>
                  <a:pt x="78455" y="68598"/>
                </a:lnTo>
                <a:lnTo>
                  <a:pt x="76779" y="66318"/>
                </a:lnTo>
                <a:lnTo>
                  <a:pt x="70073" y="62026"/>
                </a:lnTo>
                <a:lnTo>
                  <a:pt x="65178" y="60953"/>
                </a:lnTo>
                <a:lnTo>
                  <a:pt x="100846" y="60953"/>
                </a:lnTo>
                <a:lnTo>
                  <a:pt x="101422" y="61926"/>
                </a:lnTo>
                <a:lnTo>
                  <a:pt x="102394" y="65379"/>
                </a:lnTo>
                <a:lnTo>
                  <a:pt x="102329" y="80534"/>
                </a:lnTo>
                <a:lnTo>
                  <a:pt x="101490" y="82277"/>
                </a:lnTo>
                <a:close/>
              </a:path>
              <a:path w="4639310" h="194944">
                <a:moveTo>
                  <a:pt x="115646" y="109636"/>
                </a:moveTo>
                <a:lnTo>
                  <a:pt x="71414" y="109636"/>
                </a:lnTo>
                <a:lnTo>
                  <a:pt x="102897" y="108563"/>
                </a:lnTo>
                <a:lnTo>
                  <a:pt x="109435" y="108161"/>
                </a:lnTo>
                <a:lnTo>
                  <a:pt x="115470" y="107624"/>
                </a:lnTo>
                <a:lnTo>
                  <a:pt x="115646" y="109636"/>
                </a:lnTo>
                <a:close/>
              </a:path>
              <a:path w="4639310" h="194944">
                <a:moveTo>
                  <a:pt x="71414" y="16294"/>
                </a:moveTo>
                <a:lnTo>
                  <a:pt x="46067" y="16294"/>
                </a:lnTo>
                <a:lnTo>
                  <a:pt x="46067" y="201"/>
                </a:lnTo>
                <a:lnTo>
                  <a:pt x="71414" y="201"/>
                </a:lnTo>
                <a:lnTo>
                  <a:pt x="71414" y="16294"/>
                </a:lnTo>
                <a:close/>
              </a:path>
              <a:path w="4639310" h="194944">
                <a:moveTo>
                  <a:pt x="149870" y="144036"/>
                </a:moveTo>
                <a:lnTo>
                  <a:pt x="124724" y="144036"/>
                </a:lnTo>
                <a:lnTo>
                  <a:pt x="124724" y="2011"/>
                </a:lnTo>
                <a:lnTo>
                  <a:pt x="149870" y="2011"/>
                </a:lnTo>
                <a:lnTo>
                  <a:pt x="149870" y="60350"/>
                </a:lnTo>
                <a:lnTo>
                  <a:pt x="174613" y="60350"/>
                </a:lnTo>
                <a:lnTo>
                  <a:pt x="174613" y="82478"/>
                </a:lnTo>
                <a:lnTo>
                  <a:pt x="149870" y="82478"/>
                </a:lnTo>
                <a:lnTo>
                  <a:pt x="149870" y="144036"/>
                </a:lnTo>
                <a:close/>
              </a:path>
              <a:path w="4639310" h="194944">
                <a:moveTo>
                  <a:pt x="109234" y="37014"/>
                </a:moveTo>
                <a:lnTo>
                  <a:pt x="7242" y="37014"/>
                </a:lnTo>
                <a:lnTo>
                  <a:pt x="7242" y="16294"/>
                </a:lnTo>
                <a:lnTo>
                  <a:pt x="109234" y="16294"/>
                </a:lnTo>
                <a:lnTo>
                  <a:pt x="109234" y="37014"/>
                </a:lnTo>
                <a:close/>
              </a:path>
              <a:path w="4639310" h="194944">
                <a:moveTo>
                  <a:pt x="154899" y="187890"/>
                </a:moveTo>
                <a:lnTo>
                  <a:pt x="27962" y="187890"/>
                </a:lnTo>
                <a:lnTo>
                  <a:pt x="27962" y="137598"/>
                </a:lnTo>
                <a:lnTo>
                  <a:pt x="53510" y="137598"/>
                </a:lnTo>
                <a:lnTo>
                  <a:pt x="53510" y="166365"/>
                </a:lnTo>
                <a:lnTo>
                  <a:pt x="154899" y="166365"/>
                </a:lnTo>
                <a:lnTo>
                  <a:pt x="154899" y="187890"/>
                </a:lnTo>
                <a:close/>
              </a:path>
              <a:path w="4639310" h="194944">
                <a:moveTo>
                  <a:pt x="338163" y="112654"/>
                </a:moveTo>
                <a:lnTo>
                  <a:pt x="313017" y="112654"/>
                </a:lnTo>
                <a:lnTo>
                  <a:pt x="313017" y="88312"/>
                </a:lnTo>
                <a:lnTo>
                  <a:pt x="281635" y="88312"/>
                </a:lnTo>
                <a:lnTo>
                  <a:pt x="281635" y="66988"/>
                </a:lnTo>
                <a:lnTo>
                  <a:pt x="313017" y="66988"/>
                </a:lnTo>
                <a:lnTo>
                  <a:pt x="313017" y="49286"/>
                </a:lnTo>
                <a:lnTo>
                  <a:pt x="284853" y="49286"/>
                </a:lnTo>
                <a:lnTo>
                  <a:pt x="284853" y="27962"/>
                </a:lnTo>
                <a:lnTo>
                  <a:pt x="313017" y="27962"/>
                </a:lnTo>
                <a:lnTo>
                  <a:pt x="313017" y="2011"/>
                </a:lnTo>
                <a:lnTo>
                  <a:pt x="338163" y="2011"/>
                </a:lnTo>
                <a:lnTo>
                  <a:pt x="338163" y="112654"/>
                </a:lnTo>
                <a:close/>
              </a:path>
              <a:path w="4639310" h="194944">
                <a:moveTo>
                  <a:pt x="195535" y="116677"/>
                </a:moveTo>
                <a:lnTo>
                  <a:pt x="185275" y="95957"/>
                </a:lnTo>
                <a:lnTo>
                  <a:pt x="195403" y="91600"/>
                </a:lnTo>
                <a:lnTo>
                  <a:pt x="204462" y="87583"/>
                </a:lnTo>
                <a:lnTo>
                  <a:pt x="243547" y="64843"/>
                </a:lnTo>
                <a:lnTo>
                  <a:pt x="250051" y="34600"/>
                </a:lnTo>
                <a:lnTo>
                  <a:pt x="193322" y="34600"/>
                </a:lnTo>
                <a:lnTo>
                  <a:pt x="193322" y="13075"/>
                </a:lnTo>
                <a:lnTo>
                  <a:pt x="275398" y="13075"/>
                </a:lnTo>
                <a:lnTo>
                  <a:pt x="275398" y="51029"/>
                </a:lnTo>
                <a:lnTo>
                  <a:pt x="255617" y="86401"/>
                </a:lnTo>
                <a:lnTo>
                  <a:pt x="217468" y="107096"/>
                </a:lnTo>
                <a:lnTo>
                  <a:pt x="203336" y="113333"/>
                </a:lnTo>
                <a:lnTo>
                  <a:pt x="195535" y="116677"/>
                </a:lnTo>
                <a:close/>
              </a:path>
              <a:path w="4639310" h="194944">
                <a:moveTo>
                  <a:pt x="280227" y="194730"/>
                </a:moveTo>
                <a:lnTo>
                  <a:pt x="233354" y="182023"/>
                </a:lnTo>
                <a:lnTo>
                  <a:pt x="221687" y="164153"/>
                </a:lnTo>
                <a:lnTo>
                  <a:pt x="221687" y="144036"/>
                </a:lnTo>
                <a:lnTo>
                  <a:pt x="249984" y="117482"/>
                </a:lnTo>
                <a:lnTo>
                  <a:pt x="271912" y="113458"/>
                </a:lnTo>
                <a:lnTo>
                  <a:pt x="288541" y="113458"/>
                </a:lnTo>
                <a:lnTo>
                  <a:pt x="327099" y="126165"/>
                </a:lnTo>
                <a:lnTo>
                  <a:pt x="334037" y="134179"/>
                </a:lnTo>
                <a:lnTo>
                  <a:pt x="275801" y="134179"/>
                </a:lnTo>
                <a:lnTo>
                  <a:pt x="271576" y="134648"/>
                </a:lnTo>
                <a:lnTo>
                  <a:pt x="246631" y="149065"/>
                </a:lnTo>
                <a:lnTo>
                  <a:pt x="246631" y="159123"/>
                </a:lnTo>
                <a:lnTo>
                  <a:pt x="275801" y="174010"/>
                </a:lnTo>
                <a:lnTo>
                  <a:pt x="334037" y="174010"/>
                </a:lnTo>
                <a:lnTo>
                  <a:pt x="331223" y="178201"/>
                </a:lnTo>
                <a:lnTo>
                  <a:pt x="296253" y="193925"/>
                </a:lnTo>
                <a:lnTo>
                  <a:pt x="288541" y="194730"/>
                </a:lnTo>
                <a:lnTo>
                  <a:pt x="280227" y="194730"/>
                </a:lnTo>
                <a:close/>
              </a:path>
              <a:path w="4639310" h="194944">
                <a:moveTo>
                  <a:pt x="334037" y="174010"/>
                </a:moveTo>
                <a:lnTo>
                  <a:pt x="284652" y="174010"/>
                </a:lnTo>
                <a:lnTo>
                  <a:pt x="288877" y="173540"/>
                </a:lnTo>
                <a:lnTo>
                  <a:pt x="296923" y="171663"/>
                </a:lnTo>
                <a:lnTo>
                  <a:pt x="313822" y="159123"/>
                </a:lnTo>
                <a:lnTo>
                  <a:pt x="313822" y="149065"/>
                </a:lnTo>
                <a:lnTo>
                  <a:pt x="284652" y="134179"/>
                </a:lnTo>
                <a:lnTo>
                  <a:pt x="334037" y="134179"/>
                </a:lnTo>
                <a:lnTo>
                  <a:pt x="337258" y="138973"/>
                </a:lnTo>
                <a:lnTo>
                  <a:pt x="338766" y="144036"/>
                </a:lnTo>
                <a:lnTo>
                  <a:pt x="338766" y="164153"/>
                </a:lnTo>
                <a:lnTo>
                  <a:pt x="337258" y="169215"/>
                </a:lnTo>
                <a:lnTo>
                  <a:pt x="334037" y="174010"/>
                </a:lnTo>
                <a:close/>
              </a:path>
              <a:path w="4639310" h="194944">
                <a:moveTo>
                  <a:pt x="1480998" y="189097"/>
                </a:moveTo>
                <a:lnTo>
                  <a:pt x="1455450" y="189097"/>
                </a:lnTo>
                <a:lnTo>
                  <a:pt x="1455450" y="2011"/>
                </a:lnTo>
                <a:lnTo>
                  <a:pt x="1480998" y="2011"/>
                </a:lnTo>
                <a:lnTo>
                  <a:pt x="1480998" y="189097"/>
                </a:lnTo>
                <a:close/>
              </a:path>
              <a:path w="4639310" h="194944">
                <a:moveTo>
                  <a:pt x="1345210" y="150674"/>
                </a:moveTo>
                <a:lnTo>
                  <a:pt x="1331732" y="130558"/>
                </a:lnTo>
                <a:lnTo>
                  <a:pt x="1338999" y="126157"/>
                </a:lnTo>
                <a:lnTo>
                  <a:pt x="1345713" y="122008"/>
                </a:lnTo>
                <a:lnTo>
                  <a:pt x="1380045" y="97532"/>
                </a:lnTo>
                <a:lnTo>
                  <a:pt x="1396106" y="59478"/>
                </a:lnTo>
                <a:lnTo>
                  <a:pt x="1396106" y="40635"/>
                </a:lnTo>
                <a:lnTo>
                  <a:pt x="1335152" y="40635"/>
                </a:lnTo>
                <a:lnTo>
                  <a:pt x="1335152" y="18708"/>
                </a:lnTo>
                <a:lnTo>
                  <a:pt x="1421654" y="18708"/>
                </a:lnTo>
                <a:lnTo>
                  <a:pt x="1421569" y="63971"/>
                </a:lnTo>
                <a:lnTo>
                  <a:pt x="1404923" y="107624"/>
                </a:lnTo>
                <a:lnTo>
                  <a:pt x="1374078" y="132267"/>
                </a:lnTo>
                <a:lnTo>
                  <a:pt x="1353276" y="145677"/>
                </a:lnTo>
                <a:lnTo>
                  <a:pt x="1345210" y="150674"/>
                </a:lnTo>
                <a:close/>
              </a:path>
              <a:path w="4639310" h="194944">
                <a:moveTo>
                  <a:pt x="1604918" y="144237"/>
                </a:moveTo>
                <a:lnTo>
                  <a:pt x="1579571" y="144237"/>
                </a:lnTo>
                <a:lnTo>
                  <a:pt x="1579571" y="127942"/>
                </a:lnTo>
                <a:lnTo>
                  <a:pt x="1572865" y="127138"/>
                </a:lnTo>
                <a:lnTo>
                  <a:pt x="1535817" y="102729"/>
                </a:lnTo>
                <a:lnTo>
                  <a:pt x="1534710" y="98371"/>
                </a:lnTo>
                <a:lnTo>
                  <a:pt x="1534710" y="80400"/>
                </a:lnTo>
                <a:lnTo>
                  <a:pt x="1576285" y="51700"/>
                </a:lnTo>
                <a:lnTo>
                  <a:pt x="1583929" y="50895"/>
                </a:lnTo>
                <a:lnTo>
                  <a:pt x="1600425" y="50895"/>
                </a:lnTo>
                <a:lnTo>
                  <a:pt x="1638546" y="63267"/>
                </a:lnTo>
                <a:lnTo>
                  <a:pt x="1645723" y="71615"/>
                </a:lnTo>
                <a:lnTo>
                  <a:pt x="1587014" y="71615"/>
                </a:lnTo>
                <a:lnTo>
                  <a:pt x="1582353" y="72051"/>
                </a:lnTo>
                <a:lnTo>
                  <a:pt x="1559253" y="85094"/>
                </a:lnTo>
                <a:lnTo>
                  <a:pt x="1559253" y="94347"/>
                </a:lnTo>
                <a:lnTo>
                  <a:pt x="1587014" y="107826"/>
                </a:lnTo>
                <a:lnTo>
                  <a:pt x="1645772" y="107826"/>
                </a:lnTo>
                <a:lnTo>
                  <a:pt x="1644246" y="110508"/>
                </a:lnTo>
                <a:lnTo>
                  <a:pt x="1604918" y="127942"/>
                </a:lnTo>
                <a:lnTo>
                  <a:pt x="1604918" y="144237"/>
                </a:lnTo>
                <a:close/>
              </a:path>
              <a:path w="4639310" h="194944">
                <a:moveTo>
                  <a:pt x="1645772" y="107826"/>
                </a:moveTo>
                <a:lnTo>
                  <a:pt x="1597475" y="107826"/>
                </a:lnTo>
                <a:lnTo>
                  <a:pt x="1602135" y="107390"/>
                </a:lnTo>
                <a:lnTo>
                  <a:pt x="1610316" y="105646"/>
                </a:lnTo>
                <a:lnTo>
                  <a:pt x="1625236" y="94347"/>
                </a:lnTo>
                <a:lnTo>
                  <a:pt x="1625236" y="85094"/>
                </a:lnTo>
                <a:lnTo>
                  <a:pt x="1592244" y="71615"/>
                </a:lnTo>
                <a:lnTo>
                  <a:pt x="1645723" y="71615"/>
                </a:lnTo>
                <a:lnTo>
                  <a:pt x="1648336" y="75505"/>
                </a:lnTo>
                <a:lnTo>
                  <a:pt x="1649778" y="80400"/>
                </a:lnTo>
                <a:lnTo>
                  <a:pt x="1649778" y="98371"/>
                </a:lnTo>
                <a:lnTo>
                  <a:pt x="1648672" y="102729"/>
                </a:lnTo>
                <a:lnTo>
                  <a:pt x="1645772" y="107826"/>
                </a:lnTo>
                <a:close/>
              </a:path>
              <a:path w="4639310" h="194944">
                <a:moveTo>
                  <a:pt x="1677942" y="165561"/>
                </a:moveTo>
                <a:lnTo>
                  <a:pt x="1506547" y="165561"/>
                </a:lnTo>
                <a:lnTo>
                  <a:pt x="1506547" y="144237"/>
                </a:lnTo>
                <a:lnTo>
                  <a:pt x="1677942" y="144237"/>
                </a:lnTo>
                <a:lnTo>
                  <a:pt x="1677942" y="165561"/>
                </a:lnTo>
                <a:close/>
              </a:path>
              <a:path w="4639310" h="194944">
                <a:moveTo>
                  <a:pt x="1605119" y="21927"/>
                </a:moveTo>
                <a:lnTo>
                  <a:pt x="1579369" y="21927"/>
                </a:lnTo>
                <a:lnTo>
                  <a:pt x="1579369" y="0"/>
                </a:lnTo>
                <a:lnTo>
                  <a:pt x="1605119" y="0"/>
                </a:lnTo>
                <a:lnTo>
                  <a:pt x="1605119" y="21927"/>
                </a:lnTo>
                <a:close/>
              </a:path>
              <a:path w="4639310" h="194944">
                <a:moveTo>
                  <a:pt x="1662049" y="43251"/>
                </a:moveTo>
                <a:lnTo>
                  <a:pt x="1522439" y="43251"/>
                </a:lnTo>
                <a:lnTo>
                  <a:pt x="1522439" y="21927"/>
                </a:lnTo>
                <a:lnTo>
                  <a:pt x="1662049" y="21927"/>
                </a:lnTo>
                <a:lnTo>
                  <a:pt x="1662049" y="43251"/>
                </a:lnTo>
                <a:close/>
              </a:path>
              <a:path w="4639310" h="194944">
                <a:moveTo>
                  <a:pt x="4447422" y="62362"/>
                </a:moveTo>
                <a:lnTo>
                  <a:pt x="4422879" y="62362"/>
                </a:lnTo>
                <a:lnTo>
                  <a:pt x="4422879" y="2011"/>
                </a:lnTo>
                <a:lnTo>
                  <a:pt x="4447422" y="2011"/>
                </a:lnTo>
                <a:lnTo>
                  <a:pt x="4447422" y="62362"/>
                </a:lnTo>
                <a:close/>
              </a:path>
              <a:path w="4639310" h="194944">
                <a:moveTo>
                  <a:pt x="4403969" y="180045"/>
                </a:moveTo>
                <a:lnTo>
                  <a:pt x="4379427" y="180045"/>
                </a:lnTo>
                <a:lnTo>
                  <a:pt x="4379427" y="5833"/>
                </a:lnTo>
                <a:lnTo>
                  <a:pt x="4403969" y="5833"/>
                </a:lnTo>
                <a:lnTo>
                  <a:pt x="4403969" y="62362"/>
                </a:lnTo>
                <a:lnTo>
                  <a:pt x="4447422" y="62362"/>
                </a:lnTo>
                <a:lnTo>
                  <a:pt x="4447422" y="84289"/>
                </a:lnTo>
                <a:lnTo>
                  <a:pt x="4403969" y="84289"/>
                </a:lnTo>
                <a:lnTo>
                  <a:pt x="4403969" y="180045"/>
                </a:lnTo>
                <a:close/>
              </a:path>
              <a:path w="4639310" h="194944">
                <a:moveTo>
                  <a:pt x="4447422" y="189097"/>
                </a:moveTo>
                <a:lnTo>
                  <a:pt x="4422879" y="189097"/>
                </a:lnTo>
                <a:lnTo>
                  <a:pt x="4422879" y="84289"/>
                </a:lnTo>
                <a:lnTo>
                  <a:pt x="4447422" y="84289"/>
                </a:lnTo>
                <a:lnTo>
                  <a:pt x="4447422" y="189097"/>
                </a:lnTo>
                <a:close/>
              </a:path>
              <a:path w="4639310" h="194944">
                <a:moveTo>
                  <a:pt x="4314651" y="138202"/>
                </a:moveTo>
                <a:lnTo>
                  <a:pt x="4291718" y="138202"/>
                </a:lnTo>
                <a:lnTo>
                  <a:pt x="4291718" y="19513"/>
                </a:lnTo>
                <a:lnTo>
                  <a:pt x="4317065" y="19513"/>
                </a:lnTo>
                <a:lnTo>
                  <a:pt x="4317065" y="116275"/>
                </a:lnTo>
                <a:lnTo>
                  <a:pt x="4368955" y="116275"/>
                </a:lnTo>
                <a:lnTo>
                  <a:pt x="4330090" y="138026"/>
                </a:lnTo>
                <a:lnTo>
                  <a:pt x="4322433" y="138158"/>
                </a:lnTo>
                <a:lnTo>
                  <a:pt x="4314651" y="138202"/>
                </a:lnTo>
                <a:close/>
              </a:path>
              <a:path w="4639310" h="194944">
                <a:moveTo>
                  <a:pt x="4368955" y="116275"/>
                </a:moveTo>
                <a:lnTo>
                  <a:pt x="4330342" y="116275"/>
                </a:lnTo>
                <a:lnTo>
                  <a:pt x="4338355" y="116006"/>
                </a:lnTo>
                <a:lnTo>
                  <a:pt x="4354314" y="114933"/>
                </a:lnTo>
                <a:lnTo>
                  <a:pt x="4361724" y="114129"/>
                </a:lnTo>
                <a:lnTo>
                  <a:pt x="4368564" y="113056"/>
                </a:lnTo>
                <a:lnTo>
                  <a:pt x="4368955" y="116275"/>
                </a:lnTo>
                <a:close/>
              </a:path>
              <a:path w="4639310" h="194944">
                <a:moveTo>
                  <a:pt x="4534528" y="91732"/>
                </a:moveTo>
                <a:lnTo>
                  <a:pt x="4509382" y="91732"/>
                </a:lnTo>
                <a:lnTo>
                  <a:pt x="4509382" y="69201"/>
                </a:lnTo>
                <a:lnTo>
                  <a:pt x="4503883" y="66251"/>
                </a:lnTo>
                <a:lnTo>
                  <a:pt x="4499625" y="62596"/>
                </a:lnTo>
                <a:lnTo>
                  <a:pt x="4493590" y="53879"/>
                </a:lnTo>
                <a:lnTo>
                  <a:pt x="4492081" y="48883"/>
                </a:lnTo>
                <a:lnTo>
                  <a:pt x="4492081" y="32790"/>
                </a:lnTo>
                <a:lnTo>
                  <a:pt x="4521183" y="7476"/>
                </a:lnTo>
                <a:lnTo>
                  <a:pt x="4544452" y="3621"/>
                </a:lnTo>
                <a:lnTo>
                  <a:pt x="4562423" y="3621"/>
                </a:lnTo>
                <a:lnTo>
                  <a:pt x="4603025" y="15456"/>
                </a:lnTo>
                <a:lnTo>
                  <a:pt x="4610615" y="23938"/>
                </a:lnTo>
                <a:lnTo>
                  <a:pt x="4548341" y="23939"/>
                </a:lnTo>
                <a:lnTo>
                  <a:pt x="4543580" y="24307"/>
                </a:lnTo>
                <a:lnTo>
                  <a:pt x="4517227" y="37081"/>
                </a:lnTo>
                <a:lnTo>
                  <a:pt x="4517227" y="44726"/>
                </a:lnTo>
                <a:lnTo>
                  <a:pt x="4548341" y="57735"/>
                </a:lnTo>
                <a:lnTo>
                  <a:pt x="4610615" y="57735"/>
                </a:lnTo>
                <a:lnTo>
                  <a:pt x="4607250" y="62596"/>
                </a:lnTo>
                <a:lnTo>
                  <a:pt x="4602992" y="66251"/>
                </a:lnTo>
                <a:lnTo>
                  <a:pt x="4597493" y="69201"/>
                </a:lnTo>
                <a:lnTo>
                  <a:pt x="4597493" y="76846"/>
                </a:lnTo>
                <a:lnTo>
                  <a:pt x="4534528" y="76846"/>
                </a:lnTo>
                <a:lnTo>
                  <a:pt x="4534528" y="91732"/>
                </a:lnTo>
                <a:close/>
              </a:path>
              <a:path w="4639310" h="194944">
                <a:moveTo>
                  <a:pt x="4610615" y="57735"/>
                </a:moveTo>
                <a:lnTo>
                  <a:pt x="4558533" y="57735"/>
                </a:lnTo>
                <a:lnTo>
                  <a:pt x="4563294" y="57366"/>
                </a:lnTo>
                <a:lnTo>
                  <a:pt x="4572146" y="55891"/>
                </a:lnTo>
                <a:lnTo>
                  <a:pt x="4589648" y="44726"/>
                </a:lnTo>
                <a:lnTo>
                  <a:pt x="4589648" y="37081"/>
                </a:lnTo>
                <a:lnTo>
                  <a:pt x="4553437" y="23938"/>
                </a:lnTo>
                <a:lnTo>
                  <a:pt x="4610615" y="23939"/>
                </a:lnTo>
                <a:lnTo>
                  <a:pt x="4613285" y="27794"/>
                </a:lnTo>
                <a:lnTo>
                  <a:pt x="4614794" y="32790"/>
                </a:lnTo>
                <a:lnTo>
                  <a:pt x="4614794" y="48883"/>
                </a:lnTo>
                <a:lnTo>
                  <a:pt x="4613285" y="53879"/>
                </a:lnTo>
                <a:lnTo>
                  <a:pt x="4610615" y="57735"/>
                </a:lnTo>
                <a:close/>
              </a:path>
              <a:path w="4639310" h="194944">
                <a:moveTo>
                  <a:pt x="4560143" y="78053"/>
                </a:moveTo>
                <a:lnTo>
                  <a:pt x="4546597" y="78053"/>
                </a:lnTo>
                <a:lnTo>
                  <a:pt x="4540294" y="77650"/>
                </a:lnTo>
                <a:lnTo>
                  <a:pt x="4534528" y="76846"/>
                </a:lnTo>
                <a:lnTo>
                  <a:pt x="4572347" y="76846"/>
                </a:lnTo>
                <a:lnTo>
                  <a:pt x="4566446" y="77650"/>
                </a:lnTo>
                <a:lnTo>
                  <a:pt x="4560143" y="78053"/>
                </a:lnTo>
                <a:close/>
              </a:path>
              <a:path w="4639310" h="194944">
                <a:moveTo>
                  <a:pt x="4597493" y="91732"/>
                </a:moveTo>
                <a:lnTo>
                  <a:pt x="4572347" y="91732"/>
                </a:lnTo>
                <a:lnTo>
                  <a:pt x="4572347" y="76846"/>
                </a:lnTo>
                <a:lnTo>
                  <a:pt x="4597493" y="76846"/>
                </a:lnTo>
                <a:lnTo>
                  <a:pt x="4597493" y="91732"/>
                </a:lnTo>
                <a:close/>
              </a:path>
              <a:path w="4639310" h="194944">
                <a:moveTo>
                  <a:pt x="4639135" y="112452"/>
                </a:moveTo>
                <a:lnTo>
                  <a:pt x="4467740" y="112452"/>
                </a:lnTo>
                <a:lnTo>
                  <a:pt x="4467740" y="91732"/>
                </a:lnTo>
                <a:lnTo>
                  <a:pt x="4639135" y="91732"/>
                </a:lnTo>
                <a:lnTo>
                  <a:pt x="4639135" y="112452"/>
                </a:lnTo>
                <a:close/>
              </a:path>
              <a:path w="4639310" h="194944">
                <a:moveTo>
                  <a:pt x="4553437" y="194730"/>
                </a:moveTo>
                <a:lnTo>
                  <a:pt x="4505492" y="183465"/>
                </a:lnTo>
                <a:lnTo>
                  <a:pt x="4493087" y="166298"/>
                </a:lnTo>
                <a:lnTo>
                  <a:pt x="4493087" y="148730"/>
                </a:lnTo>
                <a:lnTo>
                  <a:pt x="4522893" y="123818"/>
                </a:lnTo>
                <a:lnTo>
                  <a:pt x="4545256" y="120298"/>
                </a:lnTo>
                <a:lnTo>
                  <a:pt x="4561618" y="120298"/>
                </a:lnTo>
                <a:lnTo>
                  <a:pt x="4601382" y="131563"/>
                </a:lnTo>
                <a:lnTo>
                  <a:pt x="4610016" y="140817"/>
                </a:lnTo>
                <a:lnTo>
                  <a:pt x="4549011" y="140817"/>
                </a:lnTo>
                <a:lnTo>
                  <a:pt x="4544686" y="141186"/>
                </a:lnTo>
                <a:lnTo>
                  <a:pt x="4518233" y="153826"/>
                </a:lnTo>
                <a:lnTo>
                  <a:pt x="4518233" y="161202"/>
                </a:lnTo>
                <a:lnTo>
                  <a:pt x="4549011" y="174211"/>
                </a:lnTo>
                <a:lnTo>
                  <a:pt x="4610016" y="174211"/>
                </a:lnTo>
                <a:lnTo>
                  <a:pt x="4605741" y="179911"/>
                </a:lnTo>
                <a:lnTo>
                  <a:pt x="4569363" y="194026"/>
                </a:lnTo>
                <a:lnTo>
                  <a:pt x="4561618" y="194730"/>
                </a:lnTo>
                <a:lnTo>
                  <a:pt x="4553437" y="194730"/>
                </a:lnTo>
                <a:close/>
              </a:path>
              <a:path w="4639310" h="194944">
                <a:moveTo>
                  <a:pt x="4610016" y="174211"/>
                </a:moveTo>
                <a:lnTo>
                  <a:pt x="4557863" y="174211"/>
                </a:lnTo>
                <a:lnTo>
                  <a:pt x="4562188" y="173842"/>
                </a:lnTo>
                <a:lnTo>
                  <a:pt x="4570637" y="172367"/>
                </a:lnTo>
                <a:lnTo>
                  <a:pt x="4588642" y="161202"/>
                </a:lnTo>
                <a:lnTo>
                  <a:pt x="4588642" y="153826"/>
                </a:lnTo>
                <a:lnTo>
                  <a:pt x="4553437" y="140817"/>
                </a:lnTo>
                <a:lnTo>
                  <a:pt x="4610016" y="140817"/>
                </a:lnTo>
                <a:lnTo>
                  <a:pt x="4612178" y="143701"/>
                </a:lnTo>
                <a:lnTo>
                  <a:pt x="4613788" y="148730"/>
                </a:lnTo>
                <a:lnTo>
                  <a:pt x="4613788" y="166298"/>
                </a:lnTo>
                <a:lnTo>
                  <a:pt x="4612178" y="171328"/>
                </a:lnTo>
                <a:lnTo>
                  <a:pt x="4610016" y="1742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6269" y="3240569"/>
            <a:ext cx="580390" cy="140335"/>
          </a:xfrm>
          <a:custGeom>
            <a:avLst/>
            <a:gdLst/>
            <a:ahLst/>
            <a:cxnLst/>
            <a:rect l="l" t="t" r="r" b="b"/>
            <a:pathLst>
              <a:path w="580390" h="140335">
                <a:moveTo>
                  <a:pt x="62398" y="140150"/>
                </a:moveTo>
                <a:lnTo>
                  <a:pt x="53637" y="140150"/>
                </a:lnTo>
                <a:lnTo>
                  <a:pt x="40813" y="139145"/>
                </a:lnTo>
                <a:lnTo>
                  <a:pt x="7344" y="115256"/>
                </a:lnTo>
                <a:lnTo>
                  <a:pt x="0" y="62942"/>
                </a:lnTo>
                <a:lnTo>
                  <a:pt x="791" y="50254"/>
                </a:lnTo>
                <a:lnTo>
                  <a:pt x="20525" y="13055"/>
                </a:lnTo>
                <a:lnTo>
                  <a:pt x="51675" y="4279"/>
                </a:lnTo>
                <a:lnTo>
                  <a:pt x="60879" y="4279"/>
                </a:lnTo>
                <a:lnTo>
                  <a:pt x="68920" y="5415"/>
                </a:lnTo>
                <a:lnTo>
                  <a:pt x="82677" y="9960"/>
                </a:lnTo>
                <a:lnTo>
                  <a:pt x="89079" y="13541"/>
                </a:lnTo>
                <a:lnTo>
                  <a:pt x="95004" y="18429"/>
                </a:lnTo>
                <a:lnTo>
                  <a:pt x="94349" y="19435"/>
                </a:lnTo>
                <a:lnTo>
                  <a:pt x="45762" y="19435"/>
                </a:lnTo>
                <a:lnTo>
                  <a:pt x="40610" y="20476"/>
                </a:lnTo>
                <a:lnTo>
                  <a:pt x="16192" y="56300"/>
                </a:lnTo>
                <a:lnTo>
                  <a:pt x="16192" y="79347"/>
                </a:lnTo>
                <a:lnTo>
                  <a:pt x="37556" y="121973"/>
                </a:lnTo>
                <a:lnTo>
                  <a:pt x="98214" y="124815"/>
                </a:lnTo>
                <a:lnTo>
                  <a:pt x="98214" y="127860"/>
                </a:lnTo>
                <a:lnTo>
                  <a:pt x="91908" y="132420"/>
                </a:lnTo>
                <a:lnTo>
                  <a:pt x="85092" y="135608"/>
                </a:lnTo>
                <a:lnTo>
                  <a:pt x="70441" y="139241"/>
                </a:lnTo>
                <a:lnTo>
                  <a:pt x="62398" y="140150"/>
                </a:lnTo>
                <a:close/>
              </a:path>
              <a:path w="580390" h="140335">
                <a:moveTo>
                  <a:pt x="87259" y="30312"/>
                </a:moveTo>
                <a:lnTo>
                  <a:pt x="80565" y="26049"/>
                </a:lnTo>
                <a:lnTo>
                  <a:pt x="74604" y="23171"/>
                </a:lnTo>
                <a:lnTo>
                  <a:pt x="64149" y="20182"/>
                </a:lnTo>
                <a:lnTo>
                  <a:pt x="58249" y="19435"/>
                </a:lnTo>
                <a:lnTo>
                  <a:pt x="94349" y="19435"/>
                </a:lnTo>
                <a:lnTo>
                  <a:pt x="87259" y="30312"/>
                </a:lnTo>
                <a:close/>
              </a:path>
              <a:path w="580390" h="140335">
                <a:moveTo>
                  <a:pt x="98214" y="124815"/>
                </a:moveTo>
                <a:lnTo>
                  <a:pt x="56872" y="124815"/>
                </a:lnTo>
                <a:lnTo>
                  <a:pt x="59550" y="124702"/>
                </a:lnTo>
                <a:lnTo>
                  <a:pt x="64858" y="124251"/>
                </a:lnTo>
                <a:lnTo>
                  <a:pt x="82523" y="119165"/>
                </a:lnTo>
                <a:lnTo>
                  <a:pt x="82523" y="81130"/>
                </a:lnTo>
                <a:lnTo>
                  <a:pt x="52210" y="81130"/>
                </a:lnTo>
                <a:lnTo>
                  <a:pt x="52210" y="66687"/>
                </a:lnTo>
                <a:lnTo>
                  <a:pt x="98214" y="66687"/>
                </a:lnTo>
                <a:lnTo>
                  <a:pt x="98214" y="124815"/>
                </a:lnTo>
                <a:close/>
              </a:path>
              <a:path w="580390" h="140335">
                <a:moveTo>
                  <a:pt x="150463" y="55453"/>
                </a:moveTo>
                <a:lnTo>
                  <a:pt x="137620" y="55453"/>
                </a:lnTo>
                <a:lnTo>
                  <a:pt x="137620" y="50592"/>
                </a:lnTo>
                <a:lnTo>
                  <a:pt x="159546" y="36909"/>
                </a:lnTo>
                <a:lnTo>
                  <a:pt x="166233" y="36909"/>
                </a:lnTo>
                <a:lnTo>
                  <a:pt x="168784" y="37068"/>
                </a:lnTo>
                <a:lnTo>
                  <a:pt x="173472" y="37701"/>
                </a:lnTo>
                <a:lnTo>
                  <a:pt x="176092" y="38414"/>
                </a:lnTo>
                <a:lnTo>
                  <a:pt x="178987" y="39523"/>
                </a:lnTo>
                <a:lnTo>
                  <a:pt x="175169" y="52600"/>
                </a:lnTo>
                <a:lnTo>
                  <a:pt x="158216" y="52600"/>
                </a:lnTo>
                <a:lnTo>
                  <a:pt x="154904" y="53315"/>
                </a:lnTo>
                <a:lnTo>
                  <a:pt x="150463" y="55453"/>
                </a:lnTo>
                <a:close/>
              </a:path>
              <a:path w="580390" h="140335">
                <a:moveTo>
                  <a:pt x="137798" y="138188"/>
                </a:moveTo>
                <a:lnTo>
                  <a:pt x="122107" y="138188"/>
                </a:lnTo>
                <a:lnTo>
                  <a:pt x="122107" y="38692"/>
                </a:lnTo>
                <a:lnTo>
                  <a:pt x="137620" y="38692"/>
                </a:lnTo>
                <a:lnTo>
                  <a:pt x="137620" y="50592"/>
                </a:lnTo>
                <a:lnTo>
                  <a:pt x="136731" y="51844"/>
                </a:lnTo>
                <a:lnTo>
                  <a:pt x="136478" y="53821"/>
                </a:lnTo>
                <a:lnTo>
                  <a:pt x="137620" y="55453"/>
                </a:lnTo>
                <a:lnTo>
                  <a:pt x="150463" y="55453"/>
                </a:lnTo>
                <a:lnTo>
                  <a:pt x="148962" y="56176"/>
                </a:lnTo>
                <a:lnTo>
                  <a:pt x="137798" y="77515"/>
                </a:lnTo>
                <a:lnTo>
                  <a:pt x="137798" y="138188"/>
                </a:lnTo>
                <a:close/>
              </a:path>
              <a:path w="580390" h="140335">
                <a:moveTo>
                  <a:pt x="137620" y="55453"/>
                </a:moveTo>
                <a:lnTo>
                  <a:pt x="136478" y="53821"/>
                </a:lnTo>
                <a:lnTo>
                  <a:pt x="136731" y="51844"/>
                </a:lnTo>
                <a:lnTo>
                  <a:pt x="137620" y="50592"/>
                </a:lnTo>
                <a:lnTo>
                  <a:pt x="137620" y="55453"/>
                </a:lnTo>
                <a:close/>
              </a:path>
              <a:path w="580390" h="140335">
                <a:moveTo>
                  <a:pt x="174597" y="54562"/>
                </a:moveTo>
                <a:lnTo>
                  <a:pt x="170256" y="53254"/>
                </a:lnTo>
                <a:lnTo>
                  <a:pt x="166014" y="52600"/>
                </a:lnTo>
                <a:lnTo>
                  <a:pt x="175169" y="52600"/>
                </a:lnTo>
                <a:lnTo>
                  <a:pt x="174597" y="54562"/>
                </a:lnTo>
                <a:close/>
              </a:path>
              <a:path w="580390" h="140335">
                <a:moveTo>
                  <a:pt x="231588" y="139615"/>
                </a:moveTo>
                <a:lnTo>
                  <a:pt x="195262" y="121078"/>
                </a:lnTo>
                <a:lnTo>
                  <a:pt x="188973" y="94146"/>
                </a:lnTo>
                <a:lnTo>
                  <a:pt x="188973" y="82199"/>
                </a:lnTo>
                <a:lnTo>
                  <a:pt x="206316" y="43567"/>
                </a:lnTo>
                <a:lnTo>
                  <a:pt x="231588" y="36909"/>
                </a:lnTo>
                <a:lnTo>
                  <a:pt x="241136" y="37656"/>
                </a:lnTo>
                <a:lnTo>
                  <a:pt x="249555" y="39895"/>
                </a:lnTo>
                <a:lnTo>
                  <a:pt x="256846" y="43627"/>
                </a:lnTo>
                <a:lnTo>
                  <a:pt x="263008" y="48852"/>
                </a:lnTo>
                <a:lnTo>
                  <a:pt x="264608" y="50996"/>
                </a:lnTo>
                <a:lnTo>
                  <a:pt x="223206" y="50996"/>
                </a:lnTo>
                <a:lnTo>
                  <a:pt x="216648" y="53585"/>
                </a:lnTo>
                <a:lnTo>
                  <a:pt x="207197" y="63944"/>
                </a:lnTo>
                <a:lnTo>
                  <a:pt x="204842" y="71973"/>
                </a:lnTo>
                <a:lnTo>
                  <a:pt x="204842" y="104471"/>
                </a:lnTo>
                <a:lnTo>
                  <a:pt x="207209" y="112580"/>
                </a:lnTo>
                <a:lnTo>
                  <a:pt x="216676" y="122939"/>
                </a:lnTo>
                <a:lnTo>
                  <a:pt x="223224" y="125528"/>
                </a:lnTo>
                <a:lnTo>
                  <a:pt x="264580" y="125528"/>
                </a:lnTo>
                <a:lnTo>
                  <a:pt x="262975" y="127672"/>
                </a:lnTo>
                <a:lnTo>
                  <a:pt x="256809" y="132897"/>
                </a:lnTo>
                <a:lnTo>
                  <a:pt x="249522" y="136629"/>
                </a:lnTo>
                <a:lnTo>
                  <a:pt x="241111" y="138868"/>
                </a:lnTo>
                <a:lnTo>
                  <a:pt x="231588" y="139615"/>
                </a:lnTo>
                <a:close/>
              </a:path>
              <a:path w="580390" h="140335">
                <a:moveTo>
                  <a:pt x="264580" y="125528"/>
                </a:moveTo>
                <a:lnTo>
                  <a:pt x="239933" y="125528"/>
                </a:lnTo>
                <a:lnTo>
                  <a:pt x="246477" y="122934"/>
                </a:lnTo>
                <a:lnTo>
                  <a:pt x="255963" y="112555"/>
                </a:lnTo>
                <a:lnTo>
                  <a:pt x="258328" y="104471"/>
                </a:lnTo>
                <a:lnTo>
                  <a:pt x="258328" y="71973"/>
                </a:lnTo>
                <a:lnTo>
                  <a:pt x="255968" y="63944"/>
                </a:lnTo>
                <a:lnTo>
                  <a:pt x="246488" y="53580"/>
                </a:lnTo>
                <a:lnTo>
                  <a:pt x="239952" y="50996"/>
                </a:lnTo>
                <a:lnTo>
                  <a:pt x="264608" y="50996"/>
                </a:lnTo>
                <a:lnTo>
                  <a:pt x="267906" y="55414"/>
                </a:lnTo>
                <a:lnTo>
                  <a:pt x="271405" y="63160"/>
                </a:lnTo>
                <a:lnTo>
                  <a:pt x="273504" y="72088"/>
                </a:lnTo>
                <a:lnTo>
                  <a:pt x="274204" y="82199"/>
                </a:lnTo>
                <a:lnTo>
                  <a:pt x="274204" y="94146"/>
                </a:lnTo>
                <a:lnTo>
                  <a:pt x="273503" y="104323"/>
                </a:lnTo>
                <a:lnTo>
                  <a:pt x="271392" y="113319"/>
                </a:lnTo>
                <a:lnTo>
                  <a:pt x="267883" y="121098"/>
                </a:lnTo>
                <a:lnTo>
                  <a:pt x="264580" y="125528"/>
                </a:lnTo>
                <a:close/>
              </a:path>
              <a:path w="580390" h="140335">
                <a:moveTo>
                  <a:pt x="337613" y="139615"/>
                </a:moveTo>
                <a:lnTo>
                  <a:pt x="329658" y="139615"/>
                </a:lnTo>
                <a:lnTo>
                  <a:pt x="321571" y="139013"/>
                </a:lnTo>
                <a:lnTo>
                  <a:pt x="294404" y="105341"/>
                </a:lnTo>
                <a:lnTo>
                  <a:pt x="294353" y="38692"/>
                </a:lnTo>
                <a:lnTo>
                  <a:pt x="310044" y="38692"/>
                </a:lnTo>
                <a:lnTo>
                  <a:pt x="310074" y="105341"/>
                </a:lnTo>
                <a:lnTo>
                  <a:pt x="310352" y="108169"/>
                </a:lnTo>
                <a:lnTo>
                  <a:pt x="326918" y="125172"/>
                </a:lnTo>
                <a:lnTo>
                  <a:pt x="357451" y="125172"/>
                </a:lnTo>
                <a:lnTo>
                  <a:pt x="357262" y="128181"/>
                </a:lnTo>
                <a:lnTo>
                  <a:pt x="354562" y="131489"/>
                </a:lnTo>
                <a:lnTo>
                  <a:pt x="344185" y="137989"/>
                </a:lnTo>
                <a:lnTo>
                  <a:pt x="337613" y="139615"/>
                </a:lnTo>
                <a:close/>
              </a:path>
              <a:path w="580390" h="140335">
                <a:moveTo>
                  <a:pt x="357451" y="125172"/>
                </a:moveTo>
                <a:lnTo>
                  <a:pt x="335256" y="125172"/>
                </a:lnTo>
                <a:lnTo>
                  <a:pt x="338726" y="124514"/>
                </a:lnTo>
                <a:lnTo>
                  <a:pt x="344976" y="121882"/>
                </a:lnTo>
                <a:lnTo>
                  <a:pt x="357295" y="105341"/>
                </a:lnTo>
                <a:lnTo>
                  <a:pt x="357295" y="38692"/>
                </a:lnTo>
                <a:lnTo>
                  <a:pt x="372987" y="38692"/>
                </a:lnTo>
                <a:lnTo>
                  <a:pt x="372987" y="124815"/>
                </a:lnTo>
                <a:lnTo>
                  <a:pt x="357474" y="124815"/>
                </a:lnTo>
                <a:lnTo>
                  <a:pt x="357451" y="125172"/>
                </a:lnTo>
                <a:close/>
              </a:path>
              <a:path w="580390" h="140335">
                <a:moveTo>
                  <a:pt x="372987" y="138188"/>
                </a:moveTo>
                <a:lnTo>
                  <a:pt x="357474" y="138188"/>
                </a:lnTo>
                <a:lnTo>
                  <a:pt x="357474" y="124815"/>
                </a:lnTo>
                <a:lnTo>
                  <a:pt x="372987" y="124815"/>
                </a:lnTo>
                <a:lnTo>
                  <a:pt x="372987" y="138188"/>
                </a:lnTo>
                <a:close/>
              </a:path>
              <a:path w="580390" h="140335">
                <a:moveTo>
                  <a:pt x="433383" y="51887"/>
                </a:moveTo>
                <a:lnTo>
                  <a:pt x="413997" y="51887"/>
                </a:lnTo>
                <a:lnTo>
                  <a:pt x="413997" y="48384"/>
                </a:lnTo>
                <a:lnTo>
                  <a:pt x="437670" y="36909"/>
                </a:lnTo>
                <a:lnTo>
                  <a:pt x="441635" y="36909"/>
                </a:lnTo>
                <a:lnTo>
                  <a:pt x="472493" y="51352"/>
                </a:lnTo>
                <a:lnTo>
                  <a:pt x="436063" y="51352"/>
                </a:lnTo>
                <a:lnTo>
                  <a:pt x="433383" y="51887"/>
                </a:lnTo>
                <a:close/>
              </a:path>
              <a:path w="580390" h="140335">
                <a:moveTo>
                  <a:pt x="414176" y="138188"/>
                </a:moveTo>
                <a:lnTo>
                  <a:pt x="398485" y="138188"/>
                </a:lnTo>
                <a:lnTo>
                  <a:pt x="398485" y="38692"/>
                </a:lnTo>
                <a:lnTo>
                  <a:pt x="413997" y="38692"/>
                </a:lnTo>
                <a:lnTo>
                  <a:pt x="413997" y="48384"/>
                </a:lnTo>
                <a:lnTo>
                  <a:pt x="413295" y="49109"/>
                </a:lnTo>
                <a:lnTo>
                  <a:pt x="412901" y="50684"/>
                </a:lnTo>
                <a:lnTo>
                  <a:pt x="413997" y="51887"/>
                </a:lnTo>
                <a:lnTo>
                  <a:pt x="433383" y="51887"/>
                </a:lnTo>
                <a:lnTo>
                  <a:pt x="432585" y="52046"/>
                </a:lnTo>
                <a:lnTo>
                  <a:pt x="414176" y="71393"/>
                </a:lnTo>
                <a:lnTo>
                  <a:pt x="414176" y="138188"/>
                </a:lnTo>
                <a:close/>
              </a:path>
              <a:path w="580390" h="140335">
                <a:moveTo>
                  <a:pt x="413997" y="51887"/>
                </a:moveTo>
                <a:lnTo>
                  <a:pt x="412901" y="50684"/>
                </a:lnTo>
                <a:lnTo>
                  <a:pt x="413295" y="49109"/>
                </a:lnTo>
                <a:lnTo>
                  <a:pt x="413997" y="48384"/>
                </a:lnTo>
                <a:lnTo>
                  <a:pt x="413997" y="51887"/>
                </a:lnTo>
                <a:close/>
              </a:path>
              <a:path w="580390" h="140335">
                <a:moveTo>
                  <a:pt x="478010" y="138188"/>
                </a:moveTo>
                <a:lnTo>
                  <a:pt x="462319" y="138188"/>
                </a:lnTo>
                <a:lnTo>
                  <a:pt x="462311" y="71393"/>
                </a:lnTo>
                <a:lnTo>
                  <a:pt x="461982" y="68408"/>
                </a:lnTo>
                <a:lnTo>
                  <a:pt x="444321" y="51352"/>
                </a:lnTo>
                <a:lnTo>
                  <a:pt x="472493" y="51352"/>
                </a:lnTo>
                <a:lnTo>
                  <a:pt x="472662" y="51561"/>
                </a:lnTo>
                <a:lnTo>
                  <a:pt x="475633" y="57486"/>
                </a:lnTo>
                <a:lnTo>
                  <a:pt x="477416" y="64192"/>
                </a:lnTo>
                <a:lnTo>
                  <a:pt x="477987" y="71393"/>
                </a:lnTo>
                <a:lnTo>
                  <a:pt x="478010" y="138188"/>
                </a:lnTo>
                <a:close/>
              </a:path>
              <a:path w="580390" h="140335">
                <a:moveTo>
                  <a:pt x="580180" y="50282"/>
                </a:moveTo>
                <a:lnTo>
                  <a:pt x="564489" y="50282"/>
                </a:lnTo>
                <a:lnTo>
                  <a:pt x="564489" y="0"/>
                </a:lnTo>
                <a:lnTo>
                  <a:pt x="580180" y="0"/>
                </a:lnTo>
                <a:lnTo>
                  <a:pt x="580180" y="50282"/>
                </a:lnTo>
                <a:close/>
              </a:path>
              <a:path w="580390" h="140335">
                <a:moveTo>
                  <a:pt x="543555" y="139615"/>
                </a:moveTo>
                <a:lnTo>
                  <a:pt x="531898" y="139615"/>
                </a:lnTo>
                <a:lnTo>
                  <a:pt x="526556" y="138653"/>
                </a:lnTo>
                <a:lnTo>
                  <a:pt x="498615" y="109457"/>
                </a:lnTo>
                <a:lnTo>
                  <a:pt x="497624" y="103411"/>
                </a:lnTo>
                <a:lnTo>
                  <a:pt x="497624" y="72998"/>
                </a:lnTo>
                <a:lnTo>
                  <a:pt x="526538" y="37881"/>
                </a:lnTo>
                <a:lnTo>
                  <a:pt x="531864" y="36909"/>
                </a:lnTo>
                <a:lnTo>
                  <a:pt x="545011" y="36909"/>
                </a:lnTo>
                <a:lnTo>
                  <a:pt x="551247" y="38354"/>
                </a:lnTo>
                <a:lnTo>
                  <a:pt x="561299" y="44134"/>
                </a:lnTo>
                <a:lnTo>
                  <a:pt x="564038" y="47147"/>
                </a:lnTo>
                <a:lnTo>
                  <a:pt x="564489" y="50282"/>
                </a:lnTo>
                <a:lnTo>
                  <a:pt x="580180" y="50282"/>
                </a:lnTo>
                <a:lnTo>
                  <a:pt x="580180" y="50996"/>
                </a:lnTo>
                <a:lnTo>
                  <a:pt x="530618" y="50996"/>
                </a:lnTo>
                <a:lnTo>
                  <a:pt x="524543" y="53629"/>
                </a:lnTo>
                <a:lnTo>
                  <a:pt x="515560" y="64164"/>
                </a:lnTo>
                <a:lnTo>
                  <a:pt x="513315" y="71694"/>
                </a:lnTo>
                <a:lnTo>
                  <a:pt x="513315" y="104839"/>
                </a:lnTo>
                <a:lnTo>
                  <a:pt x="515597" y="112445"/>
                </a:lnTo>
                <a:lnTo>
                  <a:pt x="524726" y="122912"/>
                </a:lnTo>
                <a:lnTo>
                  <a:pt x="530765" y="125528"/>
                </a:lnTo>
                <a:lnTo>
                  <a:pt x="564668" y="125528"/>
                </a:lnTo>
                <a:lnTo>
                  <a:pt x="564668" y="130185"/>
                </a:lnTo>
                <a:lnTo>
                  <a:pt x="560593" y="133648"/>
                </a:lnTo>
                <a:lnTo>
                  <a:pt x="549287" y="138421"/>
                </a:lnTo>
                <a:lnTo>
                  <a:pt x="543555" y="139615"/>
                </a:lnTo>
                <a:close/>
              </a:path>
              <a:path w="580390" h="140335">
                <a:moveTo>
                  <a:pt x="580180" y="138188"/>
                </a:moveTo>
                <a:lnTo>
                  <a:pt x="564668" y="138188"/>
                </a:lnTo>
                <a:lnTo>
                  <a:pt x="564714" y="130146"/>
                </a:lnTo>
                <a:lnTo>
                  <a:pt x="567303" y="125528"/>
                </a:lnTo>
                <a:lnTo>
                  <a:pt x="542017" y="125528"/>
                </a:lnTo>
                <a:lnTo>
                  <a:pt x="564489" y="106054"/>
                </a:lnTo>
                <a:lnTo>
                  <a:pt x="564489" y="70563"/>
                </a:lnTo>
                <a:lnTo>
                  <a:pt x="542037" y="50996"/>
                </a:lnTo>
                <a:lnTo>
                  <a:pt x="580180" y="50996"/>
                </a:lnTo>
                <a:lnTo>
                  <a:pt x="580180" y="138188"/>
                </a:lnTo>
                <a:close/>
              </a:path>
              <a:path w="580390" h="140335">
                <a:moveTo>
                  <a:pt x="564668" y="130185"/>
                </a:moveTo>
                <a:lnTo>
                  <a:pt x="564668" y="125528"/>
                </a:lnTo>
                <a:lnTo>
                  <a:pt x="567303" y="125528"/>
                </a:lnTo>
                <a:lnTo>
                  <a:pt x="564714" y="1301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82536" y="2845475"/>
            <a:ext cx="464184" cy="147320"/>
          </a:xfrm>
          <a:custGeom>
            <a:avLst/>
            <a:gdLst/>
            <a:ahLst/>
            <a:cxnLst/>
            <a:rect l="l" t="t" r="r" b="b"/>
            <a:pathLst>
              <a:path w="464185" h="147319">
                <a:moveTo>
                  <a:pt x="40571" y="112078"/>
                </a:moveTo>
                <a:lnTo>
                  <a:pt x="0" y="112078"/>
                </a:lnTo>
                <a:lnTo>
                  <a:pt x="0" y="0"/>
                </a:lnTo>
                <a:lnTo>
                  <a:pt x="35753" y="0"/>
                </a:lnTo>
                <a:lnTo>
                  <a:pt x="51326" y="1709"/>
                </a:lnTo>
                <a:lnTo>
                  <a:pt x="62451" y="6839"/>
                </a:lnTo>
                <a:lnTo>
                  <a:pt x="64514" y="9482"/>
                </a:lnTo>
                <a:lnTo>
                  <a:pt x="10725" y="9482"/>
                </a:lnTo>
                <a:lnTo>
                  <a:pt x="10725" y="48966"/>
                </a:lnTo>
                <a:lnTo>
                  <a:pt x="62634" y="48966"/>
                </a:lnTo>
                <a:lnTo>
                  <a:pt x="59458" y="51012"/>
                </a:lnTo>
                <a:lnTo>
                  <a:pt x="56634" y="52178"/>
                </a:lnTo>
                <a:lnTo>
                  <a:pt x="53318" y="53007"/>
                </a:lnTo>
                <a:lnTo>
                  <a:pt x="60158" y="54044"/>
                </a:lnTo>
                <a:lnTo>
                  <a:pt x="65728" y="56634"/>
                </a:lnTo>
                <a:lnTo>
                  <a:pt x="67287" y="58137"/>
                </a:lnTo>
                <a:lnTo>
                  <a:pt x="10725" y="58137"/>
                </a:lnTo>
                <a:lnTo>
                  <a:pt x="10725" y="102440"/>
                </a:lnTo>
                <a:lnTo>
                  <a:pt x="69697" y="102440"/>
                </a:lnTo>
                <a:lnTo>
                  <a:pt x="67697" y="104227"/>
                </a:lnTo>
                <a:lnTo>
                  <a:pt x="62708" y="107662"/>
                </a:lnTo>
                <a:lnTo>
                  <a:pt x="56524" y="110115"/>
                </a:lnTo>
                <a:lnTo>
                  <a:pt x="49145" y="111587"/>
                </a:lnTo>
                <a:lnTo>
                  <a:pt x="40571" y="112078"/>
                </a:lnTo>
                <a:close/>
              </a:path>
              <a:path w="464185" h="147319">
                <a:moveTo>
                  <a:pt x="62634" y="48966"/>
                </a:moveTo>
                <a:lnTo>
                  <a:pt x="43836" y="48966"/>
                </a:lnTo>
                <a:lnTo>
                  <a:pt x="49846" y="47618"/>
                </a:lnTo>
                <a:lnTo>
                  <a:pt x="58344" y="42230"/>
                </a:lnTo>
                <a:lnTo>
                  <a:pt x="60469" y="37359"/>
                </a:lnTo>
                <a:lnTo>
                  <a:pt x="60469" y="20881"/>
                </a:lnTo>
                <a:lnTo>
                  <a:pt x="58422" y="16218"/>
                </a:lnTo>
                <a:lnTo>
                  <a:pt x="50235" y="10829"/>
                </a:lnTo>
                <a:lnTo>
                  <a:pt x="43784" y="9482"/>
                </a:lnTo>
                <a:lnTo>
                  <a:pt x="34975" y="9482"/>
                </a:lnTo>
                <a:lnTo>
                  <a:pt x="64514" y="9482"/>
                </a:lnTo>
                <a:lnTo>
                  <a:pt x="69125" y="15389"/>
                </a:lnTo>
                <a:lnTo>
                  <a:pt x="71350" y="27358"/>
                </a:lnTo>
                <a:lnTo>
                  <a:pt x="71350" y="33110"/>
                </a:lnTo>
                <a:lnTo>
                  <a:pt x="64122" y="48007"/>
                </a:lnTo>
                <a:lnTo>
                  <a:pt x="62634" y="48966"/>
                </a:lnTo>
                <a:close/>
              </a:path>
              <a:path w="464185" h="147319">
                <a:moveTo>
                  <a:pt x="69697" y="102440"/>
                </a:moveTo>
                <a:lnTo>
                  <a:pt x="48447" y="102440"/>
                </a:lnTo>
                <a:lnTo>
                  <a:pt x="54950" y="100756"/>
                </a:lnTo>
                <a:lnTo>
                  <a:pt x="63345" y="94020"/>
                </a:lnTo>
                <a:lnTo>
                  <a:pt x="65443" y="89019"/>
                </a:lnTo>
                <a:lnTo>
                  <a:pt x="65443" y="75547"/>
                </a:lnTo>
                <a:lnTo>
                  <a:pt x="41815" y="58137"/>
                </a:lnTo>
                <a:lnTo>
                  <a:pt x="67287" y="58137"/>
                </a:lnTo>
                <a:lnTo>
                  <a:pt x="74330" y="64925"/>
                </a:lnTo>
                <a:lnTo>
                  <a:pt x="76480" y="70884"/>
                </a:lnTo>
                <a:lnTo>
                  <a:pt x="76480" y="91766"/>
                </a:lnTo>
                <a:lnTo>
                  <a:pt x="73552" y="98994"/>
                </a:lnTo>
                <a:lnTo>
                  <a:pt x="69697" y="102440"/>
                </a:lnTo>
                <a:close/>
              </a:path>
              <a:path w="464185" h="147319">
                <a:moveTo>
                  <a:pt x="134514" y="113321"/>
                </a:moveTo>
                <a:lnTo>
                  <a:pt x="127467" y="113321"/>
                </a:lnTo>
                <a:lnTo>
                  <a:pt x="119539" y="112694"/>
                </a:lnTo>
                <a:lnTo>
                  <a:pt x="92608" y="83577"/>
                </a:lnTo>
                <a:lnTo>
                  <a:pt x="92025" y="74925"/>
                </a:lnTo>
                <a:lnTo>
                  <a:pt x="92025" y="64510"/>
                </a:lnTo>
                <a:lnTo>
                  <a:pt x="111903" y="29224"/>
                </a:lnTo>
                <a:lnTo>
                  <a:pt x="126068" y="26737"/>
                </a:lnTo>
                <a:lnTo>
                  <a:pt x="133816" y="27373"/>
                </a:lnTo>
                <a:lnTo>
                  <a:pt x="140583" y="29282"/>
                </a:lnTo>
                <a:lnTo>
                  <a:pt x="146368" y="32464"/>
                </a:lnTo>
                <a:lnTo>
                  <a:pt x="150251" y="36063"/>
                </a:lnTo>
                <a:lnTo>
                  <a:pt x="118606" y="36063"/>
                </a:lnTo>
                <a:lnTo>
                  <a:pt x="112829" y="38525"/>
                </a:lnTo>
                <a:lnTo>
                  <a:pt x="104642" y="48370"/>
                </a:lnTo>
                <a:lnTo>
                  <a:pt x="102595" y="54976"/>
                </a:lnTo>
                <a:lnTo>
                  <a:pt x="102595" y="64666"/>
                </a:lnTo>
                <a:lnTo>
                  <a:pt x="159790" y="64666"/>
                </a:lnTo>
                <a:lnTo>
                  <a:pt x="159800" y="73526"/>
                </a:lnTo>
                <a:lnTo>
                  <a:pt x="102595" y="73526"/>
                </a:lnTo>
                <a:lnTo>
                  <a:pt x="102595" y="84252"/>
                </a:lnTo>
                <a:lnTo>
                  <a:pt x="104823" y="91429"/>
                </a:lnTo>
                <a:lnTo>
                  <a:pt x="113736" y="101481"/>
                </a:lnTo>
                <a:lnTo>
                  <a:pt x="119850" y="103994"/>
                </a:lnTo>
                <a:lnTo>
                  <a:pt x="157718" y="103994"/>
                </a:lnTo>
                <a:lnTo>
                  <a:pt x="154618" y="106222"/>
                </a:lnTo>
                <a:lnTo>
                  <a:pt x="150473" y="108399"/>
                </a:lnTo>
                <a:lnTo>
                  <a:pt x="140524" y="112337"/>
                </a:lnTo>
                <a:lnTo>
                  <a:pt x="134514" y="113321"/>
                </a:lnTo>
                <a:close/>
              </a:path>
              <a:path w="464185" h="147319">
                <a:moveTo>
                  <a:pt x="159790" y="64666"/>
                </a:moveTo>
                <a:lnTo>
                  <a:pt x="149230" y="64666"/>
                </a:lnTo>
                <a:lnTo>
                  <a:pt x="149230" y="54458"/>
                </a:lnTo>
                <a:lnTo>
                  <a:pt x="147209" y="47722"/>
                </a:lnTo>
                <a:lnTo>
                  <a:pt x="139125" y="38395"/>
                </a:lnTo>
                <a:lnTo>
                  <a:pt x="133426" y="36063"/>
                </a:lnTo>
                <a:lnTo>
                  <a:pt x="150251" y="36063"/>
                </a:lnTo>
                <a:lnTo>
                  <a:pt x="151173" y="36918"/>
                </a:lnTo>
                <a:lnTo>
                  <a:pt x="154947" y="42481"/>
                </a:lnTo>
                <a:lnTo>
                  <a:pt x="157643" y="48985"/>
                </a:lnTo>
                <a:lnTo>
                  <a:pt x="159261" y="56432"/>
                </a:lnTo>
                <a:lnTo>
                  <a:pt x="159790" y="64666"/>
                </a:lnTo>
                <a:close/>
              </a:path>
              <a:path w="464185" h="147319">
                <a:moveTo>
                  <a:pt x="157718" y="103994"/>
                </a:moveTo>
                <a:lnTo>
                  <a:pt x="133218" y="103994"/>
                </a:lnTo>
                <a:lnTo>
                  <a:pt x="138141" y="103165"/>
                </a:lnTo>
                <a:lnTo>
                  <a:pt x="146639" y="99849"/>
                </a:lnTo>
                <a:lnTo>
                  <a:pt x="150266" y="97932"/>
                </a:lnTo>
                <a:lnTo>
                  <a:pt x="153271" y="95755"/>
                </a:lnTo>
                <a:lnTo>
                  <a:pt x="157935" y="103839"/>
                </a:lnTo>
                <a:lnTo>
                  <a:pt x="157718" y="103994"/>
                </a:lnTo>
                <a:close/>
              </a:path>
              <a:path w="464185" h="147319">
                <a:moveTo>
                  <a:pt x="202745" y="39950"/>
                </a:moveTo>
                <a:lnTo>
                  <a:pt x="191822" y="39950"/>
                </a:lnTo>
                <a:lnTo>
                  <a:pt x="192755" y="38395"/>
                </a:lnTo>
                <a:lnTo>
                  <a:pt x="214155" y="26737"/>
                </a:lnTo>
                <a:lnTo>
                  <a:pt x="227109" y="26737"/>
                </a:lnTo>
                <a:lnTo>
                  <a:pt x="234545" y="29353"/>
                </a:lnTo>
                <a:lnTo>
                  <a:pt x="241566" y="36374"/>
                </a:lnTo>
                <a:lnTo>
                  <a:pt x="212393" y="36374"/>
                </a:lnTo>
                <a:lnTo>
                  <a:pt x="209155" y="37022"/>
                </a:lnTo>
                <a:lnTo>
                  <a:pt x="203248" y="39613"/>
                </a:lnTo>
                <a:lnTo>
                  <a:pt x="202745" y="39950"/>
                </a:lnTo>
                <a:close/>
              </a:path>
              <a:path w="464185" h="147319">
                <a:moveTo>
                  <a:pt x="191978" y="112078"/>
                </a:moveTo>
                <a:lnTo>
                  <a:pt x="181407" y="112078"/>
                </a:lnTo>
                <a:lnTo>
                  <a:pt x="181407" y="28291"/>
                </a:lnTo>
                <a:lnTo>
                  <a:pt x="191822" y="28291"/>
                </a:lnTo>
                <a:lnTo>
                  <a:pt x="191822" y="39950"/>
                </a:lnTo>
                <a:lnTo>
                  <a:pt x="202745" y="39950"/>
                </a:lnTo>
                <a:lnTo>
                  <a:pt x="191978" y="55184"/>
                </a:lnTo>
                <a:lnTo>
                  <a:pt x="191978" y="112078"/>
                </a:lnTo>
                <a:close/>
              </a:path>
              <a:path w="464185" h="147319">
                <a:moveTo>
                  <a:pt x="247628" y="112078"/>
                </a:moveTo>
                <a:lnTo>
                  <a:pt x="237058" y="112078"/>
                </a:lnTo>
                <a:lnTo>
                  <a:pt x="237046" y="55184"/>
                </a:lnTo>
                <a:lnTo>
                  <a:pt x="236747" y="52463"/>
                </a:lnTo>
                <a:lnTo>
                  <a:pt x="220062" y="36374"/>
                </a:lnTo>
                <a:lnTo>
                  <a:pt x="241566" y="36374"/>
                </a:lnTo>
                <a:lnTo>
                  <a:pt x="245011" y="39820"/>
                </a:lnTo>
                <a:lnTo>
                  <a:pt x="247628" y="46841"/>
                </a:lnTo>
                <a:lnTo>
                  <a:pt x="247628" y="112078"/>
                </a:lnTo>
                <a:close/>
              </a:path>
              <a:path w="464185" h="147319">
                <a:moveTo>
                  <a:pt x="282604" y="112078"/>
                </a:moveTo>
                <a:lnTo>
                  <a:pt x="272033" y="112078"/>
                </a:lnTo>
                <a:lnTo>
                  <a:pt x="272033" y="28291"/>
                </a:lnTo>
                <a:lnTo>
                  <a:pt x="282604" y="28291"/>
                </a:lnTo>
                <a:lnTo>
                  <a:pt x="282604" y="112078"/>
                </a:lnTo>
                <a:close/>
              </a:path>
              <a:path w="464185" h="147319">
                <a:moveTo>
                  <a:pt x="283070" y="12280"/>
                </a:moveTo>
                <a:lnTo>
                  <a:pt x="271567" y="12280"/>
                </a:lnTo>
                <a:lnTo>
                  <a:pt x="271567" y="466"/>
                </a:lnTo>
                <a:lnTo>
                  <a:pt x="283070" y="466"/>
                </a:lnTo>
                <a:lnTo>
                  <a:pt x="283070" y="12280"/>
                </a:lnTo>
                <a:close/>
              </a:path>
              <a:path w="464185" h="147319">
                <a:moveTo>
                  <a:pt x="341726" y="111767"/>
                </a:moveTo>
                <a:lnTo>
                  <a:pt x="331985" y="111767"/>
                </a:lnTo>
                <a:lnTo>
                  <a:pt x="327528" y="110963"/>
                </a:lnTo>
                <a:lnTo>
                  <a:pt x="303434" y="81558"/>
                </a:lnTo>
                <a:lnTo>
                  <a:pt x="303434" y="56945"/>
                </a:lnTo>
                <a:lnTo>
                  <a:pt x="331933" y="26737"/>
                </a:lnTo>
                <a:lnTo>
                  <a:pt x="342918" y="26737"/>
                </a:lnTo>
                <a:lnTo>
                  <a:pt x="348125" y="27928"/>
                </a:lnTo>
                <a:lnTo>
                  <a:pt x="356519" y="32695"/>
                </a:lnTo>
                <a:lnTo>
                  <a:pt x="359706" y="35442"/>
                </a:lnTo>
                <a:lnTo>
                  <a:pt x="360141" y="36063"/>
                </a:lnTo>
                <a:lnTo>
                  <a:pt x="330171" y="36063"/>
                </a:lnTo>
                <a:lnTo>
                  <a:pt x="324497" y="38525"/>
                </a:lnTo>
                <a:lnTo>
                  <a:pt x="316103" y="48370"/>
                </a:lnTo>
                <a:lnTo>
                  <a:pt x="314004" y="55287"/>
                </a:lnTo>
                <a:lnTo>
                  <a:pt x="314004" y="83320"/>
                </a:lnTo>
                <a:lnTo>
                  <a:pt x="316129" y="90263"/>
                </a:lnTo>
                <a:lnTo>
                  <a:pt x="324627" y="100004"/>
                </a:lnTo>
                <a:lnTo>
                  <a:pt x="330275" y="102440"/>
                </a:lnTo>
                <a:lnTo>
                  <a:pt x="359915" y="102440"/>
                </a:lnTo>
                <a:lnTo>
                  <a:pt x="359188" y="103735"/>
                </a:lnTo>
                <a:lnTo>
                  <a:pt x="355690" y="106844"/>
                </a:lnTo>
                <a:lnTo>
                  <a:pt x="346467" y="110782"/>
                </a:lnTo>
                <a:lnTo>
                  <a:pt x="341726" y="111767"/>
                </a:lnTo>
                <a:close/>
              </a:path>
              <a:path w="464185" h="147319">
                <a:moveTo>
                  <a:pt x="372297" y="38551"/>
                </a:moveTo>
                <a:lnTo>
                  <a:pt x="361882" y="38551"/>
                </a:lnTo>
                <a:lnTo>
                  <a:pt x="361882" y="28291"/>
                </a:lnTo>
                <a:lnTo>
                  <a:pt x="372297" y="28291"/>
                </a:lnTo>
                <a:lnTo>
                  <a:pt x="372297" y="38551"/>
                </a:lnTo>
                <a:close/>
              </a:path>
              <a:path w="464185" h="147319">
                <a:moveTo>
                  <a:pt x="359915" y="102440"/>
                </a:moveTo>
                <a:lnTo>
                  <a:pt x="340741" y="102440"/>
                </a:lnTo>
                <a:lnTo>
                  <a:pt x="343928" y="101999"/>
                </a:lnTo>
                <a:lnTo>
                  <a:pt x="349835" y="100238"/>
                </a:lnTo>
                <a:lnTo>
                  <a:pt x="361727" y="84252"/>
                </a:lnTo>
                <a:lnTo>
                  <a:pt x="361727" y="54406"/>
                </a:lnTo>
                <a:lnTo>
                  <a:pt x="340845" y="36063"/>
                </a:lnTo>
                <a:lnTo>
                  <a:pt x="360141" y="36063"/>
                </a:lnTo>
                <a:lnTo>
                  <a:pt x="361882" y="38551"/>
                </a:lnTo>
                <a:lnTo>
                  <a:pt x="372297" y="38551"/>
                </a:lnTo>
                <a:lnTo>
                  <a:pt x="372297" y="99486"/>
                </a:lnTo>
                <a:lnTo>
                  <a:pt x="361572" y="99486"/>
                </a:lnTo>
                <a:lnTo>
                  <a:pt x="359915" y="102440"/>
                </a:lnTo>
                <a:close/>
              </a:path>
              <a:path w="464185" h="147319">
                <a:moveTo>
                  <a:pt x="363727" y="136794"/>
                </a:moveTo>
                <a:lnTo>
                  <a:pt x="345871" y="136794"/>
                </a:lnTo>
                <a:lnTo>
                  <a:pt x="351752" y="134695"/>
                </a:lnTo>
                <a:lnTo>
                  <a:pt x="359732" y="126301"/>
                </a:lnTo>
                <a:lnTo>
                  <a:pt x="361727" y="119798"/>
                </a:lnTo>
                <a:lnTo>
                  <a:pt x="361727" y="99486"/>
                </a:lnTo>
                <a:lnTo>
                  <a:pt x="372297" y="99486"/>
                </a:lnTo>
                <a:lnTo>
                  <a:pt x="372222" y="111767"/>
                </a:lnTo>
                <a:lnTo>
                  <a:pt x="371719" y="119068"/>
                </a:lnTo>
                <a:lnTo>
                  <a:pt x="369985" y="126359"/>
                </a:lnTo>
                <a:lnTo>
                  <a:pt x="367095" y="132553"/>
                </a:lnTo>
                <a:lnTo>
                  <a:pt x="363727" y="136794"/>
                </a:lnTo>
                <a:close/>
              </a:path>
              <a:path w="464185" h="147319">
                <a:moveTo>
                  <a:pt x="338099" y="146742"/>
                </a:moveTo>
                <a:lnTo>
                  <a:pt x="332192" y="146742"/>
                </a:lnTo>
                <a:lnTo>
                  <a:pt x="326932" y="145965"/>
                </a:lnTo>
                <a:lnTo>
                  <a:pt x="317709" y="142856"/>
                </a:lnTo>
                <a:lnTo>
                  <a:pt x="313642" y="140732"/>
                </a:lnTo>
                <a:lnTo>
                  <a:pt x="310118" y="138037"/>
                </a:lnTo>
                <a:lnTo>
                  <a:pt x="314937" y="129799"/>
                </a:lnTo>
                <a:lnTo>
                  <a:pt x="316906" y="131146"/>
                </a:lnTo>
                <a:lnTo>
                  <a:pt x="318771" y="132260"/>
                </a:lnTo>
                <a:lnTo>
                  <a:pt x="335715" y="136794"/>
                </a:lnTo>
                <a:lnTo>
                  <a:pt x="363727" y="136794"/>
                </a:lnTo>
                <a:lnTo>
                  <a:pt x="363048" y="137649"/>
                </a:lnTo>
                <a:lnTo>
                  <a:pt x="358021" y="141627"/>
                </a:lnTo>
                <a:lnTo>
                  <a:pt x="352186" y="144469"/>
                </a:lnTo>
                <a:lnTo>
                  <a:pt x="345546" y="146174"/>
                </a:lnTo>
                <a:lnTo>
                  <a:pt x="338099" y="146742"/>
                </a:lnTo>
                <a:close/>
              </a:path>
              <a:path w="464185" h="147319">
                <a:moveTo>
                  <a:pt x="418818" y="39950"/>
                </a:moveTo>
                <a:lnTo>
                  <a:pt x="407895" y="39950"/>
                </a:lnTo>
                <a:lnTo>
                  <a:pt x="408828" y="38395"/>
                </a:lnTo>
                <a:lnTo>
                  <a:pt x="430228" y="26737"/>
                </a:lnTo>
                <a:lnTo>
                  <a:pt x="443182" y="26737"/>
                </a:lnTo>
                <a:lnTo>
                  <a:pt x="450617" y="29353"/>
                </a:lnTo>
                <a:lnTo>
                  <a:pt x="457638" y="36374"/>
                </a:lnTo>
                <a:lnTo>
                  <a:pt x="428466" y="36374"/>
                </a:lnTo>
                <a:lnTo>
                  <a:pt x="425227" y="37022"/>
                </a:lnTo>
                <a:lnTo>
                  <a:pt x="419320" y="39613"/>
                </a:lnTo>
                <a:lnTo>
                  <a:pt x="418818" y="39950"/>
                </a:lnTo>
                <a:close/>
              </a:path>
              <a:path w="464185" h="147319">
                <a:moveTo>
                  <a:pt x="408050" y="112078"/>
                </a:moveTo>
                <a:lnTo>
                  <a:pt x="397480" y="112078"/>
                </a:lnTo>
                <a:lnTo>
                  <a:pt x="397480" y="28291"/>
                </a:lnTo>
                <a:lnTo>
                  <a:pt x="407895" y="28291"/>
                </a:lnTo>
                <a:lnTo>
                  <a:pt x="407895" y="39950"/>
                </a:lnTo>
                <a:lnTo>
                  <a:pt x="418818" y="39950"/>
                </a:lnTo>
                <a:lnTo>
                  <a:pt x="408050" y="55184"/>
                </a:lnTo>
                <a:lnTo>
                  <a:pt x="408050" y="112078"/>
                </a:lnTo>
                <a:close/>
              </a:path>
              <a:path w="464185" h="147319">
                <a:moveTo>
                  <a:pt x="463701" y="112078"/>
                </a:moveTo>
                <a:lnTo>
                  <a:pt x="453130" y="112078"/>
                </a:lnTo>
                <a:lnTo>
                  <a:pt x="453119" y="55184"/>
                </a:lnTo>
                <a:lnTo>
                  <a:pt x="452819" y="52463"/>
                </a:lnTo>
                <a:lnTo>
                  <a:pt x="436135" y="36374"/>
                </a:lnTo>
                <a:lnTo>
                  <a:pt x="457638" y="36374"/>
                </a:lnTo>
                <a:lnTo>
                  <a:pt x="461084" y="39820"/>
                </a:lnTo>
                <a:lnTo>
                  <a:pt x="463701" y="46841"/>
                </a:lnTo>
                <a:lnTo>
                  <a:pt x="463701" y="1120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37410" y="3349127"/>
            <a:ext cx="352425" cy="119380"/>
          </a:xfrm>
          <a:custGeom>
            <a:avLst/>
            <a:gdLst/>
            <a:ahLst/>
            <a:cxnLst/>
            <a:rect l="l" t="t" r="r" b="b"/>
            <a:pathLst>
              <a:path w="352425" h="119379">
                <a:moveTo>
                  <a:pt x="10881" y="117518"/>
                </a:moveTo>
                <a:lnTo>
                  <a:pt x="0" y="117518"/>
                </a:lnTo>
                <a:lnTo>
                  <a:pt x="0" y="5440"/>
                </a:lnTo>
                <a:lnTo>
                  <a:pt x="66531" y="5440"/>
                </a:lnTo>
                <a:lnTo>
                  <a:pt x="66531" y="15078"/>
                </a:lnTo>
                <a:lnTo>
                  <a:pt x="10881" y="15078"/>
                </a:lnTo>
                <a:lnTo>
                  <a:pt x="10881" y="57982"/>
                </a:lnTo>
                <a:lnTo>
                  <a:pt x="63267" y="57982"/>
                </a:lnTo>
                <a:lnTo>
                  <a:pt x="63267" y="67619"/>
                </a:lnTo>
                <a:lnTo>
                  <a:pt x="10881" y="67619"/>
                </a:lnTo>
                <a:lnTo>
                  <a:pt x="10881" y="117518"/>
                </a:lnTo>
                <a:close/>
              </a:path>
              <a:path w="352425" h="119379">
                <a:moveTo>
                  <a:pt x="97621" y="117518"/>
                </a:moveTo>
                <a:lnTo>
                  <a:pt x="87050" y="117518"/>
                </a:lnTo>
                <a:lnTo>
                  <a:pt x="87050" y="33732"/>
                </a:lnTo>
                <a:lnTo>
                  <a:pt x="97621" y="33732"/>
                </a:lnTo>
                <a:lnTo>
                  <a:pt x="97621" y="117518"/>
                </a:lnTo>
                <a:close/>
              </a:path>
              <a:path w="352425" h="119379">
                <a:moveTo>
                  <a:pt x="98087" y="17721"/>
                </a:moveTo>
                <a:lnTo>
                  <a:pt x="86584" y="17721"/>
                </a:lnTo>
                <a:lnTo>
                  <a:pt x="86584" y="5907"/>
                </a:lnTo>
                <a:lnTo>
                  <a:pt x="98087" y="5907"/>
                </a:lnTo>
                <a:lnTo>
                  <a:pt x="98087" y="17721"/>
                </a:lnTo>
                <a:close/>
              </a:path>
              <a:path w="352425" h="119379">
                <a:moveTo>
                  <a:pt x="124980" y="117518"/>
                </a:moveTo>
                <a:lnTo>
                  <a:pt x="113321" y="117518"/>
                </a:lnTo>
                <a:lnTo>
                  <a:pt x="143167" y="74148"/>
                </a:lnTo>
                <a:lnTo>
                  <a:pt x="115031" y="33732"/>
                </a:lnTo>
                <a:lnTo>
                  <a:pt x="126845" y="33732"/>
                </a:lnTo>
                <a:lnTo>
                  <a:pt x="149851" y="67930"/>
                </a:lnTo>
                <a:lnTo>
                  <a:pt x="160398" y="67930"/>
                </a:lnTo>
                <a:lnTo>
                  <a:pt x="156069" y="74148"/>
                </a:lnTo>
                <a:lnTo>
                  <a:pt x="160515" y="80677"/>
                </a:lnTo>
                <a:lnTo>
                  <a:pt x="149540" y="80677"/>
                </a:lnTo>
                <a:lnTo>
                  <a:pt x="124980" y="117518"/>
                </a:lnTo>
                <a:close/>
              </a:path>
              <a:path w="352425" h="119379">
                <a:moveTo>
                  <a:pt x="160398" y="67930"/>
                </a:moveTo>
                <a:lnTo>
                  <a:pt x="149851" y="67930"/>
                </a:lnTo>
                <a:lnTo>
                  <a:pt x="172702" y="33732"/>
                </a:lnTo>
                <a:lnTo>
                  <a:pt x="184205" y="33732"/>
                </a:lnTo>
                <a:lnTo>
                  <a:pt x="160398" y="67930"/>
                </a:lnTo>
                <a:close/>
              </a:path>
              <a:path w="352425" h="119379">
                <a:moveTo>
                  <a:pt x="185604" y="117518"/>
                </a:moveTo>
                <a:lnTo>
                  <a:pt x="173324" y="117518"/>
                </a:lnTo>
                <a:lnTo>
                  <a:pt x="149540" y="80677"/>
                </a:lnTo>
                <a:lnTo>
                  <a:pt x="160515" y="80677"/>
                </a:lnTo>
                <a:lnTo>
                  <a:pt x="185604" y="117518"/>
                </a:lnTo>
                <a:close/>
              </a:path>
              <a:path w="352425" h="119379">
                <a:moveTo>
                  <a:pt x="240218" y="118762"/>
                </a:moveTo>
                <a:lnTo>
                  <a:pt x="233171" y="118762"/>
                </a:lnTo>
                <a:lnTo>
                  <a:pt x="225244" y="118135"/>
                </a:lnTo>
                <a:lnTo>
                  <a:pt x="198312" y="89018"/>
                </a:lnTo>
                <a:lnTo>
                  <a:pt x="197729" y="80366"/>
                </a:lnTo>
                <a:lnTo>
                  <a:pt x="197729" y="69951"/>
                </a:lnTo>
                <a:lnTo>
                  <a:pt x="217607" y="34664"/>
                </a:lnTo>
                <a:lnTo>
                  <a:pt x="231772" y="32177"/>
                </a:lnTo>
                <a:lnTo>
                  <a:pt x="239521" y="32814"/>
                </a:lnTo>
                <a:lnTo>
                  <a:pt x="246287" y="34723"/>
                </a:lnTo>
                <a:lnTo>
                  <a:pt x="252073" y="37905"/>
                </a:lnTo>
                <a:lnTo>
                  <a:pt x="255955" y="41504"/>
                </a:lnTo>
                <a:lnTo>
                  <a:pt x="224311" y="41504"/>
                </a:lnTo>
                <a:lnTo>
                  <a:pt x="218533" y="43965"/>
                </a:lnTo>
                <a:lnTo>
                  <a:pt x="210347" y="53810"/>
                </a:lnTo>
                <a:lnTo>
                  <a:pt x="208300" y="60417"/>
                </a:lnTo>
                <a:lnTo>
                  <a:pt x="208300" y="70107"/>
                </a:lnTo>
                <a:lnTo>
                  <a:pt x="265495" y="70107"/>
                </a:lnTo>
                <a:lnTo>
                  <a:pt x="265505" y="78967"/>
                </a:lnTo>
                <a:lnTo>
                  <a:pt x="208300" y="78967"/>
                </a:lnTo>
                <a:lnTo>
                  <a:pt x="208300" y="89693"/>
                </a:lnTo>
                <a:lnTo>
                  <a:pt x="210528" y="96870"/>
                </a:lnTo>
                <a:lnTo>
                  <a:pt x="219440" y="106922"/>
                </a:lnTo>
                <a:lnTo>
                  <a:pt x="225555" y="109435"/>
                </a:lnTo>
                <a:lnTo>
                  <a:pt x="263423" y="109435"/>
                </a:lnTo>
                <a:lnTo>
                  <a:pt x="260323" y="111663"/>
                </a:lnTo>
                <a:lnTo>
                  <a:pt x="256178" y="113839"/>
                </a:lnTo>
                <a:lnTo>
                  <a:pt x="246229" y="117777"/>
                </a:lnTo>
                <a:lnTo>
                  <a:pt x="240218" y="118762"/>
                </a:lnTo>
                <a:close/>
              </a:path>
              <a:path w="352425" h="119379">
                <a:moveTo>
                  <a:pt x="265495" y="70107"/>
                </a:moveTo>
                <a:lnTo>
                  <a:pt x="254934" y="70107"/>
                </a:lnTo>
                <a:lnTo>
                  <a:pt x="254934" y="59899"/>
                </a:lnTo>
                <a:lnTo>
                  <a:pt x="252913" y="53163"/>
                </a:lnTo>
                <a:lnTo>
                  <a:pt x="244830" y="43836"/>
                </a:lnTo>
                <a:lnTo>
                  <a:pt x="239130" y="41504"/>
                </a:lnTo>
                <a:lnTo>
                  <a:pt x="255955" y="41504"/>
                </a:lnTo>
                <a:lnTo>
                  <a:pt x="256877" y="42359"/>
                </a:lnTo>
                <a:lnTo>
                  <a:pt x="260652" y="47921"/>
                </a:lnTo>
                <a:lnTo>
                  <a:pt x="263348" y="54426"/>
                </a:lnTo>
                <a:lnTo>
                  <a:pt x="264965" y="61873"/>
                </a:lnTo>
                <a:lnTo>
                  <a:pt x="265495" y="70107"/>
                </a:lnTo>
                <a:close/>
              </a:path>
              <a:path w="352425" h="119379">
                <a:moveTo>
                  <a:pt x="263423" y="109435"/>
                </a:moveTo>
                <a:lnTo>
                  <a:pt x="238923" y="109435"/>
                </a:lnTo>
                <a:lnTo>
                  <a:pt x="243846" y="108606"/>
                </a:lnTo>
                <a:lnTo>
                  <a:pt x="252343" y="105290"/>
                </a:lnTo>
                <a:lnTo>
                  <a:pt x="255971" y="103372"/>
                </a:lnTo>
                <a:lnTo>
                  <a:pt x="258976" y="101196"/>
                </a:lnTo>
                <a:lnTo>
                  <a:pt x="263639" y="109279"/>
                </a:lnTo>
                <a:lnTo>
                  <a:pt x="263423" y="109435"/>
                </a:lnTo>
                <a:close/>
              </a:path>
              <a:path w="352425" h="119379">
                <a:moveTo>
                  <a:pt x="352245" y="43991"/>
                </a:moveTo>
                <a:lnTo>
                  <a:pt x="341674" y="43991"/>
                </a:lnTo>
                <a:lnTo>
                  <a:pt x="341674" y="0"/>
                </a:lnTo>
                <a:lnTo>
                  <a:pt x="352245" y="0"/>
                </a:lnTo>
                <a:lnTo>
                  <a:pt x="352245" y="43991"/>
                </a:lnTo>
                <a:close/>
              </a:path>
              <a:path w="352425" h="119379">
                <a:moveTo>
                  <a:pt x="321673" y="118762"/>
                </a:moveTo>
                <a:lnTo>
                  <a:pt x="311932" y="118762"/>
                </a:lnTo>
                <a:lnTo>
                  <a:pt x="307476" y="117959"/>
                </a:lnTo>
                <a:lnTo>
                  <a:pt x="283381" y="88553"/>
                </a:lnTo>
                <a:lnTo>
                  <a:pt x="283381" y="62386"/>
                </a:lnTo>
                <a:lnTo>
                  <a:pt x="311880" y="32177"/>
                </a:lnTo>
                <a:lnTo>
                  <a:pt x="322865" y="32177"/>
                </a:lnTo>
                <a:lnTo>
                  <a:pt x="328047" y="33369"/>
                </a:lnTo>
                <a:lnTo>
                  <a:pt x="336337" y="38136"/>
                </a:lnTo>
                <a:lnTo>
                  <a:pt x="339498" y="40882"/>
                </a:lnTo>
                <a:lnTo>
                  <a:pt x="339933" y="41504"/>
                </a:lnTo>
                <a:lnTo>
                  <a:pt x="310118" y="41504"/>
                </a:lnTo>
                <a:lnTo>
                  <a:pt x="304444" y="43965"/>
                </a:lnTo>
                <a:lnTo>
                  <a:pt x="296050" y="53810"/>
                </a:lnTo>
                <a:lnTo>
                  <a:pt x="293952" y="60728"/>
                </a:lnTo>
                <a:lnTo>
                  <a:pt x="293952" y="90315"/>
                </a:lnTo>
                <a:lnTo>
                  <a:pt x="296076" y="97258"/>
                </a:lnTo>
                <a:lnTo>
                  <a:pt x="304574" y="107000"/>
                </a:lnTo>
                <a:lnTo>
                  <a:pt x="310222" y="109435"/>
                </a:lnTo>
                <a:lnTo>
                  <a:pt x="340017" y="109435"/>
                </a:lnTo>
                <a:lnTo>
                  <a:pt x="339291" y="110730"/>
                </a:lnTo>
                <a:lnTo>
                  <a:pt x="335767" y="113839"/>
                </a:lnTo>
                <a:lnTo>
                  <a:pt x="326440" y="117777"/>
                </a:lnTo>
                <a:lnTo>
                  <a:pt x="321673" y="118762"/>
                </a:lnTo>
                <a:close/>
              </a:path>
              <a:path w="352425" h="119379">
                <a:moveTo>
                  <a:pt x="340017" y="109435"/>
                </a:moveTo>
                <a:lnTo>
                  <a:pt x="320689" y="109435"/>
                </a:lnTo>
                <a:lnTo>
                  <a:pt x="323875" y="108994"/>
                </a:lnTo>
                <a:lnTo>
                  <a:pt x="329782" y="107233"/>
                </a:lnTo>
                <a:lnTo>
                  <a:pt x="341674" y="91247"/>
                </a:lnTo>
                <a:lnTo>
                  <a:pt x="341674" y="59847"/>
                </a:lnTo>
                <a:lnTo>
                  <a:pt x="320792" y="41504"/>
                </a:lnTo>
                <a:lnTo>
                  <a:pt x="339933" y="41504"/>
                </a:lnTo>
                <a:lnTo>
                  <a:pt x="341674" y="43991"/>
                </a:lnTo>
                <a:lnTo>
                  <a:pt x="352245" y="43991"/>
                </a:lnTo>
                <a:lnTo>
                  <a:pt x="352245" y="106481"/>
                </a:lnTo>
                <a:lnTo>
                  <a:pt x="341674" y="106481"/>
                </a:lnTo>
                <a:lnTo>
                  <a:pt x="340017" y="109435"/>
                </a:lnTo>
                <a:close/>
              </a:path>
              <a:path w="352425" h="119379">
                <a:moveTo>
                  <a:pt x="352245" y="117518"/>
                </a:moveTo>
                <a:lnTo>
                  <a:pt x="341830" y="117518"/>
                </a:lnTo>
                <a:lnTo>
                  <a:pt x="341830" y="106481"/>
                </a:lnTo>
                <a:lnTo>
                  <a:pt x="352245" y="106481"/>
                </a:lnTo>
                <a:lnTo>
                  <a:pt x="352245" y="1175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94661" y="3761997"/>
            <a:ext cx="441325" cy="119380"/>
          </a:xfrm>
          <a:custGeom>
            <a:avLst/>
            <a:gdLst/>
            <a:ahLst/>
            <a:cxnLst/>
            <a:rect l="l" t="t" r="r" b="b"/>
            <a:pathLst>
              <a:path w="441325" h="119379">
                <a:moveTo>
                  <a:pt x="10725" y="117518"/>
                </a:moveTo>
                <a:lnTo>
                  <a:pt x="0" y="117518"/>
                </a:lnTo>
                <a:lnTo>
                  <a:pt x="0" y="5440"/>
                </a:lnTo>
                <a:lnTo>
                  <a:pt x="13368" y="5440"/>
                </a:lnTo>
                <a:lnTo>
                  <a:pt x="20695" y="21296"/>
                </a:lnTo>
                <a:lnTo>
                  <a:pt x="10725" y="21296"/>
                </a:lnTo>
                <a:lnTo>
                  <a:pt x="10725" y="117518"/>
                </a:lnTo>
                <a:close/>
              </a:path>
              <a:path w="441325" h="119379">
                <a:moveTo>
                  <a:pt x="61640" y="87517"/>
                </a:moveTo>
                <a:lnTo>
                  <a:pt x="51297" y="87517"/>
                </a:lnTo>
                <a:lnTo>
                  <a:pt x="89382" y="5440"/>
                </a:lnTo>
                <a:lnTo>
                  <a:pt x="102284" y="5440"/>
                </a:lnTo>
                <a:lnTo>
                  <a:pt x="102284" y="21296"/>
                </a:lnTo>
                <a:lnTo>
                  <a:pt x="91558" y="21296"/>
                </a:lnTo>
                <a:lnTo>
                  <a:pt x="91247" y="22954"/>
                </a:lnTo>
                <a:lnTo>
                  <a:pt x="87465" y="32929"/>
                </a:lnTo>
                <a:lnTo>
                  <a:pt x="86895" y="34094"/>
                </a:lnTo>
                <a:lnTo>
                  <a:pt x="86273" y="35442"/>
                </a:lnTo>
                <a:lnTo>
                  <a:pt x="61640" y="87517"/>
                </a:lnTo>
                <a:close/>
              </a:path>
              <a:path w="441325" h="119379">
                <a:moveTo>
                  <a:pt x="56272" y="98864"/>
                </a:moveTo>
                <a:lnTo>
                  <a:pt x="46012" y="98864"/>
                </a:lnTo>
                <a:lnTo>
                  <a:pt x="15700" y="34094"/>
                </a:lnTo>
                <a:lnTo>
                  <a:pt x="15130" y="32929"/>
                </a:lnTo>
                <a:lnTo>
                  <a:pt x="10725" y="21296"/>
                </a:lnTo>
                <a:lnTo>
                  <a:pt x="20695" y="21296"/>
                </a:lnTo>
                <a:lnTo>
                  <a:pt x="51297" y="87517"/>
                </a:lnTo>
                <a:lnTo>
                  <a:pt x="61640" y="87517"/>
                </a:lnTo>
                <a:lnTo>
                  <a:pt x="56272" y="98864"/>
                </a:lnTo>
                <a:close/>
              </a:path>
              <a:path w="441325" h="119379">
                <a:moveTo>
                  <a:pt x="102284" y="117518"/>
                </a:moveTo>
                <a:lnTo>
                  <a:pt x="91558" y="117518"/>
                </a:lnTo>
                <a:lnTo>
                  <a:pt x="91558" y="21296"/>
                </a:lnTo>
                <a:lnTo>
                  <a:pt x="102284" y="21296"/>
                </a:lnTo>
                <a:lnTo>
                  <a:pt x="102284" y="117518"/>
                </a:lnTo>
                <a:close/>
              </a:path>
              <a:path w="441325" h="119379">
                <a:moveTo>
                  <a:pt x="158712" y="118762"/>
                </a:moveTo>
                <a:lnTo>
                  <a:pt x="125446" y="96805"/>
                </a:lnTo>
                <a:lnTo>
                  <a:pt x="123114" y="80677"/>
                </a:lnTo>
                <a:lnTo>
                  <a:pt x="123114" y="70262"/>
                </a:lnTo>
                <a:lnTo>
                  <a:pt x="143672" y="34645"/>
                </a:lnTo>
                <a:lnTo>
                  <a:pt x="158712" y="32177"/>
                </a:lnTo>
                <a:lnTo>
                  <a:pt x="166708" y="32799"/>
                </a:lnTo>
                <a:lnTo>
                  <a:pt x="173751" y="34664"/>
                </a:lnTo>
                <a:lnTo>
                  <a:pt x="179843" y="37773"/>
                </a:lnTo>
                <a:lnTo>
                  <a:pt x="184248" y="41504"/>
                </a:lnTo>
                <a:lnTo>
                  <a:pt x="150940" y="41504"/>
                </a:lnTo>
                <a:lnTo>
                  <a:pt x="144851" y="43914"/>
                </a:lnTo>
                <a:lnTo>
                  <a:pt x="136042" y="53551"/>
                </a:lnTo>
                <a:lnTo>
                  <a:pt x="133840" y="60935"/>
                </a:lnTo>
                <a:lnTo>
                  <a:pt x="133840" y="90004"/>
                </a:lnTo>
                <a:lnTo>
                  <a:pt x="136042" y="97388"/>
                </a:lnTo>
                <a:lnTo>
                  <a:pt x="144851" y="107025"/>
                </a:lnTo>
                <a:lnTo>
                  <a:pt x="150940" y="109435"/>
                </a:lnTo>
                <a:lnTo>
                  <a:pt x="184248" y="109435"/>
                </a:lnTo>
                <a:lnTo>
                  <a:pt x="179843" y="113166"/>
                </a:lnTo>
                <a:lnTo>
                  <a:pt x="173751" y="116275"/>
                </a:lnTo>
                <a:lnTo>
                  <a:pt x="166708" y="118140"/>
                </a:lnTo>
                <a:lnTo>
                  <a:pt x="158712" y="118762"/>
                </a:lnTo>
                <a:close/>
              </a:path>
              <a:path w="441325" h="119379">
                <a:moveTo>
                  <a:pt x="184248" y="109435"/>
                </a:moveTo>
                <a:lnTo>
                  <a:pt x="166484" y="109435"/>
                </a:lnTo>
                <a:lnTo>
                  <a:pt x="172573" y="107025"/>
                </a:lnTo>
                <a:lnTo>
                  <a:pt x="181381" y="97388"/>
                </a:lnTo>
                <a:lnTo>
                  <a:pt x="183584" y="90004"/>
                </a:lnTo>
                <a:lnTo>
                  <a:pt x="183584" y="60935"/>
                </a:lnTo>
                <a:lnTo>
                  <a:pt x="181381" y="53551"/>
                </a:lnTo>
                <a:lnTo>
                  <a:pt x="172573" y="43914"/>
                </a:lnTo>
                <a:lnTo>
                  <a:pt x="166484" y="41504"/>
                </a:lnTo>
                <a:lnTo>
                  <a:pt x="184248" y="41504"/>
                </a:lnTo>
                <a:lnTo>
                  <a:pt x="194309" y="70262"/>
                </a:lnTo>
                <a:lnTo>
                  <a:pt x="194309" y="80677"/>
                </a:lnTo>
                <a:lnTo>
                  <a:pt x="193727" y="89256"/>
                </a:lnTo>
                <a:lnTo>
                  <a:pt x="191978" y="96805"/>
                </a:lnTo>
                <a:lnTo>
                  <a:pt x="189063" y="103324"/>
                </a:lnTo>
                <a:lnTo>
                  <a:pt x="184983" y="108813"/>
                </a:lnTo>
                <a:lnTo>
                  <a:pt x="184248" y="109435"/>
                </a:lnTo>
                <a:close/>
              </a:path>
              <a:path w="441325" h="119379">
                <a:moveTo>
                  <a:pt x="226021" y="117518"/>
                </a:moveTo>
                <a:lnTo>
                  <a:pt x="215606" y="117518"/>
                </a:lnTo>
                <a:lnTo>
                  <a:pt x="215606" y="0"/>
                </a:lnTo>
                <a:lnTo>
                  <a:pt x="226176" y="0"/>
                </a:lnTo>
                <a:lnTo>
                  <a:pt x="226176" y="45546"/>
                </a:lnTo>
                <a:lnTo>
                  <a:pt x="237023" y="45546"/>
                </a:lnTo>
                <a:lnTo>
                  <a:pt x="226176" y="61401"/>
                </a:lnTo>
                <a:lnTo>
                  <a:pt x="226176" y="92180"/>
                </a:lnTo>
                <a:lnTo>
                  <a:pt x="240308" y="107570"/>
                </a:lnTo>
                <a:lnTo>
                  <a:pt x="226021" y="107570"/>
                </a:lnTo>
                <a:lnTo>
                  <a:pt x="226021" y="117518"/>
                </a:lnTo>
                <a:close/>
              </a:path>
              <a:path w="441325" h="119379">
                <a:moveTo>
                  <a:pt x="237023" y="45546"/>
                </a:moveTo>
                <a:lnTo>
                  <a:pt x="226176" y="45546"/>
                </a:lnTo>
                <a:lnTo>
                  <a:pt x="228663" y="41297"/>
                </a:lnTo>
                <a:lnTo>
                  <a:pt x="232135" y="38007"/>
                </a:lnTo>
                <a:lnTo>
                  <a:pt x="241048" y="33343"/>
                </a:lnTo>
                <a:lnTo>
                  <a:pt x="245918" y="32177"/>
                </a:lnTo>
                <a:lnTo>
                  <a:pt x="256178" y="32177"/>
                </a:lnTo>
                <a:lnTo>
                  <a:pt x="260712" y="32980"/>
                </a:lnTo>
                <a:lnTo>
                  <a:pt x="268899" y="36193"/>
                </a:lnTo>
                <a:lnTo>
                  <a:pt x="272396" y="38525"/>
                </a:lnTo>
                <a:lnTo>
                  <a:pt x="275519" y="41815"/>
                </a:lnTo>
                <a:lnTo>
                  <a:pt x="247680" y="41815"/>
                </a:lnTo>
                <a:lnTo>
                  <a:pt x="244778" y="42333"/>
                </a:lnTo>
                <a:lnTo>
                  <a:pt x="238975" y="44406"/>
                </a:lnTo>
                <a:lnTo>
                  <a:pt x="237023" y="45546"/>
                </a:lnTo>
                <a:close/>
              </a:path>
              <a:path w="441325" h="119379">
                <a:moveTo>
                  <a:pt x="274990" y="109435"/>
                </a:moveTo>
                <a:lnTo>
                  <a:pt x="257732" y="109435"/>
                </a:lnTo>
                <a:lnTo>
                  <a:pt x="263406" y="106974"/>
                </a:lnTo>
                <a:lnTo>
                  <a:pt x="271800" y="97129"/>
                </a:lnTo>
                <a:lnTo>
                  <a:pt x="273899" y="90211"/>
                </a:lnTo>
                <a:lnTo>
                  <a:pt x="273899" y="60624"/>
                </a:lnTo>
                <a:lnTo>
                  <a:pt x="271800" y="53733"/>
                </a:lnTo>
                <a:lnTo>
                  <a:pt x="263406" y="44199"/>
                </a:lnTo>
                <a:lnTo>
                  <a:pt x="257732" y="41815"/>
                </a:lnTo>
                <a:lnTo>
                  <a:pt x="275519" y="41815"/>
                </a:lnTo>
                <a:lnTo>
                  <a:pt x="278200" y="44639"/>
                </a:lnTo>
                <a:lnTo>
                  <a:pt x="280454" y="48396"/>
                </a:lnTo>
                <a:lnTo>
                  <a:pt x="283666" y="57308"/>
                </a:lnTo>
                <a:lnTo>
                  <a:pt x="284469" y="62386"/>
                </a:lnTo>
                <a:lnTo>
                  <a:pt x="284469" y="88553"/>
                </a:lnTo>
                <a:lnTo>
                  <a:pt x="283640" y="93631"/>
                </a:lnTo>
                <a:lnTo>
                  <a:pt x="280324" y="102543"/>
                </a:lnTo>
                <a:lnTo>
                  <a:pt x="278018" y="106300"/>
                </a:lnTo>
                <a:lnTo>
                  <a:pt x="274990" y="109435"/>
                </a:lnTo>
                <a:close/>
              </a:path>
              <a:path w="441325" h="119379">
                <a:moveTo>
                  <a:pt x="255971" y="118762"/>
                </a:moveTo>
                <a:lnTo>
                  <a:pt x="245296" y="118762"/>
                </a:lnTo>
                <a:lnTo>
                  <a:pt x="240218" y="117648"/>
                </a:lnTo>
                <a:lnTo>
                  <a:pt x="231721" y="113192"/>
                </a:lnTo>
                <a:lnTo>
                  <a:pt x="228456" y="110575"/>
                </a:lnTo>
                <a:lnTo>
                  <a:pt x="226176" y="107570"/>
                </a:lnTo>
                <a:lnTo>
                  <a:pt x="240308" y="107570"/>
                </a:lnTo>
                <a:lnTo>
                  <a:pt x="243664" y="108865"/>
                </a:lnTo>
                <a:lnTo>
                  <a:pt x="246955" y="109435"/>
                </a:lnTo>
                <a:lnTo>
                  <a:pt x="274990" y="109435"/>
                </a:lnTo>
                <a:lnTo>
                  <a:pt x="272111" y="112414"/>
                </a:lnTo>
                <a:lnTo>
                  <a:pt x="268588" y="114746"/>
                </a:lnTo>
                <a:lnTo>
                  <a:pt x="260401" y="117959"/>
                </a:lnTo>
                <a:lnTo>
                  <a:pt x="255971" y="118762"/>
                </a:lnTo>
                <a:close/>
              </a:path>
              <a:path w="441325" h="119379">
                <a:moveTo>
                  <a:pt x="316803" y="117518"/>
                </a:moveTo>
                <a:lnTo>
                  <a:pt x="306232" y="117518"/>
                </a:lnTo>
                <a:lnTo>
                  <a:pt x="306232" y="33732"/>
                </a:lnTo>
                <a:lnTo>
                  <a:pt x="316803" y="33732"/>
                </a:lnTo>
                <a:lnTo>
                  <a:pt x="316803" y="117518"/>
                </a:lnTo>
                <a:close/>
              </a:path>
              <a:path w="441325" h="119379">
                <a:moveTo>
                  <a:pt x="317269" y="17721"/>
                </a:moveTo>
                <a:lnTo>
                  <a:pt x="305766" y="17721"/>
                </a:lnTo>
                <a:lnTo>
                  <a:pt x="305766" y="5907"/>
                </a:lnTo>
                <a:lnTo>
                  <a:pt x="317269" y="5907"/>
                </a:lnTo>
                <a:lnTo>
                  <a:pt x="317269" y="17721"/>
                </a:lnTo>
                <a:close/>
              </a:path>
              <a:path w="441325" h="119379">
                <a:moveTo>
                  <a:pt x="353644" y="117518"/>
                </a:moveTo>
                <a:lnTo>
                  <a:pt x="343073" y="117518"/>
                </a:lnTo>
                <a:lnTo>
                  <a:pt x="343073" y="0"/>
                </a:lnTo>
                <a:lnTo>
                  <a:pt x="353644" y="0"/>
                </a:lnTo>
                <a:lnTo>
                  <a:pt x="353644" y="117518"/>
                </a:lnTo>
                <a:close/>
              </a:path>
              <a:path w="441325" h="119379">
                <a:moveTo>
                  <a:pt x="415875" y="118762"/>
                </a:moveTo>
                <a:lnTo>
                  <a:pt x="408828" y="118762"/>
                </a:lnTo>
                <a:lnTo>
                  <a:pt x="400900" y="118135"/>
                </a:lnTo>
                <a:lnTo>
                  <a:pt x="373969" y="89018"/>
                </a:lnTo>
                <a:lnTo>
                  <a:pt x="373386" y="80366"/>
                </a:lnTo>
                <a:lnTo>
                  <a:pt x="373469" y="68708"/>
                </a:lnTo>
                <a:lnTo>
                  <a:pt x="393264" y="34664"/>
                </a:lnTo>
                <a:lnTo>
                  <a:pt x="407429" y="32177"/>
                </a:lnTo>
                <a:lnTo>
                  <a:pt x="415177" y="32814"/>
                </a:lnTo>
                <a:lnTo>
                  <a:pt x="421944" y="34723"/>
                </a:lnTo>
                <a:lnTo>
                  <a:pt x="427729" y="37905"/>
                </a:lnTo>
                <a:lnTo>
                  <a:pt x="431611" y="41504"/>
                </a:lnTo>
                <a:lnTo>
                  <a:pt x="399967" y="41504"/>
                </a:lnTo>
                <a:lnTo>
                  <a:pt x="394190" y="43965"/>
                </a:lnTo>
                <a:lnTo>
                  <a:pt x="386003" y="53810"/>
                </a:lnTo>
                <a:lnTo>
                  <a:pt x="383956" y="60417"/>
                </a:lnTo>
                <a:lnTo>
                  <a:pt x="383956" y="70107"/>
                </a:lnTo>
                <a:lnTo>
                  <a:pt x="441151" y="70107"/>
                </a:lnTo>
                <a:lnTo>
                  <a:pt x="441161" y="78967"/>
                </a:lnTo>
                <a:lnTo>
                  <a:pt x="383956" y="78967"/>
                </a:lnTo>
                <a:lnTo>
                  <a:pt x="383956" y="89693"/>
                </a:lnTo>
                <a:lnTo>
                  <a:pt x="386184" y="96870"/>
                </a:lnTo>
                <a:lnTo>
                  <a:pt x="395096" y="106922"/>
                </a:lnTo>
                <a:lnTo>
                  <a:pt x="401211" y="109435"/>
                </a:lnTo>
                <a:lnTo>
                  <a:pt x="439079" y="109435"/>
                </a:lnTo>
                <a:lnTo>
                  <a:pt x="435979" y="111663"/>
                </a:lnTo>
                <a:lnTo>
                  <a:pt x="431834" y="113839"/>
                </a:lnTo>
                <a:lnTo>
                  <a:pt x="421885" y="117777"/>
                </a:lnTo>
                <a:lnTo>
                  <a:pt x="415875" y="118762"/>
                </a:lnTo>
                <a:close/>
              </a:path>
              <a:path w="441325" h="119379">
                <a:moveTo>
                  <a:pt x="441151" y="70107"/>
                </a:moveTo>
                <a:lnTo>
                  <a:pt x="430590" y="70107"/>
                </a:lnTo>
                <a:lnTo>
                  <a:pt x="430590" y="59899"/>
                </a:lnTo>
                <a:lnTo>
                  <a:pt x="428570" y="53163"/>
                </a:lnTo>
                <a:lnTo>
                  <a:pt x="420486" y="43836"/>
                </a:lnTo>
                <a:lnTo>
                  <a:pt x="414787" y="41504"/>
                </a:lnTo>
                <a:lnTo>
                  <a:pt x="431611" y="41504"/>
                </a:lnTo>
                <a:lnTo>
                  <a:pt x="432534" y="42359"/>
                </a:lnTo>
                <a:lnTo>
                  <a:pt x="436308" y="47921"/>
                </a:lnTo>
                <a:lnTo>
                  <a:pt x="439004" y="54426"/>
                </a:lnTo>
                <a:lnTo>
                  <a:pt x="440622" y="61873"/>
                </a:lnTo>
                <a:lnTo>
                  <a:pt x="441151" y="70107"/>
                </a:lnTo>
                <a:close/>
              </a:path>
              <a:path w="441325" h="119379">
                <a:moveTo>
                  <a:pt x="439079" y="109435"/>
                </a:moveTo>
                <a:lnTo>
                  <a:pt x="414579" y="109435"/>
                </a:lnTo>
                <a:lnTo>
                  <a:pt x="419502" y="108606"/>
                </a:lnTo>
                <a:lnTo>
                  <a:pt x="428000" y="105290"/>
                </a:lnTo>
                <a:lnTo>
                  <a:pt x="431627" y="103372"/>
                </a:lnTo>
                <a:lnTo>
                  <a:pt x="434632" y="101196"/>
                </a:lnTo>
                <a:lnTo>
                  <a:pt x="439296" y="109279"/>
                </a:lnTo>
                <a:lnTo>
                  <a:pt x="439079" y="1094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8792" y="4177756"/>
            <a:ext cx="420370" cy="139700"/>
          </a:xfrm>
          <a:custGeom>
            <a:avLst/>
            <a:gdLst/>
            <a:ahLst/>
            <a:cxnLst/>
            <a:rect l="l" t="t" r="r" b="b"/>
            <a:pathLst>
              <a:path w="420369" h="139700">
                <a:moveTo>
                  <a:pt x="15512" y="138188"/>
                </a:moveTo>
                <a:lnTo>
                  <a:pt x="0" y="138188"/>
                </a:lnTo>
                <a:lnTo>
                  <a:pt x="0" y="6240"/>
                </a:lnTo>
                <a:lnTo>
                  <a:pt x="17644" y="6240"/>
                </a:lnTo>
                <a:lnTo>
                  <a:pt x="29050" y="25676"/>
                </a:lnTo>
                <a:lnTo>
                  <a:pt x="15512" y="25676"/>
                </a:lnTo>
                <a:lnTo>
                  <a:pt x="14470" y="27829"/>
                </a:lnTo>
                <a:lnTo>
                  <a:pt x="14329" y="29593"/>
                </a:lnTo>
                <a:lnTo>
                  <a:pt x="15512" y="31744"/>
                </a:lnTo>
                <a:lnTo>
                  <a:pt x="15512" y="138188"/>
                </a:lnTo>
                <a:close/>
              </a:path>
              <a:path w="420369" h="139700">
                <a:moveTo>
                  <a:pt x="95394" y="118574"/>
                </a:moveTo>
                <a:lnTo>
                  <a:pt x="79881" y="118574"/>
                </a:lnTo>
                <a:lnTo>
                  <a:pt x="80821" y="116578"/>
                </a:lnTo>
                <a:lnTo>
                  <a:pt x="80881" y="114730"/>
                </a:lnTo>
                <a:lnTo>
                  <a:pt x="79881" y="112661"/>
                </a:lnTo>
                <a:lnTo>
                  <a:pt x="79881" y="6240"/>
                </a:lnTo>
                <a:lnTo>
                  <a:pt x="95394" y="6240"/>
                </a:lnTo>
                <a:lnTo>
                  <a:pt x="95394" y="118574"/>
                </a:lnTo>
                <a:close/>
              </a:path>
              <a:path w="420369" h="139700">
                <a:moveTo>
                  <a:pt x="15512" y="31744"/>
                </a:moveTo>
                <a:lnTo>
                  <a:pt x="14329" y="29593"/>
                </a:lnTo>
                <a:lnTo>
                  <a:pt x="14470" y="27829"/>
                </a:lnTo>
                <a:lnTo>
                  <a:pt x="15512" y="25676"/>
                </a:lnTo>
                <a:lnTo>
                  <a:pt x="15512" y="31744"/>
                </a:lnTo>
                <a:close/>
              </a:path>
              <a:path w="420369" h="139700">
                <a:moveTo>
                  <a:pt x="95394" y="138188"/>
                </a:moveTo>
                <a:lnTo>
                  <a:pt x="77759" y="138188"/>
                </a:lnTo>
                <a:lnTo>
                  <a:pt x="18438" y="37060"/>
                </a:lnTo>
                <a:lnTo>
                  <a:pt x="15512" y="31744"/>
                </a:lnTo>
                <a:lnTo>
                  <a:pt x="15512" y="25676"/>
                </a:lnTo>
                <a:lnTo>
                  <a:pt x="29050" y="25676"/>
                </a:lnTo>
                <a:lnTo>
                  <a:pt x="78259" y="109523"/>
                </a:lnTo>
                <a:lnTo>
                  <a:pt x="79239" y="111331"/>
                </a:lnTo>
                <a:lnTo>
                  <a:pt x="79881" y="112661"/>
                </a:lnTo>
                <a:lnTo>
                  <a:pt x="79881" y="118574"/>
                </a:lnTo>
                <a:lnTo>
                  <a:pt x="95394" y="118574"/>
                </a:lnTo>
                <a:lnTo>
                  <a:pt x="95394" y="138188"/>
                </a:lnTo>
                <a:close/>
              </a:path>
              <a:path w="420369" h="139700">
                <a:moveTo>
                  <a:pt x="79881" y="118574"/>
                </a:moveTo>
                <a:lnTo>
                  <a:pt x="79881" y="112661"/>
                </a:lnTo>
                <a:lnTo>
                  <a:pt x="80881" y="114730"/>
                </a:lnTo>
                <a:lnTo>
                  <a:pt x="80821" y="116578"/>
                </a:lnTo>
                <a:lnTo>
                  <a:pt x="79881" y="118574"/>
                </a:lnTo>
                <a:close/>
              </a:path>
              <a:path w="420369" h="139700">
                <a:moveTo>
                  <a:pt x="128732" y="60981"/>
                </a:moveTo>
                <a:lnTo>
                  <a:pt x="121606" y="49550"/>
                </a:lnTo>
                <a:lnTo>
                  <a:pt x="126719" y="45775"/>
                </a:lnTo>
                <a:lnTo>
                  <a:pt x="132122" y="42725"/>
                </a:lnTo>
                <a:lnTo>
                  <a:pt x="143510" y="38072"/>
                </a:lnTo>
                <a:lnTo>
                  <a:pt x="150172" y="36909"/>
                </a:lnTo>
                <a:lnTo>
                  <a:pt x="157802" y="36909"/>
                </a:lnTo>
                <a:lnTo>
                  <a:pt x="189316" y="51174"/>
                </a:lnTo>
                <a:lnTo>
                  <a:pt x="152629" y="51174"/>
                </a:lnTo>
                <a:lnTo>
                  <a:pt x="147832" y="52065"/>
                </a:lnTo>
                <a:lnTo>
                  <a:pt x="138630" y="55632"/>
                </a:lnTo>
                <a:lnTo>
                  <a:pt x="133797" y="58009"/>
                </a:lnTo>
                <a:lnTo>
                  <a:pt x="128732" y="60981"/>
                </a:lnTo>
                <a:close/>
              </a:path>
              <a:path w="420369" h="139700">
                <a:moveTo>
                  <a:pt x="158099" y="139615"/>
                </a:moveTo>
                <a:lnTo>
                  <a:pt x="140707" y="139615"/>
                </a:lnTo>
                <a:lnTo>
                  <a:pt x="132867" y="137021"/>
                </a:lnTo>
                <a:lnTo>
                  <a:pt x="120720" y="126646"/>
                </a:lnTo>
                <a:lnTo>
                  <a:pt x="117683" y="119492"/>
                </a:lnTo>
                <a:lnTo>
                  <a:pt x="117683" y="98151"/>
                </a:lnTo>
                <a:lnTo>
                  <a:pt x="153344" y="78455"/>
                </a:lnTo>
                <a:lnTo>
                  <a:pt x="178664" y="78455"/>
                </a:lnTo>
                <a:lnTo>
                  <a:pt x="178664" y="64644"/>
                </a:lnTo>
                <a:lnTo>
                  <a:pt x="176907" y="59690"/>
                </a:lnTo>
                <a:lnTo>
                  <a:pt x="169879" y="52877"/>
                </a:lnTo>
                <a:lnTo>
                  <a:pt x="164622" y="51174"/>
                </a:lnTo>
                <a:lnTo>
                  <a:pt x="189316" y="51174"/>
                </a:lnTo>
                <a:lnTo>
                  <a:pt x="191758" y="55632"/>
                </a:lnTo>
                <a:lnTo>
                  <a:pt x="193569" y="61963"/>
                </a:lnTo>
                <a:lnTo>
                  <a:pt x="194177" y="69183"/>
                </a:lnTo>
                <a:lnTo>
                  <a:pt x="194177" y="92006"/>
                </a:lnTo>
                <a:lnTo>
                  <a:pt x="146245" y="92006"/>
                </a:lnTo>
                <a:lnTo>
                  <a:pt x="141068" y="93386"/>
                </a:lnTo>
                <a:lnTo>
                  <a:pt x="134913" y="98904"/>
                </a:lnTo>
                <a:lnTo>
                  <a:pt x="133374" y="102517"/>
                </a:lnTo>
                <a:lnTo>
                  <a:pt x="133374" y="112701"/>
                </a:lnTo>
                <a:lnTo>
                  <a:pt x="149711" y="125707"/>
                </a:lnTo>
                <a:lnTo>
                  <a:pt x="194177" y="125707"/>
                </a:lnTo>
                <a:lnTo>
                  <a:pt x="194177" y="126420"/>
                </a:lnTo>
                <a:lnTo>
                  <a:pt x="178842" y="126420"/>
                </a:lnTo>
                <a:lnTo>
                  <a:pt x="178842" y="129493"/>
                </a:lnTo>
                <a:lnTo>
                  <a:pt x="175531" y="132377"/>
                </a:lnTo>
                <a:lnTo>
                  <a:pt x="173025" y="133983"/>
                </a:lnTo>
                <a:lnTo>
                  <a:pt x="169944" y="135514"/>
                </a:lnTo>
                <a:lnTo>
                  <a:pt x="164643" y="138248"/>
                </a:lnTo>
                <a:lnTo>
                  <a:pt x="158099" y="139615"/>
                </a:lnTo>
                <a:close/>
              </a:path>
              <a:path w="420369" h="139700">
                <a:moveTo>
                  <a:pt x="194177" y="125707"/>
                </a:moveTo>
                <a:lnTo>
                  <a:pt x="155711" y="125707"/>
                </a:lnTo>
                <a:lnTo>
                  <a:pt x="158978" y="125257"/>
                </a:lnTo>
                <a:lnTo>
                  <a:pt x="164817" y="123459"/>
                </a:lnTo>
                <a:lnTo>
                  <a:pt x="178664" y="109822"/>
                </a:lnTo>
                <a:lnTo>
                  <a:pt x="178664" y="92006"/>
                </a:lnTo>
                <a:lnTo>
                  <a:pt x="194177" y="92006"/>
                </a:lnTo>
                <a:lnTo>
                  <a:pt x="194177" y="125707"/>
                </a:lnTo>
                <a:close/>
              </a:path>
              <a:path w="420369" h="139700">
                <a:moveTo>
                  <a:pt x="178842" y="129493"/>
                </a:moveTo>
                <a:lnTo>
                  <a:pt x="178842" y="126420"/>
                </a:lnTo>
                <a:lnTo>
                  <a:pt x="181436" y="126420"/>
                </a:lnTo>
                <a:lnTo>
                  <a:pt x="180717" y="127588"/>
                </a:lnTo>
                <a:lnTo>
                  <a:pt x="179393" y="129013"/>
                </a:lnTo>
                <a:lnTo>
                  <a:pt x="178842" y="129493"/>
                </a:lnTo>
                <a:close/>
              </a:path>
              <a:path w="420369" h="139700">
                <a:moveTo>
                  <a:pt x="194177" y="138188"/>
                </a:moveTo>
                <a:lnTo>
                  <a:pt x="178842" y="138188"/>
                </a:lnTo>
                <a:lnTo>
                  <a:pt x="178842" y="129493"/>
                </a:lnTo>
                <a:lnTo>
                  <a:pt x="179393" y="129013"/>
                </a:lnTo>
                <a:lnTo>
                  <a:pt x="180717" y="127588"/>
                </a:lnTo>
                <a:lnTo>
                  <a:pt x="181436" y="126420"/>
                </a:lnTo>
                <a:lnTo>
                  <a:pt x="194177" y="126420"/>
                </a:lnTo>
                <a:lnTo>
                  <a:pt x="194177" y="138188"/>
                </a:lnTo>
                <a:close/>
              </a:path>
              <a:path w="420369" h="139700">
                <a:moveTo>
                  <a:pt x="259262" y="138188"/>
                </a:moveTo>
                <a:lnTo>
                  <a:pt x="243189" y="138188"/>
                </a:lnTo>
                <a:lnTo>
                  <a:pt x="207550" y="38692"/>
                </a:lnTo>
                <a:lnTo>
                  <a:pt x="223645" y="38692"/>
                </a:lnTo>
                <a:lnTo>
                  <a:pt x="251389" y="122140"/>
                </a:lnTo>
                <a:lnTo>
                  <a:pt x="264927" y="122140"/>
                </a:lnTo>
                <a:lnTo>
                  <a:pt x="259262" y="138188"/>
                </a:lnTo>
                <a:close/>
              </a:path>
              <a:path w="420369" h="139700">
                <a:moveTo>
                  <a:pt x="264927" y="122140"/>
                </a:moveTo>
                <a:lnTo>
                  <a:pt x="251389" y="122140"/>
                </a:lnTo>
                <a:lnTo>
                  <a:pt x="278620" y="38692"/>
                </a:lnTo>
                <a:lnTo>
                  <a:pt x="294386" y="38692"/>
                </a:lnTo>
                <a:lnTo>
                  <a:pt x="264927" y="122140"/>
                </a:lnTo>
                <a:close/>
              </a:path>
              <a:path w="420369" h="139700">
                <a:moveTo>
                  <a:pt x="315956" y="60981"/>
                </a:moveTo>
                <a:lnTo>
                  <a:pt x="308829" y="49550"/>
                </a:lnTo>
                <a:lnTo>
                  <a:pt x="313942" y="45775"/>
                </a:lnTo>
                <a:lnTo>
                  <a:pt x="319346" y="42725"/>
                </a:lnTo>
                <a:lnTo>
                  <a:pt x="330733" y="38072"/>
                </a:lnTo>
                <a:lnTo>
                  <a:pt x="337395" y="36909"/>
                </a:lnTo>
                <a:lnTo>
                  <a:pt x="345026" y="36909"/>
                </a:lnTo>
                <a:lnTo>
                  <a:pt x="376539" y="51174"/>
                </a:lnTo>
                <a:lnTo>
                  <a:pt x="339853" y="51174"/>
                </a:lnTo>
                <a:lnTo>
                  <a:pt x="335055" y="52065"/>
                </a:lnTo>
                <a:lnTo>
                  <a:pt x="325854" y="55632"/>
                </a:lnTo>
                <a:lnTo>
                  <a:pt x="321021" y="58009"/>
                </a:lnTo>
                <a:lnTo>
                  <a:pt x="315956" y="60981"/>
                </a:lnTo>
                <a:close/>
              </a:path>
              <a:path w="420369" h="139700">
                <a:moveTo>
                  <a:pt x="345323" y="139615"/>
                </a:moveTo>
                <a:lnTo>
                  <a:pt x="327930" y="139615"/>
                </a:lnTo>
                <a:lnTo>
                  <a:pt x="320090" y="137021"/>
                </a:lnTo>
                <a:lnTo>
                  <a:pt x="307943" y="126646"/>
                </a:lnTo>
                <a:lnTo>
                  <a:pt x="304906" y="119492"/>
                </a:lnTo>
                <a:lnTo>
                  <a:pt x="304906" y="98151"/>
                </a:lnTo>
                <a:lnTo>
                  <a:pt x="340568" y="78455"/>
                </a:lnTo>
                <a:lnTo>
                  <a:pt x="365888" y="78455"/>
                </a:lnTo>
                <a:lnTo>
                  <a:pt x="365888" y="64644"/>
                </a:lnTo>
                <a:lnTo>
                  <a:pt x="364130" y="59690"/>
                </a:lnTo>
                <a:lnTo>
                  <a:pt x="357102" y="52877"/>
                </a:lnTo>
                <a:lnTo>
                  <a:pt x="351846" y="51174"/>
                </a:lnTo>
                <a:lnTo>
                  <a:pt x="376539" y="51174"/>
                </a:lnTo>
                <a:lnTo>
                  <a:pt x="378982" y="55632"/>
                </a:lnTo>
                <a:lnTo>
                  <a:pt x="380793" y="61963"/>
                </a:lnTo>
                <a:lnTo>
                  <a:pt x="381400" y="69183"/>
                </a:lnTo>
                <a:lnTo>
                  <a:pt x="381400" y="92006"/>
                </a:lnTo>
                <a:lnTo>
                  <a:pt x="333469" y="92006"/>
                </a:lnTo>
                <a:lnTo>
                  <a:pt x="328291" y="93386"/>
                </a:lnTo>
                <a:lnTo>
                  <a:pt x="322136" y="98904"/>
                </a:lnTo>
                <a:lnTo>
                  <a:pt x="320597" y="102517"/>
                </a:lnTo>
                <a:lnTo>
                  <a:pt x="320597" y="112701"/>
                </a:lnTo>
                <a:lnTo>
                  <a:pt x="336935" y="125707"/>
                </a:lnTo>
                <a:lnTo>
                  <a:pt x="381400" y="125707"/>
                </a:lnTo>
                <a:lnTo>
                  <a:pt x="381400" y="126420"/>
                </a:lnTo>
                <a:lnTo>
                  <a:pt x="366066" y="126420"/>
                </a:lnTo>
                <a:lnTo>
                  <a:pt x="366066" y="129493"/>
                </a:lnTo>
                <a:lnTo>
                  <a:pt x="362755" y="132377"/>
                </a:lnTo>
                <a:lnTo>
                  <a:pt x="360249" y="133983"/>
                </a:lnTo>
                <a:lnTo>
                  <a:pt x="357167" y="135514"/>
                </a:lnTo>
                <a:lnTo>
                  <a:pt x="351866" y="138248"/>
                </a:lnTo>
                <a:lnTo>
                  <a:pt x="345323" y="139615"/>
                </a:lnTo>
                <a:close/>
              </a:path>
              <a:path w="420369" h="139700">
                <a:moveTo>
                  <a:pt x="381400" y="125707"/>
                </a:moveTo>
                <a:lnTo>
                  <a:pt x="342934" y="125707"/>
                </a:lnTo>
                <a:lnTo>
                  <a:pt x="346201" y="125257"/>
                </a:lnTo>
                <a:lnTo>
                  <a:pt x="352041" y="123459"/>
                </a:lnTo>
                <a:lnTo>
                  <a:pt x="365888" y="109822"/>
                </a:lnTo>
                <a:lnTo>
                  <a:pt x="365888" y="92006"/>
                </a:lnTo>
                <a:lnTo>
                  <a:pt x="381400" y="92006"/>
                </a:lnTo>
                <a:lnTo>
                  <a:pt x="381400" y="125707"/>
                </a:lnTo>
                <a:close/>
              </a:path>
              <a:path w="420369" h="139700">
                <a:moveTo>
                  <a:pt x="366066" y="129493"/>
                </a:moveTo>
                <a:lnTo>
                  <a:pt x="366066" y="126420"/>
                </a:lnTo>
                <a:lnTo>
                  <a:pt x="368660" y="126420"/>
                </a:lnTo>
                <a:lnTo>
                  <a:pt x="367941" y="127588"/>
                </a:lnTo>
                <a:lnTo>
                  <a:pt x="366616" y="129013"/>
                </a:lnTo>
                <a:lnTo>
                  <a:pt x="366066" y="129493"/>
                </a:lnTo>
                <a:close/>
              </a:path>
              <a:path w="420369" h="139700">
                <a:moveTo>
                  <a:pt x="381400" y="138188"/>
                </a:moveTo>
                <a:lnTo>
                  <a:pt x="366066" y="138188"/>
                </a:lnTo>
                <a:lnTo>
                  <a:pt x="366066" y="129493"/>
                </a:lnTo>
                <a:lnTo>
                  <a:pt x="366616" y="129013"/>
                </a:lnTo>
                <a:lnTo>
                  <a:pt x="367941" y="127588"/>
                </a:lnTo>
                <a:lnTo>
                  <a:pt x="368660" y="126420"/>
                </a:lnTo>
                <a:lnTo>
                  <a:pt x="381400" y="126420"/>
                </a:lnTo>
                <a:lnTo>
                  <a:pt x="381400" y="138188"/>
                </a:lnTo>
                <a:close/>
              </a:path>
              <a:path w="420369" h="139700">
                <a:moveTo>
                  <a:pt x="419915" y="138188"/>
                </a:moveTo>
                <a:lnTo>
                  <a:pt x="404224" y="138188"/>
                </a:lnTo>
                <a:lnTo>
                  <a:pt x="404224" y="0"/>
                </a:lnTo>
                <a:lnTo>
                  <a:pt x="419915" y="0"/>
                </a:lnTo>
                <a:lnTo>
                  <a:pt x="419915" y="1381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78386" y="4079110"/>
            <a:ext cx="665480" cy="119380"/>
          </a:xfrm>
          <a:custGeom>
            <a:avLst/>
            <a:gdLst/>
            <a:ahLst/>
            <a:cxnLst/>
            <a:rect l="l" t="t" r="r" b="b"/>
            <a:pathLst>
              <a:path w="665480" h="119379">
                <a:moveTo>
                  <a:pt x="68149" y="109124"/>
                </a:moveTo>
                <a:lnTo>
                  <a:pt x="41970" y="109124"/>
                </a:lnTo>
                <a:lnTo>
                  <a:pt x="45883" y="108606"/>
                </a:lnTo>
                <a:lnTo>
                  <a:pt x="52826" y="106533"/>
                </a:lnTo>
                <a:lnTo>
                  <a:pt x="65599" y="92336"/>
                </a:lnTo>
                <a:lnTo>
                  <a:pt x="65599" y="83993"/>
                </a:lnTo>
                <a:lnTo>
                  <a:pt x="29690" y="63681"/>
                </a:lnTo>
                <a:lnTo>
                  <a:pt x="24223" y="61997"/>
                </a:lnTo>
                <a:lnTo>
                  <a:pt x="2020" y="27928"/>
                </a:lnTo>
                <a:lnTo>
                  <a:pt x="2927" y="24068"/>
                </a:lnTo>
                <a:lnTo>
                  <a:pt x="33421" y="3730"/>
                </a:lnTo>
                <a:lnTo>
                  <a:pt x="46271" y="3730"/>
                </a:lnTo>
                <a:lnTo>
                  <a:pt x="52748" y="4637"/>
                </a:lnTo>
                <a:lnTo>
                  <a:pt x="63526" y="8264"/>
                </a:lnTo>
                <a:lnTo>
                  <a:pt x="68138" y="10518"/>
                </a:lnTo>
                <a:lnTo>
                  <a:pt x="71972" y="13213"/>
                </a:lnTo>
                <a:lnTo>
                  <a:pt x="71702" y="13679"/>
                </a:lnTo>
                <a:lnTo>
                  <a:pt x="35286" y="13679"/>
                </a:lnTo>
                <a:lnTo>
                  <a:pt x="32022" y="14093"/>
                </a:lnTo>
                <a:lnTo>
                  <a:pt x="13057" y="29276"/>
                </a:lnTo>
                <a:lnTo>
                  <a:pt x="13057" y="37670"/>
                </a:lnTo>
                <a:lnTo>
                  <a:pt x="46893" y="56842"/>
                </a:lnTo>
                <a:lnTo>
                  <a:pt x="52904" y="58629"/>
                </a:lnTo>
                <a:lnTo>
                  <a:pt x="76635" y="93890"/>
                </a:lnTo>
                <a:lnTo>
                  <a:pt x="75754" y="97673"/>
                </a:lnTo>
                <a:lnTo>
                  <a:pt x="72231" y="104720"/>
                </a:lnTo>
                <a:lnTo>
                  <a:pt x="69718" y="107829"/>
                </a:lnTo>
                <a:lnTo>
                  <a:pt x="68149" y="109124"/>
                </a:lnTo>
                <a:close/>
              </a:path>
              <a:path w="665480" h="119379">
                <a:moveTo>
                  <a:pt x="66842" y="22073"/>
                </a:moveTo>
                <a:lnTo>
                  <a:pt x="63215" y="19482"/>
                </a:lnTo>
                <a:lnTo>
                  <a:pt x="59070" y="17436"/>
                </a:lnTo>
                <a:lnTo>
                  <a:pt x="49743" y="14430"/>
                </a:lnTo>
                <a:lnTo>
                  <a:pt x="44509" y="13679"/>
                </a:lnTo>
                <a:lnTo>
                  <a:pt x="71702" y="13679"/>
                </a:lnTo>
                <a:lnTo>
                  <a:pt x="66842" y="22073"/>
                </a:lnTo>
                <a:close/>
              </a:path>
              <a:path w="665480" h="119379">
                <a:moveTo>
                  <a:pt x="44095" y="119228"/>
                </a:moveTo>
                <a:lnTo>
                  <a:pt x="30623" y="119228"/>
                </a:lnTo>
                <a:lnTo>
                  <a:pt x="23654" y="118114"/>
                </a:lnTo>
                <a:lnTo>
                  <a:pt x="10700" y="113658"/>
                </a:lnTo>
                <a:lnTo>
                  <a:pt x="4974" y="110627"/>
                </a:lnTo>
                <a:lnTo>
                  <a:pt x="0" y="106792"/>
                </a:lnTo>
                <a:lnTo>
                  <a:pt x="5596" y="97621"/>
                </a:lnTo>
                <a:lnTo>
                  <a:pt x="11192" y="101662"/>
                </a:lnTo>
                <a:lnTo>
                  <a:pt x="16658" y="104590"/>
                </a:lnTo>
                <a:lnTo>
                  <a:pt x="27332" y="108217"/>
                </a:lnTo>
                <a:lnTo>
                  <a:pt x="32540" y="109124"/>
                </a:lnTo>
                <a:lnTo>
                  <a:pt x="68149" y="109124"/>
                </a:lnTo>
                <a:lnTo>
                  <a:pt x="63189" y="113217"/>
                </a:lnTo>
                <a:lnTo>
                  <a:pt x="59147" y="115342"/>
                </a:lnTo>
                <a:lnTo>
                  <a:pt x="49510" y="118451"/>
                </a:lnTo>
                <a:lnTo>
                  <a:pt x="44095" y="119228"/>
                </a:lnTo>
                <a:close/>
              </a:path>
              <a:path w="665480" h="119379">
                <a:moveTo>
                  <a:pt x="108502" y="117518"/>
                </a:moveTo>
                <a:lnTo>
                  <a:pt x="97932" y="117518"/>
                </a:lnTo>
                <a:lnTo>
                  <a:pt x="97932" y="0"/>
                </a:lnTo>
                <a:lnTo>
                  <a:pt x="108502" y="0"/>
                </a:lnTo>
                <a:lnTo>
                  <a:pt x="108502" y="45390"/>
                </a:lnTo>
                <a:lnTo>
                  <a:pt x="119270" y="45390"/>
                </a:lnTo>
                <a:lnTo>
                  <a:pt x="108502" y="60624"/>
                </a:lnTo>
                <a:lnTo>
                  <a:pt x="108502" y="117518"/>
                </a:lnTo>
                <a:close/>
              </a:path>
              <a:path w="665480" h="119379">
                <a:moveTo>
                  <a:pt x="119270" y="45390"/>
                </a:moveTo>
                <a:lnTo>
                  <a:pt x="108502" y="45390"/>
                </a:lnTo>
                <a:lnTo>
                  <a:pt x="109435" y="43836"/>
                </a:lnTo>
                <a:lnTo>
                  <a:pt x="130679" y="32177"/>
                </a:lnTo>
                <a:lnTo>
                  <a:pt x="143633" y="32177"/>
                </a:lnTo>
                <a:lnTo>
                  <a:pt x="151069" y="34794"/>
                </a:lnTo>
                <a:lnTo>
                  <a:pt x="158090" y="41815"/>
                </a:lnTo>
                <a:lnTo>
                  <a:pt x="128918" y="41815"/>
                </a:lnTo>
                <a:lnTo>
                  <a:pt x="125679" y="42463"/>
                </a:lnTo>
                <a:lnTo>
                  <a:pt x="119772" y="45054"/>
                </a:lnTo>
                <a:lnTo>
                  <a:pt x="119270" y="45390"/>
                </a:lnTo>
                <a:close/>
              </a:path>
              <a:path w="665480" h="119379">
                <a:moveTo>
                  <a:pt x="164153" y="117518"/>
                </a:moveTo>
                <a:lnTo>
                  <a:pt x="153582" y="117518"/>
                </a:lnTo>
                <a:lnTo>
                  <a:pt x="153571" y="60624"/>
                </a:lnTo>
                <a:lnTo>
                  <a:pt x="153271" y="57904"/>
                </a:lnTo>
                <a:lnTo>
                  <a:pt x="136586" y="41815"/>
                </a:lnTo>
                <a:lnTo>
                  <a:pt x="158090" y="41815"/>
                </a:lnTo>
                <a:lnTo>
                  <a:pt x="161536" y="45261"/>
                </a:lnTo>
                <a:lnTo>
                  <a:pt x="164153" y="52282"/>
                </a:lnTo>
                <a:lnTo>
                  <a:pt x="164153" y="117518"/>
                </a:lnTo>
                <a:close/>
              </a:path>
              <a:path w="665480" h="119379">
                <a:moveTo>
                  <a:pt x="226694" y="118762"/>
                </a:moveTo>
                <a:lnTo>
                  <a:pt x="219648" y="118762"/>
                </a:lnTo>
                <a:lnTo>
                  <a:pt x="211720" y="118135"/>
                </a:lnTo>
                <a:lnTo>
                  <a:pt x="184788" y="89018"/>
                </a:lnTo>
                <a:lnTo>
                  <a:pt x="184205" y="80366"/>
                </a:lnTo>
                <a:lnTo>
                  <a:pt x="184205" y="69951"/>
                </a:lnTo>
                <a:lnTo>
                  <a:pt x="204083" y="34664"/>
                </a:lnTo>
                <a:lnTo>
                  <a:pt x="218248" y="32177"/>
                </a:lnTo>
                <a:lnTo>
                  <a:pt x="225997" y="32814"/>
                </a:lnTo>
                <a:lnTo>
                  <a:pt x="232763" y="34723"/>
                </a:lnTo>
                <a:lnTo>
                  <a:pt x="238549" y="37905"/>
                </a:lnTo>
                <a:lnTo>
                  <a:pt x="242431" y="41504"/>
                </a:lnTo>
                <a:lnTo>
                  <a:pt x="210787" y="41504"/>
                </a:lnTo>
                <a:lnTo>
                  <a:pt x="205009" y="43965"/>
                </a:lnTo>
                <a:lnTo>
                  <a:pt x="196823" y="53810"/>
                </a:lnTo>
                <a:lnTo>
                  <a:pt x="194776" y="60417"/>
                </a:lnTo>
                <a:lnTo>
                  <a:pt x="194776" y="70107"/>
                </a:lnTo>
                <a:lnTo>
                  <a:pt x="251971" y="70107"/>
                </a:lnTo>
                <a:lnTo>
                  <a:pt x="251981" y="78967"/>
                </a:lnTo>
                <a:lnTo>
                  <a:pt x="194776" y="78967"/>
                </a:lnTo>
                <a:lnTo>
                  <a:pt x="194776" y="89693"/>
                </a:lnTo>
                <a:lnTo>
                  <a:pt x="197004" y="96870"/>
                </a:lnTo>
                <a:lnTo>
                  <a:pt x="205916" y="106922"/>
                </a:lnTo>
                <a:lnTo>
                  <a:pt x="212031" y="109435"/>
                </a:lnTo>
                <a:lnTo>
                  <a:pt x="249899" y="109435"/>
                </a:lnTo>
                <a:lnTo>
                  <a:pt x="246799" y="111663"/>
                </a:lnTo>
                <a:lnTo>
                  <a:pt x="242654" y="113839"/>
                </a:lnTo>
                <a:lnTo>
                  <a:pt x="232705" y="117777"/>
                </a:lnTo>
                <a:lnTo>
                  <a:pt x="226694" y="118762"/>
                </a:lnTo>
                <a:close/>
              </a:path>
              <a:path w="665480" h="119379">
                <a:moveTo>
                  <a:pt x="251971" y="70107"/>
                </a:moveTo>
                <a:lnTo>
                  <a:pt x="241410" y="70107"/>
                </a:lnTo>
                <a:lnTo>
                  <a:pt x="241410" y="59899"/>
                </a:lnTo>
                <a:lnTo>
                  <a:pt x="239389" y="53163"/>
                </a:lnTo>
                <a:lnTo>
                  <a:pt x="231306" y="43836"/>
                </a:lnTo>
                <a:lnTo>
                  <a:pt x="225606" y="41504"/>
                </a:lnTo>
                <a:lnTo>
                  <a:pt x="242431" y="41504"/>
                </a:lnTo>
                <a:lnTo>
                  <a:pt x="243353" y="42359"/>
                </a:lnTo>
                <a:lnTo>
                  <a:pt x="247128" y="47921"/>
                </a:lnTo>
                <a:lnTo>
                  <a:pt x="249824" y="54426"/>
                </a:lnTo>
                <a:lnTo>
                  <a:pt x="251441" y="61873"/>
                </a:lnTo>
                <a:lnTo>
                  <a:pt x="251971" y="70107"/>
                </a:lnTo>
                <a:close/>
              </a:path>
              <a:path w="665480" h="119379">
                <a:moveTo>
                  <a:pt x="249899" y="109435"/>
                </a:moveTo>
                <a:lnTo>
                  <a:pt x="225399" y="109435"/>
                </a:lnTo>
                <a:lnTo>
                  <a:pt x="230322" y="108606"/>
                </a:lnTo>
                <a:lnTo>
                  <a:pt x="238819" y="105290"/>
                </a:lnTo>
                <a:lnTo>
                  <a:pt x="242447" y="103372"/>
                </a:lnTo>
                <a:lnTo>
                  <a:pt x="245452" y="101196"/>
                </a:lnTo>
                <a:lnTo>
                  <a:pt x="250115" y="109279"/>
                </a:lnTo>
                <a:lnTo>
                  <a:pt x="249899" y="109435"/>
                </a:lnTo>
                <a:close/>
              </a:path>
              <a:path w="665480" h="119379">
                <a:moveTo>
                  <a:pt x="284158" y="117518"/>
                </a:moveTo>
                <a:lnTo>
                  <a:pt x="273588" y="117518"/>
                </a:lnTo>
                <a:lnTo>
                  <a:pt x="273588" y="0"/>
                </a:lnTo>
                <a:lnTo>
                  <a:pt x="284158" y="0"/>
                </a:lnTo>
                <a:lnTo>
                  <a:pt x="284158" y="117518"/>
                </a:lnTo>
                <a:close/>
              </a:path>
              <a:path w="665480" h="119379">
                <a:moveTo>
                  <a:pt x="324886" y="33732"/>
                </a:moveTo>
                <a:lnTo>
                  <a:pt x="314315" y="33732"/>
                </a:lnTo>
                <a:lnTo>
                  <a:pt x="314315" y="12124"/>
                </a:lnTo>
                <a:lnTo>
                  <a:pt x="324886" y="12124"/>
                </a:lnTo>
                <a:lnTo>
                  <a:pt x="324886" y="33732"/>
                </a:lnTo>
                <a:close/>
              </a:path>
              <a:path w="665480" h="119379">
                <a:moveTo>
                  <a:pt x="348048" y="42748"/>
                </a:moveTo>
                <a:lnTo>
                  <a:pt x="300014" y="42748"/>
                </a:lnTo>
                <a:lnTo>
                  <a:pt x="300014" y="33732"/>
                </a:lnTo>
                <a:lnTo>
                  <a:pt x="348048" y="33732"/>
                </a:lnTo>
                <a:lnTo>
                  <a:pt x="348048" y="42748"/>
                </a:lnTo>
                <a:close/>
              </a:path>
              <a:path w="665480" h="119379">
                <a:moveTo>
                  <a:pt x="338203" y="118295"/>
                </a:moveTo>
                <a:lnTo>
                  <a:pt x="332295" y="118295"/>
                </a:lnTo>
                <a:lnTo>
                  <a:pt x="329109" y="117881"/>
                </a:lnTo>
                <a:lnTo>
                  <a:pt x="314315" y="42748"/>
                </a:lnTo>
                <a:lnTo>
                  <a:pt x="324886" y="42748"/>
                </a:lnTo>
                <a:lnTo>
                  <a:pt x="324886" y="99434"/>
                </a:lnTo>
                <a:lnTo>
                  <a:pt x="325793" y="103424"/>
                </a:lnTo>
                <a:lnTo>
                  <a:pt x="329420" y="107984"/>
                </a:lnTo>
                <a:lnTo>
                  <a:pt x="332451" y="109124"/>
                </a:lnTo>
                <a:lnTo>
                  <a:pt x="348792" y="109124"/>
                </a:lnTo>
                <a:lnTo>
                  <a:pt x="350068" y="116275"/>
                </a:lnTo>
                <a:lnTo>
                  <a:pt x="348410" y="116896"/>
                </a:lnTo>
                <a:lnTo>
                  <a:pt x="346208" y="117389"/>
                </a:lnTo>
                <a:lnTo>
                  <a:pt x="340716" y="118114"/>
                </a:lnTo>
                <a:lnTo>
                  <a:pt x="338203" y="118295"/>
                </a:lnTo>
                <a:close/>
              </a:path>
              <a:path w="665480" h="119379">
                <a:moveTo>
                  <a:pt x="348792" y="109124"/>
                </a:moveTo>
                <a:lnTo>
                  <a:pt x="340845" y="109124"/>
                </a:lnTo>
                <a:lnTo>
                  <a:pt x="344783" y="108606"/>
                </a:lnTo>
                <a:lnTo>
                  <a:pt x="348514" y="107570"/>
                </a:lnTo>
                <a:lnTo>
                  <a:pt x="348792" y="109124"/>
                </a:lnTo>
                <a:close/>
              </a:path>
              <a:path w="665480" h="119379">
                <a:moveTo>
                  <a:pt x="407014" y="118762"/>
                </a:moveTo>
                <a:lnTo>
                  <a:pt x="399967" y="118762"/>
                </a:lnTo>
                <a:lnTo>
                  <a:pt x="392039" y="118135"/>
                </a:lnTo>
                <a:lnTo>
                  <a:pt x="365108" y="89018"/>
                </a:lnTo>
                <a:lnTo>
                  <a:pt x="364525" y="80366"/>
                </a:lnTo>
                <a:lnTo>
                  <a:pt x="364525" y="69951"/>
                </a:lnTo>
                <a:lnTo>
                  <a:pt x="384403" y="34664"/>
                </a:lnTo>
                <a:lnTo>
                  <a:pt x="398568" y="32177"/>
                </a:lnTo>
                <a:lnTo>
                  <a:pt x="406316" y="32814"/>
                </a:lnTo>
                <a:lnTo>
                  <a:pt x="413083" y="34723"/>
                </a:lnTo>
                <a:lnTo>
                  <a:pt x="418869" y="37905"/>
                </a:lnTo>
                <a:lnTo>
                  <a:pt x="422751" y="41504"/>
                </a:lnTo>
                <a:lnTo>
                  <a:pt x="391107" y="41504"/>
                </a:lnTo>
                <a:lnTo>
                  <a:pt x="385329" y="43965"/>
                </a:lnTo>
                <a:lnTo>
                  <a:pt x="377142" y="53810"/>
                </a:lnTo>
                <a:lnTo>
                  <a:pt x="375096" y="60417"/>
                </a:lnTo>
                <a:lnTo>
                  <a:pt x="375096" y="70107"/>
                </a:lnTo>
                <a:lnTo>
                  <a:pt x="432290" y="70107"/>
                </a:lnTo>
                <a:lnTo>
                  <a:pt x="432300" y="78967"/>
                </a:lnTo>
                <a:lnTo>
                  <a:pt x="375096" y="78967"/>
                </a:lnTo>
                <a:lnTo>
                  <a:pt x="375096" y="89693"/>
                </a:lnTo>
                <a:lnTo>
                  <a:pt x="377324" y="96870"/>
                </a:lnTo>
                <a:lnTo>
                  <a:pt x="386236" y="106922"/>
                </a:lnTo>
                <a:lnTo>
                  <a:pt x="392350" y="109435"/>
                </a:lnTo>
                <a:lnTo>
                  <a:pt x="430219" y="109435"/>
                </a:lnTo>
                <a:lnTo>
                  <a:pt x="427119" y="111663"/>
                </a:lnTo>
                <a:lnTo>
                  <a:pt x="422973" y="113839"/>
                </a:lnTo>
                <a:lnTo>
                  <a:pt x="413025" y="117777"/>
                </a:lnTo>
                <a:lnTo>
                  <a:pt x="407014" y="118762"/>
                </a:lnTo>
                <a:close/>
              </a:path>
              <a:path w="665480" h="119379">
                <a:moveTo>
                  <a:pt x="432290" y="70107"/>
                </a:moveTo>
                <a:lnTo>
                  <a:pt x="421730" y="70107"/>
                </a:lnTo>
                <a:lnTo>
                  <a:pt x="421730" y="59899"/>
                </a:lnTo>
                <a:lnTo>
                  <a:pt x="419709" y="53163"/>
                </a:lnTo>
                <a:lnTo>
                  <a:pt x="411626" y="43836"/>
                </a:lnTo>
                <a:lnTo>
                  <a:pt x="405926" y="41504"/>
                </a:lnTo>
                <a:lnTo>
                  <a:pt x="422751" y="41504"/>
                </a:lnTo>
                <a:lnTo>
                  <a:pt x="423673" y="42359"/>
                </a:lnTo>
                <a:lnTo>
                  <a:pt x="427447" y="47921"/>
                </a:lnTo>
                <a:lnTo>
                  <a:pt x="430144" y="54426"/>
                </a:lnTo>
                <a:lnTo>
                  <a:pt x="431761" y="61873"/>
                </a:lnTo>
                <a:lnTo>
                  <a:pt x="432290" y="70107"/>
                </a:lnTo>
                <a:close/>
              </a:path>
              <a:path w="665480" h="119379">
                <a:moveTo>
                  <a:pt x="430219" y="109435"/>
                </a:moveTo>
                <a:lnTo>
                  <a:pt x="405719" y="109435"/>
                </a:lnTo>
                <a:lnTo>
                  <a:pt x="410641" y="108606"/>
                </a:lnTo>
                <a:lnTo>
                  <a:pt x="419139" y="105290"/>
                </a:lnTo>
                <a:lnTo>
                  <a:pt x="422766" y="103372"/>
                </a:lnTo>
                <a:lnTo>
                  <a:pt x="425772" y="101196"/>
                </a:lnTo>
                <a:lnTo>
                  <a:pt x="430435" y="109279"/>
                </a:lnTo>
                <a:lnTo>
                  <a:pt x="430219" y="109435"/>
                </a:lnTo>
                <a:close/>
              </a:path>
              <a:path w="665480" h="119379">
                <a:moveTo>
                  <a:pt x="472210" y="48499"/>
                </a:moveTo>
                <a:lnTo>
                  <a:pt x="464323" y="48499"/>
                </a:lnTo>
                <a:lnTo>
                  <a:pt x="465255" y="46530"/>
                </a:lnTo>
                <a:lnTo>
                  <a:pt x="485204" y="32177"/>
                </a:lnTo>
                <a:lnTo>
                  <a:pt x="490801" y="32177"/>
                </a:lnTo>
                <a:lnTo>
                  <a:pt x="492951" y="32307"/>
                </a:lnTo>
                <a:lnTo>
                  <a:pt x="496785" y="32825"/>
                </a:lnTo>
                <a:lnTo>
                  <a:pt x="498625" y="33265"/>
                </a:lnTo>
                <a:lnTo>
                  <a:pt x="500387" y="33887"/>
                </a:lnTo>
                <a:lnTo>
                  <a:pt x="497643" y="42903"/>
                </a:lnTo>
                <a:lnTo>
                  <a:pt x="483598" y="42903"/>
                </a:lnTo>
                <a:lnTo>
                  <a:pt x="480489" y="43577"/>
                </a:lnTo>
                <a:lnTo>
                  <a:pt x="474893" y="46271"/>
                </a:lnTo>
                <a:lnTo>
                  <a:pt x="472510" y="48137"/>
                </a:lnTo>
                <a:lnTo>
                  <a:pt x="472210" y="48499"/>
                </a:lnTo>
                <a:close/>
              </a:path>
              <a:path w="665480" h="119379">
                <a:moveTo>
                  <a:pt x="464478" y="117518"/>
                </a:moveTo>
                <a:lnTo>
                  <a:pt x="453908" y="117518"/>
                </a:lnTo>
                <a:lnTo>
                  <a:pt x="453908" y="33732"/>
                </a:lnTo>
                <a:lnTo>
                  <a:pt x="464323" y="33732"/>
                </a:lnTo>
                <a:lnTo>
                  <a:pt x="464323" y="48499"/>
                </a:lnTo>
                <a:lnTo>
                  <a:pt x="472210" y="48499"/>
                </a:lnTo>
                <a:lnTo>
                  <a:pt x="468572" y="52904"/>
                </a:lnTo>
                <a:lnTo>
                  <a:pt x="467069" y="55754"/>
                </a:lnTo>
                <a:lnTo>
                  <a:pt x="464996" y="62386"/>
                </a:lnTo>
                <a:lnTo>
                  <a:pt x="464478" y="66013"/>
                </a:lnTo>
                <a:lnTo>
                  <a:pt x="464478" y="117518"/>
                </a:lnTo>
                <a:close/>
              </a:path>
              <a:path w="665480" h="119379">
                <a:moveTo>
                  <a:pt x="497122" y="44613"/>
                </a:moveTo>
                <a:lnTo>
                  <a:pt x="494220" y="43473"/>
                </a:lnTo>
                <a:lnTo>
                  <a:pt x="490852" y="42903"/>
                </a:lnTo>
                <a:lnTo>
                  <a:pt x="497643" y="42903"/>
                </a:lnTo>
                <a:lnTo>
                  <a:pt x="497122" y="44613"/>
                </a:lnTo>
                <a:close/>
              </a:path>
              <a:path w="665480" h="119379">
                <a:moveTo>
                  <a:pt x="553135" y="118762"/>
                </a:moveTo>
                <a:lnTo>
                  <a:pt x="546088" y="118762"/>
                </a:lnTo>
                <a:lnTo>
                  <a:pt x="538161" y="118135"/>
                </a:lnTo>
                <a:lnTo>
                  <a:pt x="511229" y="89018"/>
                </a:lnTo>
                <a:lnTo>
                  <a:pt x="510646" y="80366"/>
                </a:lnTo>
                <a:lnTo>
                  <a:pt x="510730" y="68708"/>
                </a:lnTo>
                <a:lnTo>
                  <a:pt x="530524" y="34664"/>
                </a:lnTo>
                <a:lnTo>
                  <a:pt x="544689" y="32177"/>
                </a:lnTo>
                <a:lnTo>
                  <a:pt x="552437" y="32814"/>
                </a:lnTo>
                <a:lnTo>
                  <a:pt x="559204" y="34723"/>
                </a:lnTo>
                <a:lnTo>
                  <a:pt x="564990" y="37905"/>
                </a:lnTo>
                <a:lnTo>
                  <a:pt x="568872" y="41504"/>
                </a:lnTo>
                <a:lnTo>
                  <a:pt x="537228" y="41504"/>
                </a:lnTo>
                <a:lnTo>
                  <a:pt x="531450" y="43965"/>
                </a:lnTo>
                <a:lnTo>
                  <a:pt x="523263" y="53810"/>
                </a:lnTo>
                <a:lnTo>
                  <a:pt x="521217" y="60417"/>
                </a:lnTo>
                <a:lnTo>
                  <a:pt x="521217" y="70107"/>
                </a:lnTo>
                <a:lnTo>
                  <a:pt x="578412" y="70107"/>
                </a:lnTo>
                <a:lnTo>
                  <a:pt x="578422" y="78967"/>
                </a:lnTo>
                <a:lnTo>
                  <a:pt x="521217" y="78967"/>
                </a:lnTo>
                <a:lnTo>
                  <a:pt x="521217" y="89693"/>
                </a:lnTo>
                <a:lnTo>
                  <a:pt x="523445" y="96870"/>
                </a:lnTo>
                <a:lnTo>
                  <a:pt x="532357" y="106922"/>
                </a:lnTo>
                <a:lnTo>
                  <a:pt x="538471" y="109435"/>
                </a:lnTo>
                <a:lnTo>
                  <a:pt x="576340" y="109435"/>
                </a:lnTo>
                <a:lnTo>
                  <a:pt x="573240" y="111663"/>
                </a:lnTo>
                <a:lnTo>
                  <a:pt x="569095" y="113839"/>
                </a:lnTo>
                <a:lnTo>
                  <a:pt x="559146" y="117777"/>
                </a:lnTo>
                <a:lnTo>
                  <a:pt x="553135" y="118762"/>
                </a:lnTo>
                <a:close/>
              </a:path>
              <a:path w="665480" h="119379">
                <a:moveTo>
                  <a:pt x="578412" y="70107"/>
                </a:moveTo>
                <a:lnTo>
                  <a:pt x="567851" y="70107"/>
                </a:lnTo>
                <a:lnTo>
                  <a:pt x="567851" y="59899"/>
                </a:lnTo>
                <a:lnTo>
                  <a:pt x="565830" y="53163"/>
                </a:lnTo>
                <a:lnTo>
                  <a:pt x="557747" y="43836"/>
                </a:lnTo>
                <a:lnTo>
                  <a:pt x="552047" y="41504"/>
                </a:lnTo>
                <a:lnTo>
                  <a:pt x="568872" y="41504"/>
                </a:lnTo>
                <a:lnTo>
                  <a:pt x="569794" y="42359"/>
                </a:lnTo>
                <a:lnTo>
                  <a:pt x="573569" y="47921"/>
                </a:lnTo>
                <a:lnTo>
                  <a:pt x="576265" y="54426"/>
                </a:lnTo>
                <a:lnTo>
                  <a:pt x="577882" y="61873"/>
                </a:lnTo>
                <a:lnTo>
                  <a:pt x="578412" y="70107"/>
                </a:lnTo>
                <a:close/>
              </a:path>
              <a:path w="665480" h="119379">
                <a:moveTo>
                  <a:pt x="576340" y="109435"/>
                </a:moveTo>
                <a:lnTo>
                  <a:pt x="551840" y="109435"/>
                </a:lnTo>
                <a:lnTo>
                  <a:pt x="556762" y="108606"/>
                </a:lnTo>
                <a:lnTo>
                  <a:pt x="565260" y="105290"/>
                </a:lnTo>
                <a:lnTo>
                  <a:pt x="568887" y="103372"/>
                </a:lnTo>
                <a:lnTo>
                  <a:pt x="571893" y="101196"/>
                </a:lnTo>
                <a:lnTo>
                  <a:pt x="576556" y="109279"/>
                </a:lnTo>
                <a:lnTo>
                  <a:pt x="576340" y="109435"/>
                </a:lnTo>
                <a:close/>
              </a:path>
              <a:path w="665480" h="119379">
                <a:moveTo>
                  <a:pt x="665161" y="43991"/>
                </a:moveTo>
                <a:lnTo>
                  <a:pt x="654591" y="43991"/>
                </a:lnTo>
                <a:lnTo>
                  <a:pt x="654591" y="0"/>
                </a:lnTo>
                <a:lnTo>
                  <a:pt x="665161" y="0"/>
                </a:lnTo>
                <a:lnTo>
                  <a:pt x="665161" y="43991"/>
                </a:lnTo>
                <a:close/>
              </a:path>
              <a:path w="665480" h="119379">
                <a:moveTo>
                  <a:pt x="634590" y="118762"/>
                </a:moveTo>
                <a:lnTo>
                  <a:pt x="624849" y="118762"/>
                </a:lnTo>
                <a:lnTo>
                  <a:pt x="620392" y="117959"/>
                </a:lnTo>
                <a:lnTo>
                  <a:pt x="596298" y="88553"/>
                </a:lnTo>
                <a:lnTo>
                  <a:pt x="596298" y="62386"/>
                </a:lnTo>
                <a:lnTo>
                  <a:pt x="624797" y="32177"/>
                </a:lnTo>
                <a:lnTo>
                  <a:pt x="635782" y="32177"/>
                </a:lnTo>
                <a:lnTo>
                  <a:pt x="640963" y="33369"/>
                </a:lnTo>
                <a:lnTo>
                  <a:pt x="649254" y="38136"/>
                </a:lnTo>
                <a:lnTo>
                  <a:pt x="652415" y="40882"/>
                </a:lnTo>
                <a:lnTo>
                  <a:pt x="652850" y="41504"/>
                </a:lnTo>
                <a:lnTo>
                  <a:pt x="623035" y="41504"/>
                </a:lnTo>
                <a:lnTo>
                  <a:pt x="617361" y="43965"/>
                </a:lnTo>
                <a:lnTo>
                  <a:pt x="608967" y="53810"/>
                </a:lnTo>
                <a:lnTo>
                  <a:pt x="606869" y="60728"/>
                </a:lnTo>
                <a:lnTo>
                  <a:pt x="606869" y="90315"/>
                </a:lnTo>
                <a:lnTo>
                  <a:pt x="608993" y="97258"/>
                </a:lnTo>
                <a:lnTo>
                  <a:pt x="617491" y="107000"/>
                </a:lnTo>
                <a:lnTo>
                  <a:pt x="623139" y="109435"/>
                </a:lnTo>
                <a:lnTo>
                  <a:pt x="652934" y="109435"/>
                </a:lnTo>
                <a:lnTo>
                  <a:pt x="652207" y="110730"/>
                </a:lnTo>
                <a:lnTo>
                  <a:pt x="648684" y="113839"/>
                </a:lnTo>
                <a:lnTo>
                  <a:pt x="639357" y="117777"/>
                </a:lnTo>
                <a:lnTo>
                  <a:pt x="634590" y="118762"/>
                </a:lnTo>
                <a:close/>
              </a:path>
              <a:path w="665480" h="119379">
                <a:moveTo>
                  <a:pt x="652934" y="109435"/>
                </a:moveTo>
                <a:lnTo>
                  <a:pt x="633606" y="109435"/>
                </a:lnTo>
                <a:lnTo>
                  <a:pt x="636792" y="108994"/>
                </a:lnTo>
                <a:lnTo>
                  <a:pt x="642699" y="107233"/>
                </a:lnTo>
                <a:lnTo>
                  <a:pt x="654591" y="91247"/>
                </a:lnTo>
                <a:lnTo>
                  <a:pt x="654591" y="59847"/>
                </a:lnTo>
                <a:lnTo>
                  <a:pt x="633709" y="41504"/>
                </a:lnTo>
                <a:lnTo>
                  <a:pt x="652850" y="41504"/>
                </a:lnTo>
                <a:lnTo>
                  <a:pt x="654591" y="43991"/>
                </a:lnTo>
                <a:lnTo>
                  <a:pt x="665161" y="43991"/>
                </a:lnTo>
                <a:lnTo>
                  <a:pt x="665161" y="106481"/>
                </a:lnTo>
                <a:lnTo>
                  <a:pt x="654591" y="106481"/>
                </a:lnTo>
                <a:lnTo>
                  <a:pt x="652934" y="109435"/>
                </a:lnTo>
                <a:close/>
              </a:path>
              <a:path w="665480" h="119379">
                <a:moveTo>
                  <a:pt x="665161" y="117518"/>
                </a:moveTo>
                <a:lnTo>
                  <a:pt x="654746" y="117518"/>
                </a:lnTo>
                <a:lnTo>
                  <a:pt x="654746" y="106481"/>
                </a:lnTo>
                <a:lnTo>
                  <a:pt x="665161" y="106481"/>
                </a:lnTo>
                <a:lnTo>
                  <a:pt x="665161" y="1175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3045" y="4300002"/>
            <a:ext cx="839263" cy="119228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915254" y="5432153"/>
            <a:ext cx="699135" cy="139700"/>
          </a:xfrm>
          <a:custGeom>
            <a:avLst/>
            <a:gdLst/>
            <a:ahLst/>
            <a:cxnLst/>
            <a:rect l="l" t="t" r="r" b="b"/>
            <a:pathLst>
              <a:path w="699135" h="139700">
                <a:moveTo>
                  <a:pt x="15863" y="138188"/>
                </a:moveTo>
                <a:lnTo>
                  <a:pt x="0" y="138188"/>
                </a:lnTo>
                <a:lnTo>
                  <a:pt x="48290" y="6240"/>
                </a:lnTo>
                <a:lnTo>
                  <a:pt x="64937" y="6240"/>
                </a:lnTo>
                <a:lnTo>
                  <a:pt x="70203" y="20683"/>
                </a:lnTo>
                <a:lnTo>
                  <a:pt x="56582" y="20683"/>
                </a:lnTo>
                <a:lnTo>
                  <a:pt x="56361" y="24426"/>
                </a:lnTo>
                <a:lnTo>
                  <a:pt x="47786" y="50606"/>
                </a:lnTo>
                <a:lnTo>
                  <a:pt x="34948" y="83983"/>
                </a:lnTo>
                <a:lnTo>
                  <a:pt x="93283" y="83983"/>
                </a:lnTo>
                <a:lnTo>
                  <a:pt x="98484" y="98247"/>
                </a:lnTo>
                <a:lnTo>
                  <a:pt x="30485" y="98247"/>
                </a:lnTo>
                <a:lnTo>
                  <a:pt x="15863" y="138188"/>
                </a:lnTo>
                <a:close/>
              </a:path>
              <a:path w="699135" h="139700">
                <a:moveTo>
                  <a:pt x="93283" y="83983"/>
                </a:moveTo>
                <a:lnTo>
                  <a:pt x="77920" y="83983"/>
                </a:lnTo>
                <a:lnTo>
                  <a:pt x="65439" y="51202"/>
                </a:lnTo>
                <a:lnTo>
                  <a:pt x="64545" y="48897"/>
                </a:lnTo>
                <a:lnTo>
                  <a:pt x="63907" y="47183"/>
                </a:lnTo>
                <a:lnTo>
                  <a:pt x="62695" y="43745"/>
                </a:lnTo>
                <a:lnTo>
                  <a:pt x="61922" y="41424"/>
                </a:lnTo>
                <a:lnTo>
                  <a:pt x="59088" y="32693"/>
                </a:lnTo>
                <a:lnTo>
                  <a:pt x="57223" y="27097"/>
                </a:lnTo>
                <a:lnTo>
                  <a:pt x="56699" y="24027"/>
                </a:lnTo>
                <a:lnTo>
                  <a:pt x="56582" y="20683"/>
                </a:lnTo>
                <a:lnTo>
                  <a:pt x="70203" y="20683"/>
                </a:lnTo>
                <a:lnTo>
                  <a:pt x="93283" y="83983"/>
                </a:lnTo>
                <a:close/>
              </a:path>
              <a:path w="699135" h="139700">
                <a:moveTo>
                  <a:pt x="113047" y="138188"/>
                </a:moveTo>
                <a:lnTo>
                  <a:pt x="96609" y="138188"/>
                </a:lnTo>
                <a:lnTo>
                  <a:pt x="82344" y="98247"/>
                </a:lnTo>
                <a:lnTo>
                  <a:pt x="98484" y="98247"/>
                </a:lnTo>
                <a:lnTo>
                  <a:pt x="113047" y="138188"/>
                </a:lnTo>
                <a:close/>
              </a:path>
              <a:path w="699135" h="139700">
                <a:moveTo>
                  <a:pt x="146034" y="138188"/>
                </a:moveTo>
                <a:lnTo>
                  <a:pt x="130343" y="138188"/>
                </a:lnTo>
                <a:lnTo>
                  <a:pt x="130343" y="38692"/>
                </a:lnTo>
                <a:lnTo>
                  <a:pt x="146034" y="38692"/>
                </a:lnTo>
                <a:lnTo>
                  <a:pt x="146034" y="138188"/>
                </a:lnTo>
                <a:close/>
              </a:path>
              <a:path w="699135" h="139700">
                <a:moveTo>
                  <a:pt x="146569" y="23714"/>
                </a:moveTo>
                <a:lnTo>
                  <a:pt x="129808" y="23714"/>
                </a:lnTo>
                <a:lnTo>
                  <a:pt x="129808" y="6775"/>
                </a:lnTo>
                <a:lnTo>
                  <a:pt x="146569" y="6775"/>
                </a:lnTo>
                <a:lnTo>
                  <a:pt x="146569" y="23714"/>
                </a:lnTo>
                <a:close/>
              </a:path>
              <a:path w="699135" h="139700">
                <a:moveTo>
                  <a:pt x="200958" y="55453"/>
                </a:moveTo>
                <a:lnTo>
                  <a:pt x="188114" y="55453"/>
                </a:lnTo>
                <a:lnTo>
                  <a:pt x="188114" y="50592"/>
                </a:lnTo>
                <a:lnTo>
                  <a:pt x="210041" y="36909"/>
                </a:lnTo>
                <a:lnTo>
                  <a:pt x="216727" y="36909"/>
                </a:lnTo>
                <a:lnTo>
                  <a:pt x="219278" y="37068"/>
                </a:lnTo>
                <a:lnTo>
                  <a:pt x="223966" y="37701"/>
                </a:lnTo>
                <a:lnTo>
                  <a:pt x="226586" y="38414"/>
                </a:lnTo>
                <a:lnTo>
                  <a:pt x="229482" y="39523"/>
                </a:lnTo>
                <a:lnTo>
                  <a:pt x="225664" y="52600"/>
                </a:lnTo>
                <a:lnTo>
                  <a:pt x="208711" y="52600"/>
                </a:lnTo>
                <a:lnTo>
                  <a:pt x="205399" y="53315"/>
                </a:lnTo>
                <a:lnTo>
                  <a:pt x="200958" y="55453"/>
                </a:lnTo>
                <a:close/>
              </a:path>
              <a:path w="699135" h="139700">
                <a:moveTo>
                  <a:pt x="188293" y="138188"/>
                </a:moveTo>
                <a:lnTo>
                  <a:pt x="172602" y="138188"/>
                </a:lnTo>
                <a:lnTo>
                  <a:pt x="172602" y="38692"/>
                </a:lnTo>
                <a:lnTo>
                  <a:pt x="188114" y="38692"/>
                </a:lnTo>
                <a:lnTo>
                  <a:pt x="188114" y="50592"/>
                </a:lnTo>
                <a:lnTo>
                  <a:pt x="187225" y="51844"/>
                </a:lnTo>
                <a:lnTo>
                  <a:pt x="186972" y="53821"/>
                </a:lnTo>
                <a:lnTo>
                  <a:pt x="188114" y="55453"/>
                </a:lnTo>
                <a:lnTo>
                  <a:pt x="200958" y="55453"/>
                </a:lnTo>
                <a:lnTo>
                  <a:pt x="199457" y="56176"/>
                </a:lnTo>
                <a:lnTo>
                  <a:pt x="188293" y="77515"/>
                </a:lnTo>
                <a:lnTo>
                  <a:pt x="188293" y="138188"/>
                </a:lnTo>
                <a:close/>
              </a:path>
              <a:path w="699135" h="139700">
                <a:moveTo>
                  <a:pt x="188114" y="55453"/>
                </a:moveTo>
                <a:lnTo>
                  <a:pt x="186972" y="53821"/>
                </a:lnTo>
                <a:lnTo>
                  <a:pt x="187225" y="51844"/>
                </a:lnTo>
                <a:lnTo>
                  <a:pt x="188114" y="50592"/>
                </a:lnTo>
                <a:lnTo>
                  <a:pt x="188114" y="55453"/>
                </a:lnTo>
                <a:close/>
              </a:path>
              <a:path w="699135" h="139700">
                <a:moveTo>
                  <a:pt x="225091" y="54562"/>
                </a:moveTo>
                <a:lnTo>
                  <a:pt x="220750" y="53254"/>
                </a:lnTo>
                <a:lnTo>
                  <a:pt x="216508" y="52600"/>
                </a:lnTo>
                <a:lnTo>
                  <a:pt x="225664" y="52600"/>
                </a:lnTo>
                <a:lnTo>
                  <a:pt x="225091" y="54562"/>
                </a:lnTo>
                <a:close/>
              </a:path>
              <a:path w="699135" h="139700">
                <a:moveTo>
                  <a:pt x="257655" y="138188"/>
                </a:moveTo>
                <a:lnTo>
                  <a:pt x="242142" y="138188"/>
                </a:lnTo>
                <a:lnTo>
                  <a:pt x="242142" y="0"/>
                </a:lnTo>
                <a:lnTo>
                  <a:pt x="257833" y="0"/>
                </a:lnTo>
                <a:lnTo>
                  <a:pt x="257833" y="52065"/>
                </a:lnTo>
                <a:lnTo>
                  <a:pt x="277406" y="52065"/>
                </a:lnTo>
                <a:lnTo>
                  <a:pt x="257833" y="72339"/>
                </a:lnTo>
                <a:lnTo>
                  <a:pt x="257833" y="107148"/>
                </a:lnTo>
                <a:lnTo>
                  <a:pt x="280095" y="125528"/>
                </a:lnTo>
                <a:lnTo>
                  <a:pt x="316084" y="125528"/>
                </a:lnTo>
                <a:lnTo>
                  <a:pt x="314878" y="126776"/>
                </a:lnTo>
                <a:lnTo>
                  <a:pt x="255158" y="126776"/>
                </a:lnTo>
                <a:lnTo>
                  <a:pt x="257584" y="129975"/>
                </a:lnTo>
                <a:lnTo>
                  <a:pt x="257655" y="138188"/>
                </a:lnTo>
                <a:close/>
              </a:path>
              <a:path w="699135" h="139700">
                <a:moveTo>
                  <a:pt x="277406" y="52065"/>
                </a:moveTo>
                <a:lnTo>
                  <a:pt x="257833" y="52065"/>
                </a:lnTo>
                <a:lnTo>
                  <a:pt x="258581" y="47632"/>
                </a:lnTo>
                <a:lnTo>
                  <a:pt x="261665" y="43997"/>
                </a:lnTo>
                <a:lnTo>
                  <a:pt x="272503" y="38327"/>
                </a:lnTo>
                <a:lnTo>
                  <a:pt x="278394" y="36909"/>
                </a:lnTo>
                <a:lnTo>
                  <a:pt x="290677" y="36909"/>
                </a:lnTo>
                <a:lnTo>
                  <a:pt x="296113" y="37881"/>
                </a:lnTo>
                <a:lnTo>
                  <a:pt x="306018" y="41766"/>
                </a:lnTo>
                <a:lnTo>
                  <a:pt x="310240" y="44577"/>
                </a:lnTo>
                <a:lnTo>
                  <a:pt x="316670" y="51352"/>
                </a:lnTo>
                <a:lnTo>
                  <a:pt x="280950" y="51352"/>
                </a:lnTo>
                <a:lnTo>
                  <a:pt x="277780" y="51932"/>
                </a:lnTo>
                <a:lnTo>
                  <a:pt x="277406" y="52065"/>
                </a:lnTo>
                <a:close/>
              </a:path>
              <a:path w="699135" h="139700">
                <a:moveTo>
                  <a:pt x="316084" y="125528"/>
                </a:moveTo>
                <a:lnTo>
                  <a:pt x="291663" y="125528"/>
                </a:lnTo>
                <a:lnTo>
                  <a:pt x="297728" y="122883"/>
                </a:lnTo>
                <a:lnTo>
                  <a:pt x="306751" y="112299"/>
                </a:lnTo>
                <a:lnTo>
                  <a:pt x="309007" y="104722"/>
                </a:lnTo>
                <a:lnTo>
                  <a:pt x="309007" y="71627"/>
                </a:lnTo>
                <a:lnTo>
                  <a:pt x="306756" y="64140"/>
                </a:lnTo>
                <a:lnTo>
                  <a:pt x="297749" y="53910"/>
                </a:lnTo>
                <a:lnTo>
                  <a:pt x="291680" y="51352"/>
                </a:lnTo>
                <a:lnTo>
                  <a:pt x="316670" y="51352"/>
                </a:lnTo>
                <a:lnTo>
                  <a:pt x="324698" y="103359"/>
                </a:lnTo>
                <a:lnTo>
                  <a:pt x="323700" y="109399"/>
                </a:lnTo>
                <a:lnTo>
                  <a:pt x="319707" y="120129"/>
                </a:lnTo>
                <a:lnTo>
                  <a:pt x="316935" y="124647"/>
                </a:lnTo>
                <a:lnTo>
                  <a:pt x="316084" y="125528"/>
                </a:lnTo>
                <a:close/>
              </a:path>
              <a:path w="699135" h="139700">
                <a:moveTo>
                  <a:pt x="257655" y="130030"/>
                </a:moveTo>
                <a:lnTo>
                  <a:pt x="255158" y="126776"/>
                </a:lnTo>
                <a:lnTo>
                  <a:pt x="257655" y="126776"/>
                </a:lnTo>
                <a:lnTo>
                  <a:pt x="257655" y="130030"/>
                </a:lnTo>
                <a:close/>
              </a:path>
              <a:path w="699135" h="139700">
                <a:moveTo>
                  <a:pt x="290461" y="139615"/>
                </a:moveTo>
                <a:lnTo>
                  <a:pt x="277672" y="139615"/>
                </a:lnTo>
                <a:lnTo>
                  <a:pt x="271573" y="138275"/>
                </a:lnTo>
                <a:lnTo>
                  <a:pt x="261352" y="132914"/>
                </a:lnTo>
                <a:lnTo>
                  <a:pt x="257655" y="130030"/>
                </a:lnTo>
                <a:lnTo>
                  <a:pt x="257655" y="126776"/>
                </a:lnTo>
                <a:lnTo>
                  <a:pt x="314878" y="126776"/>
                </a:lnTo>
                <a:lnTo>
                  <a:pt x="309842" y="131990"/>
                </a:lnTo>
                <a:lnTo>
                  <a:pt x="305609" y="134790"/>
                </a:lnTo>
                <a:lnTo>
                  <a:pt x="295773" y="138650"/>
                </a:lnTo>
                <a:lnTo>
                  <a:pt x="290461" y="139615"/>
                </a:lnTo>
                <a:close/>
              </a:path>
              <a:path w="699135" h="139700">
                <a:moveTo>
                  <a:pt x="383718" y="139615"/>
                </a:moveTo>
                <a:lnTo>
                  <a:pt x="347392" y="121078"/>
                </a:lnTo>
                <a:lnTo>
                  <a:pt x="341103" y="94146"/>
                </a:lnTo>
                <a:lnTo>
                  <a:pt x="341103" y="82199"/>
                </a:lnTo>
                <a:lnTo>
                  <a:pt x="358446" y="43567"/>
                </a:lnTo>
                <a:lnTo>
                  <a:pt x="383718" y="36909"/>
                </a:lnTo>
                <a:lnTo>
                  <a:pt x="393266" y="37656"/>
                </a:lnTo>
                <a:lnTo>
                  <a:pt x="401685" y="39895"/>
                </a:lnTo>
                <a:lnTo>
                  <a:pt x="408976" y="43627"/>
                </a:lnTo>
                <a:lnTo>
                  <a:pt x="415138" y="48852"/>
                </a:lnTo>
                <a:lnTo>
                  <a:pt x="416738" y="50996"/>
                </a:lnTo>
                <a:lnTo>
                  <a:pt x="375336" y="50996"/>
                </a:lnTo>
                <a:lnTo>
                  <a:pt x="368778" y="53585"/>
                </a:lnTo>
                <a:lnTo>
                  <a:pt x="359327" y="63944"/>
                </a:lnTo>
                <a:lnTo>
                  <a:pt x="356972" y="71973"/>
                </a:lnTo>
                <a:lnTo>
                  <a:pt x="356972" y="104471"/>
                </a:lnTo>
                <a:lnTo>
                  <a:pt x="359339" y="112580"/>
                </a:lnTo>
                <a:lnTo>
                  <a:pt x="368806" y="122939"/>
                </a:lnTo>
                <a:lnTo>
                  <a:pt x="375355" y="125528"/>
                </a:lnTo>
                <a:lnTo>
                  <a:pt x="416710" y="125528"/>
                </a:lnTo>
                <a:lnTo>
                  <a:pt x="415105" y="127672"/>
                </a:lnTo>
                <a:lnTo>
                  <a:pt x="408939" y="132897"/>
                </a:lnTo>
                <a:lnTo>
                  <a:pt x="401652" y="136629"/>
                </a:lnTo>
                <a:lnTo>
                  <a:pt x="393241" y="138868"/>
                </a:lnTo>
                <a:lnTo>
                  <a:pt x="383718" y="139615"/>
                </a:lnTo>
                <a:close/>
              </a:path>
              <a:path w="699135" h="139700">
                <a:moveTo>
                  <a:pt x="416710" y="125528"/>
                </a:moveTo>
                <a:lnTo>
                  <a:pt x="392063" y="125528"/>
                </a:lnTo>
                <a:lnTo>
                  <a:pt x="398607" y="122934"/>
                </a:lnTo>
                <a:lnTo>
                  <a:pt x="408093" y="112555"/>
                </a:lnTo>
                <a:lnTo>
                  <a:pt x="410459" y="104471"/>
                </a:lnTo>
                <a:lnTo>
                  <a:pt x="410458" y="71973"/>
                </a:lnTo>
                <a:lnTo>
                  <a:pt x="408098" y="63944"/>
                </a:lnTo>
                <a:lnTo>
                  <a:pt x="398618" y="53580"/>
                </a:lnTo>
                <a:lnTo>
                  <a:pt x="392082" y="50996"/>
                </a:lnTo>
                <a:lnTo>
                  <a:pt x="416738" y="50996"/>
                </a:lnTo>
                <a:lnTo>
                  <a:pt x="420036" y="55414"/>
                </a:lnTo>
                <a:lnTo>
                  <a:pt x="423535" y="63160"/>
                </a:lnTo>
                <a:lnTo>
                  <a:pt x="425634" y="72088"/>
                </a:lnTo>
                <a:lnTo>
                  <a:pt x="426334" y="82199"/>
                </a:lnTo>
                <a:lnTo>
                  <a:pt x="426334" y="94146"/>
                </a:lnTo>
                <a:lnTo>
                  <a:pt x="425633" y="104323"/>
                </a:lnTo>
                <a:lnTo>
                  <a:pt x="423523" y="113319"/>
                </a:lnTo>
                <a:lnTo>
                  <a:pt x="420013" y="121098"/>
                </a:lnTo>
                <a:lnTo>
                  <a:pt x="416710" y="125528"/>
                </a:lnTo>
                <a:close/>
              </a:path>
              <a:path w="699135" h="139700">
                <a:moveTo>
                  <a:pt x="475552" y="55453"/>
                </a:moveTo>
                <a:lnTo>
                  <a:pt x="462709" y="55453"/>
                </a:lnTo>
                <a:lnTo>
                  <a:pt x="462709" y="50592"/>
                </a:lnTo>
                <a:lnTo>
                  <a:pt x="484635" y="36909"/>
                </a:lnTo>
                <a:lnTo>
                  <a:pt x="491322" y="36909"/>
                </a:lnTo>
                <a:lnTo>
                  <a:pt x="493873" y="37068"/>
                </a:lnTo>
                <a:lnTo>
                  <a:pt x="498561" y="37701"/>
                </a:lnTo>
                <a:lnTo>
                  <a:pt x="501181" y="38414"/>
                </a:lnTo>
                <a:lnTo>
                  <a:pt x="504076" y="39523"/>
                </a:lnTo>
                <a:lnTo>
                  <a:pt x="500258" y="52600"/>
                </a:lnTo>
                <a:lnTo>
                  <a:pt x="483305" y="52600"/>
                </a:lnTo>
                <a:lnTo>
                  <a:pt x="479993" y="53315"/>
                </a:lnTo>
                <a:lnTo>
                  <a:pt x="475552" y="55453"/>
                </a:lnTo>
                <a:close/>
              </a:path>
              <a:path w="699135" h="139700">
                <a:moveTo>
                  <a:pt x="462887" y="138188"/>
                </a:moveTo>
                <a:lnTo>
                  <a:pt x="447196" y="138188"/>
                </a:lnTo>
                <a:lnTo>
                  <a:pt x="447196" y="38692"/>
                </a:lnTo>
                <a:lnTo>
                  <a:pt x="462709" y="38692"/>
                </a:lnTo>
                <a:lnTo>
                  <a:pt x="462709" y="50592"/>
                </a:lnTo>
                <a:lnTo>
                  <a:pt x="461820" y="51844"/>
                </a:lnTo>
                <a:lnTo>
                  <a:pt x="461566" y="53821"/>
                </a:lnTo>
                <a:lnTo>
                  <a:pt x="462709" y="55453"/>
                </a:lnTo>
                <a:lnTo>
                  <a:pt x="475552" y="55453"/>
                </a:lnTo>
                <a:lnTo>
                  <a:pt x="474051" y="56176"/>
                </a:lnTo>
                <a:lnTo>
                  <a:pt x="462887" y="77515"/>
                </a:lnTo>
                <a:lnTo>
                  <a:pt x="462887" y="138188"/>
                </a:lnTo>
                <a:close/>
              </a:path>
              <a:path w="699135" h="139700">
                <a:moveTo>
                  <a:pt x="462709" y="55453"/>
                </a:moveTo>
                <a:lnTo>
                  <a:pt x="461566" y="53821"/>
                </a:lnTo>
                <a:lnTo>
                  <a:pt x="461820" y="51844"/>
                </a:lnTo>
                <a:lnTo>
                  <a:pt x="462709" y="50592"/>
                </a:lnTo>
                <a:lnTo>
                  <a:pt x="462709" y="55453"/>
                </a:lnTo>
                <a:close/>
              </a:path>
              <a:path w="699135" h="139700">
                <a:moveTo>
                  <a:pt x="499685" y="54562"/>
                </a:moveTo>
                <a:lnTo>
                  <a:pt x="495345" y="53254"/>
                </a:lnTo>
                <a:lnTo>
                  <a:pt x="491102" y="52600"/>
                </a:lnTo>
                <a:lnTo>
                  <a:pt x="500258" y="52600"/>
                </a:lnTo>
                <a:lnTo>
                  <a:pt x="499685" y="54562"/>
                </a:lnTo>
                <a:close/>
              </a:path>
              <a:path w="699135" h="139700">
                <a:moveTo>
                  <a:pt x="553418" y="51887"/>
                </a:moveTo>
                <a:lnTo>
                  <a:pt x="534032" y="51887"/>
                </a:lnTo>
                <a:lnTo>
                  <a:pt x="534032" y="48384"/>
                </a:lnTo>
                <a:lnTo>
                  <a:pt x="557704" y="36909"/>
                </a:lnTo>
                <a:lnTo>
                  <a:pt x="561670" y="36909"/>
                </a:lnTo>
                <a:lnTo>
                  <a:pt x="592528" y="51352"/>
                </a:lnTo>
                <a:lnTo>
                  <a:pt x="556098" y="51352"/>
                </a:lnTo>
                <a:lnTo>
                  <a:pt x="553418" y="51887"/>
                </a:lnTo>
                <a:close/>
              </a:path>
              <a:path w="699135" h="139700">
                <a:moveTo>
                  <a:pt x="534210" y="138188"/>
                </a:moveTo>
                <a:lnTo>
                  <a:pt x="518519" y="138188"/>
                </a:lnTo>
                <a:lnTo>
                  <a:pt x="518519" y="38692"/>
                </a:lnTo>
                <a:lnTo>
                  <a:pt x="534032" y="38692"/>
                </a:lnTo>
                <a:lnTo>
                  <a:pt x="534032" y="48384"/>
                </a:lnTo>
                <a:lnTo>
                  <a:pt x="533330" y="49109"/>
                </a:lnTo>
                <a:lnTo>
                  <a:pt x="532936" y="50684"/>
                </a:lnTo>
                <a:lnTo>
                  <a:pt x="534032" y="51887"/>
                </a:lnTo>
                <a:lnTo>
                  <a:pt x="553418" y="51887"/>
                </a:lnTo>
                <a:lnTo>
                  <a:pt x="552620" y="52046"/>
                </a:lnTo>
                <a:lnTo>
                  <a:pt x="534210" y="71393"/>
                </a:lnTo>
                <a:lnTo>
                  <a:pt x="534210" y="138188"/>
                </a:lnTo>
                <a:close/>
              </a:path>
              <a:path w="699135" h="139700">
                <a:moveTo>
                  <a:pt x="534032" y="51887"/>
                </a:moveTo>
                <a:lnTo>
                  <a:pt x="532936" y="50684"/>
                </a:lnTo>
                <a:lnTo>
                  <a:pt x="533330" y="49109"/>
                </a:lnTo>
                <a:lnTo>
                  <a:pt x="534032" y="48384"/>
                </a:lnTo>
                <a:lnTo>
                  <a:pt x="534032" y="51887"/>
                </a:lnTo>
                <a:close/>
              </a:path>
              <a:path w="699135" h="139700">
                <a:moveTo>
                  <a:pt x="598045" y="138188"/>
                </a:moveTo>
                <a:lnTo>
                  <a:pt x="582353" y="138188"/>
                </a:lnTo>
                <a:lnTo>
                  <a:pt x="582346" y="71393"/>
                </a:lnTo>
                <a:lnTo>
                  <a:pt x="582017" y="68408"/>
                </a:lnTo>
                <a:lnTo>
                  <a:pt x="564355" y="51352"/>
                </a:lnTo>
                <a:lnTo>
                  <a:pt x="592528" y="51352"/>
                </a:lnTo>
                <a:lnTo>
                  <a:pt x="592697" y="51561"/>
                </a:lnTo>
                <a:lnTo>
                  <a:pt x="595668" y="57486"/>
                </a:lnTo>
                <a:lnTo>
                  <a:pt x="597450" y="64192"/>
                </a:lnTo>
                <a:lnTo>
                  <a:pt x="598022" y="71393"/>
                </a:lnTo>
                <a:lnTo>
                  <a:pt x="598045" y="138188"/>
                </a:lnTo>
                <a:close/>
              </a:path>
              <a:path w="699135" h="139700">
                <a:moveTo>
                  <a:pt x="668240" y="139615"/>
                </a:moveTo>
                <a:lnTo>
                  <a:pt x="659917" y="139615"/>
                </a:lnTo>
                <a:lnTo>
                  <a:pt x="650447" y="138863"/>
                </a:lnTo>
                <a:lnTo>
                  <a:pt x="620279" y="113115"/>
                </a:lnTo>
                <a:lnTo>
                  <a:pt x="617492" y="93968"/>
                </a:lnTo>
                <a:lnTo>
                  <a:pt x="617577" y="80416"/>
                </a:lnTo>
                <a:lnTo>
                  <a:pt x="634332" y="43614"/>
                </a:lnTo>
                <a:lnTo>
                  <a:pt x="658313" y="36909"/>
                </a:lnTo>
                <a:lnTo>
                  <a:pt x="667601" y="37674"/>
                </a:lnTo>
                <a:lnTo>
                  <a:pt x="675716" y="39967"/>
                </a:lnTo>
                <a:lnTo>
                  <a:pt x="682658" y="43788"/>
                </a:lnTo>
                <a:lnTo>
                  <a:pt x="688426" y="49139"/>
                </a:lnTo>
                <a:lnTo>
                  <a:pt x="689691" y="50996"/>
                </a:lnTo>
                <a:lnTo>
                  <a:pt x="650309" y="50996"/>
                </a:lnTo>
                <a:lnTo>
                  <a:pt x="644118" y="53628"/>
                </a:lnTo>
                <a:lnTo>
                  <a:pt x="635361" y="64160"/>
                </a:lnTo>
                <a:lnTo>
                  <a:pt x="633171" y="71334"/>
                </a:lnTo>
                <a:lnTo>
                  <a:pt x="633171" y="80416"/>
                </a:lnTo>
                <a:lnTo>
                  <a:pt x="698672" y="80416"/>
                </a:lnTo>
                <a:lnTo>
                  <a:pt x="698789" y="93790"/>
                </a:lnTo>
                <a:lnTo>
                  <a:pt x="633171" y="93790"/>
                </a:lnTo>
                <a:lnTo>
                  <a:pt x="633171" y="104143"/>
                </a:lnTo>
                <a:lnTo>
                  <a:pt x="635566" y="112021"/>
                </a:lnTo>
                <a:lnTo>
                  <a:pt x="645147" y="122827"/>
                </a:lnTo>
                <a:lnTo>
                  <a:pt x="651726" y="125528"/>
                </a:lnTo>
                <a:lnTo>
                  <a:pt x="695535" y="125528"/>
                </a:lnTo>
                <a:lnTo>
                  <a:pt x="696649" y="127495"/>
                </a:lnTo>
                <a:lnTo>
                  <a:pt x="692204" y="130935"/>
                </a:lnTo>
                <a:lnTo>
                  <a:pt x="687052" y="133815"/>
                </a:lnTo>
                <a:lnTo>
                  <a:pt x="675332" y="138455"/>
                </a:lnTo>
                <a:lnTo>
                  <a:pt x="668240" y="139615"/>
                </a:lnTo>
                <a:close/>
              </a:path>
              <a:path w="699135" h="139700">
                <a:moveTo>
                  <a:pt x="698672" y="80416"/>
                </a:moveTo>
                <a:lnTo>
                  <a:pt x="683097" y="80416"/>
                </a:lnTo>
                <a:lnTo>
                  <a:pt x="683097" y="70771"/>
                </a:lnTo>
                <a:lnTo>
                  <a:pt x="680938" y="63456"/>
                </a:lnTo>
                <a:lnTo>
                  <a:pt x="672299" y="53488"/>
                </a:lnTo>
                <a:lnTo>
                  <a:pt x="666197" y="50996"/>
                </a:lnTo>
                <a:lnTo>
                  <a:pt x="689691" y="50996"/>
                </a:lnTo>
                <a:lnTo>
                  <a:pt x="692960" y="55791"/>
                </a:lnTo>
                <a:lnTo>
                  <a:pt x="696198" y="63519"/>
                </a:lnTo>
                <a:lnTo>
                  <a:pt x="698141" y="72321"/>
                </a:lnTo>
                <a:lnTo>
                  <a:pt x="698672" y="80416"/>
                </a:lnTo>
                <a:close/>
              </a:path>
              <a:path w="699135" h="139700">
                <a:moveTo>
                  <a:pt x="698789" y="93968"/>
                </a:moveTo>
                <a:lnTo>
                  <a:pt x="633171" y="93968"/>
                </a:lnTo>
                <a:lnTo>
                  <a:pt x="633171" y="93790"/>
                </a:lnTo>
                <a:lnTo>
                  <a:pt x="698789" y="93790"/>
                </a:lnTo>
                <a:lnTo>
                  <a:pt x="698789" y="93968"/>
                </a:lnTo>
                <a:close/>
              </a:path>
              <a:path w="699135" h="139700">
                <a:moveTo>
                  <a:pt x="695535" y="125528"/>
                </a:moveTo>
                <a:lnTo>
                  <a:pt x="666283" y="125528"/>
                </a:lnTo>
                <a:lnTo>
                  <a:pt x="671718" y="124615"/>
                </a:lnTo>
                <a:lnTo>
                  <a:pt x="681094" y="120955"/>
                </a:lnTo>
                <a:lnTo>
                  <a:pt x="685647" y="118663"/>
                </a:lnTo>
                <a:lnTo>
                  <a:pt x="690082" y="115900"/>
                </a:lnTo>
                <a:lnTo>
                  <a:pt x="695535" y="125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95641" y="4524002"/>
            <a:ext cx="636905" cy="119380"/>
          </a:xfrm>
          <a:custGeom>
            <a:avLst/>
            <a:gdLst/>
            <a:ahLst/>
            <a:cxnLst/>
            <a:rect l="l" t="t" r="r" b="b"/>
            <a:pathLst>
              <a:path w="636905" h="119379">
                <a:moveTo>
                  <a:pt x="10881" y="117518"/>
                </a:moveTo>
                <a:lnTo>
                  <a:pt x="0" y="117518"/>
                </a:lnTo>
                <a:lnTo>
                  <a:pt x="0" y="5440"/>
                </a:lnTo>
                <a:lnTo>
                  <a:pt x="10881" y="5440"/>
                </a:lnTo>
                <a:lnTo>
                  <a:pt x="10881" y="117518"/>
                </a:lnTo>
                <a:close/>
              </a:path>
              <a:path w="636905" h="119379">
                <a:moveTo>
                  <a:pt x="58179" y="45390"/>
                </a:moveTo>
                <a:lnTo>
                  <a:pt x="47256" y="45390"/>
                </a:lnTo>
                <a:lnTo>
                  <a:pt x="48188" y="43836"/>
                </a:lnTo>
                <a:lnTo>
                  <a:pt x="69588" y="32177"/>
                </a:lnTo>
                <a:lnTo>
                  <a:pt x="82542" y="32177"/>
                </a:lnTo>
                <a:lnTo>
                  <a:pt x="89978" y="34794"/>
                </a:lnTo>
                <a:lnTo>
                  <a:pt x="96999" y="41815"/>
                </a:lnTo>
                <a:lnTo>
                  <a:pt x="67827" y="41815"/>
                </a:lnTo>
                <a:lnTo>
                  <a:pt x="64588" y="42463"/>
                </a:lnTo>
                <a:lnTo>
                  <a:pt x="58681" y="45054"/>
                </a:lnTo>
                <a:lnTo>
                  <a:pt x="58179" y="45390"/>
                </a:lnTo>
                <a:close/>
              </a:path>
              <a:path w="636905" h="119379">
                <a:moveTo>
                  <a:pt x="47411" y="117518"/>
                </a:moveTo>
                <a:lnTo>
                  <a:pt x="36841" y="117518"/>
                </a:lnTo>
                <a:lnTo>
                  <a:pt x="36841" y="33732"/>
                </a:lnTo>
                <a:lnTo>
                  <a:pt x="47256" y="33732"/>
                </a:lnTo>
                <a:lnTo>
                  <a:pt x="47256" y="45390"/>
                </a:lnTo>
                <a:lnTo>
                  <a:pt x="58179" y="45390"/>
                </a:lnTo>
                <a:lnTo>
                  <a:pt x="47411" y="60624"/>
                </a:lnTo>
                <a:lnTo>
                  <a:pt x="47411" y="117518"/>
                </a:lnTo>
                <a:close/>
              </a:path>
              <a:path w="636905" h="119379">
                <a:moveTo>
                  <a:pt x="103062" y="117518"/>
                </a:moveTo>
                <a:lnTo>
                  <a:pt x="92491" y="117518"/>
                </a:lnTo>
                <a:lnTo>
                  <a:pt x="92480" y="60624"/>
                </a:lnTo>
                <a:lnTo>
                  <a:pt x="92180" y="57904"/>
                </a:lnTo>
                <a:lnTo>
                  <a:pt x="75495" y="41815"/>
                </a:lnTo>
                <a:lnTo>
                  <a:pt x="96999" y="41815"/>
                </a:lnTo>
                <a:lnTo>
                  <a:pt x="100445" y="45261"/>
                </a:lnTo>
                <a:lnTo>
                  <a:pt x="103062" y="52282"/>
                </a:lnTo>
                <a:lnTo>
                  <a:pt x="103062" y="117518"/>
                </a:lnTo>
                <a:close/>
              </a:path>
              <a:path w="636905" h="119379">
                <a:moveTo>
                  <a:pt x="136016" y="117518"/>
                </a:moveTo>
                <a:lnTo>
                  <a:pt x="125446" y="117518"/>
                </a:lnTo>
                <a:lnTo>
                  <a:pt x="125446" y="0"/>
                </a:lnTo>
                <a:lnTo>
                  <a:pt x="136016" y="0"/>
                </a:lnTo>
                <a:lnTo>
                  <a:pt x="136016" y="45390"/>
                </a:lnTo>
                <a:lnTo>
                  <a:pt x="146784" y="45390"/>
                </a:lnTo>
                <a:lnTo>
                  <a:pt x="136016" y="60624"/>
                </a:lnTo>
                <a:lnTo>
                  <a:pt x="136016" y="117518"/>
                </a:lnTo>
                <a:close/>
              </a:path>
              <a:path w="636905" h="119379">
                <a:moveTo>
                  <a:pt x="146784" y="45390"/>
                </a:moveTo>
                <a:lnTo>
                  <a:pt x="136016" y="45390"/>
                </a:lnTo>
                <a:lnTo>
                  <a:pt x="136949" y="43836"/>
                </a:lnTo>
                <a:lnTo>
                  <a:pt x="158194" y="32177"/>
                </a:lnTo>
                <a:lnTo>
                  <a:pt x="171148" y="32177"/>
                </a:lnTo>
                <a:lnTo>
                  <a:pt x="178583" y="34794"/>
                </a:lnTo>
                <a:lnTo>
                  <a:pt x="185604" y="41815"/>
                </a:lnTo>
                <a:lnTo>
                  <a:pt x="156432" y="41815"/>
                </a:lnTo>
                <a:lnTo>
                  <a:pt x="153194" y="42463"/>
                </a:lnTo>
                <a:lnTo>
                  <a:pt x="147286" y="45054"/>
                </a:lnTo>
                <a:lnTo>
                  <a:pt x="146784" y="45390"/>
                </a:lnTo>
                <a:close/>
              </a:path>
              <a:path w="636905" h="119379">
                <a:moveTo>
                  <a:pt x="191667" y="117518"/>
                </a:moveTo>
                <a:lnTo>
                  <a:pt x="181096" y="117518"/>
                </a:lnTo>
                <a:lnTo>
                  <a:pt x="181085" y="60624"/>
                </a:lnTo>
                <a:lnTo>
                  <a:pt x="180786" y="57904"/>
                </a:lnTo>
                <a:lnTo>
                  <a:pt x="164101" y="41815"/>
                </a:lnTo>
                <a:lnTo>
                  <a:pt x="185604" y="41815"/>
                </a:lnTo>
                <a:lnTo>
                  <a:pt x="189050" y="45261"/>
                </a:lnTo>
                <a:lnTo>
                  <a:pt x="191667" y="52282"/>
                </a:lnTo>
                <a:lnTo>
                  <a:pt x="191667" y="117518"/>
                </a:lnTo>
                <a:close/>
              </a:path>
              <a:path w="636905" h="119379">
                <a:moveTo>
                  <a:pt x="219958" y="50209"/>
                </a:moveTo>
                <a:lnTo>
                  <a:pt x="214829" y="42126"/>
                </a:lnTo>
                <a:lnTo>
                  <a:pt x="218767" y="39431"/>
                </a:lnTo>
                <a:lnTo>
                  <a:pt x="223145" y="37100"/>
                </a:lnTo>
                <a:lnTo>
                  <a:pt x="232783" y="33162"/>
                </a:lnTo>
                <a:lnTo>
                  <a:pt x="238405" y="32177"/>
                </a:lnTo>
                <a:lnTo>
                  <a:pt x="254261" y="32177"/>
                </a:lnTo>
                <a:lnTo>
                  <a:pt x="261644" y="34509"/>
                </a:lnTo>
                <a:lnTo>
                  <a:pt x="269828" y="41660"/>
                </a:lnTo>
                <a:lnTo>
                  <a:pt x="240115" y="41660"/>
                </a:lnTo>
                <a:lnTo>
                  <a:pt x="235762" y="42463"/>
                </a:lnTo>
                <a:lnTo>
                  <a:pt x="227472" y="45675"/>
                </a:lnTo>
                <a:lnTo>
                  <a:pt x="223586" y="47722"/>
                </a:lnTo>
                <a:lnTo>
                  <a:pt x="219958" y="50209"/>
                </a:lnTo>
                <a:close/>
              </a:path>
              <a:path w="636905" h="119379">
                <a:moveTo>
                  <a:pt x="244830" y="118762"/>
                </a:moveTo>
                <a:lnTo>
                  <a:pt x="230322" y="118762"/>
                </a:lnTo>
                <a:lnTo>
                  <a:pt x="223845" y="116637"/>
                </a:lnTo>
                <a:lnTo>
                  <a:pt x="213896" y="108139"/>
                </a:lnTo>
                <a:lnTo>
                  <a:pt x="211409" y="102284"/>
                </a:lnTo>
                <a:lnTo>
                  <a:pt x="211409" y="84563"/>
                </a:lnTo>
                <a:lnTo>
                  <a:pt x="213896" y="79019"/>
                </a:lnTo>
                <a:lnTo>
                  <a:pt x="223845" y="70521"/>
                </a:lnTo>
                <a:lnTo>
                  <a:pt x="231202" y="68397"/>
                </a:lnTo>
                <a:lnTo>
                  <a:pt x="264572" y="68397"/>
                </a:lnTo>
                <a:lnTo>
                  <a:pt x="264572" y="54510"/>
                </a:lnTo>
                <a:lnTo>
                  <a:pt x="262888" y="49821"/>
                </a:lnTo>
                <a:lnTo>
                  <a:pt x="256152" y="43292"/>
                </a:lnTo>
                <a:lnTo>
                  <a:pt x="251203" y="41660"/>
                </a:lnTo>
                <a:lnTo>
                  <a:pt x="269828" y="41660"/>
                </a:lnTo>
                <a:lnTo>
                  <a:pt x="272318" y="43836"/>
                </a:lnTo>
                <a:lnTo>
                  <a:pt x="274903" y="50209"/>
                </a:lnTo>
                <a:lnTo>
                  <a:pt x="274987" y="77257"/>
                </a:lnTo>
                <a:lnTo>
                  <a:pt x="234363" y="77257"/>
                </a:lnTo>
                <a:lnTo>
                  <a:pt x="229493" y="78604"/>
                </a:lnTo>
                <a:lnTo>
                  <a:pt x="223482" y="83993"/>
                </a:lnTo>
                <a:lnTo>
                  <a:pt x="221979" y="87517"/>
                </a:lnTo>
                <a:lnTo>
                  <a:pt x="222032" y="97284"/>
                </a:lnTo>
                <a:lnTo>
                  <a:pt x="237679" y="109590"/>
                </a:lnTo>
                <a:lnTo>
                  <a:pt x="262870" y="109590"/>
                </a:lnTo>
                <a:lnTo>
                  <a:pt x="262525" y="109979"/>
                </a:lnTo>
                <a:lnTo>
                  <a:pt x="259313" y="112777"/>
                </a:lnTo>
                <a:lnTo>
                  <a:pt x="257421" y="114047"/>
                </a:lnTo>
                <a:lnTo>
                  <a:pt x="255245" y="115186"/>
                </a:lnTo>
                <a:lnTo>
                  <a:pt x="250478" y="117570"/>
                </a:lnTo>
                <a:lnTo>
                  <a:pt x="244830" y="118762"/>
                </a:lnTo>
                <a:close/>
              </a:path>
              <a:path w="636905" h="119379">
                <a:moveTo>
                  <a:pt x="262870" y="109590"/>
                </a:moveTo>
                <a:lnTo>
                  <a:pt x="243172" y="109590"/>
                </a:lnTo>
                <a:lnTo>
                  <a:pt x="246177" y="109176"/>
                </a:lnTo>
                <a:lnTo>
                  <a:pt x="251566" y="107518"/>
                </a:lnTo>
                <a:lnTo>
                  <a:pt x="264572" y="94616"/>
                </a:lnTo>
                <a:lnTo>
                  <a:pt x="264572" y="77257"/>
                </a:lnTo>
                <a:lnTo>
                  <a:pt x="274987" y="77257"/>
                </a:lnTo>
                <a:lnTo>
                  <a:pt x="274987" y="107259"/>
                </a:lnTo>
                <a:lnTo>
                  <a:pt x="264572" y="107259"/>
                </a:lnTo>
                <a:lnTo>
                  <a:pt x="263743" y="108606"/>
                </a:lnTo>
                <a:lnTo>
                  <a:pt x="262870" y="109590"/>
                </a:lnTo>
                <a:close/>
              </a:path>
              <a:path w="636905" h="119379">
                <a:moveTo>
                  <a:pt x="274987" y="117518"/>
                </a:moveTo>
                <a:lnTo>
                  <a:pt x="264727" y="117518"/>
                </a:lnTo>
                <a:lnTo>
                  <a:pt x="264727" y="107259"/>
                </a:lnTo>
                <a:lnTo>
                  <a:pt x="274987" y="107259"/>
                </a:lnTo>
                <a:lnTo>
                  <a:pt x="274987" y="117518"/>
                </a:lnTo>
                <a:close/>
              </a:path>
              <a:path w="636905" h="119379">
                <a:moveTo>
                  <a:pt x="308408" y="117518"/>
                </a:moveTo>
                <a:lnTo>
                  <a:pt x="297993" y="117518"/>
                </a:lnTo>
                <a:lnTo>
                  <a:pt x="297993" y="0"/>
                </a:lnTo>
                <a:lnTo>
                  <a:pt x="308564" y="0"/>
                </a:lnTo>
                <a:lnTo>
                  <a:pt x="308564" y="45546"/>
                </a:lnTo>
                <a:lnTo>
                  <a:pt x="319411" y="45546"/>
                </a:lnTo>
                <a:lnTo>
                  <a:pt x="308564" y="61401"/>
                </a:lnTo>
                <a:lnTo>
                  <a:pt x="308564" y="92180"/>
                </a:lnTo>
                <a:lnTo>
                  <a:pt x="322695" y="107570"/>
                </a:lnTo>
                <a:lnTo>
                  <a:pt x="308408" y="107570"/>
                </a:lnTo>
                <a:lnTo>
                  <a:pt x="308408" y="117518"/>
                </a:lnTo>
                <a:close/>
              </a:path>
              <a:path w="636905" h="119379">
                <a:moveTo>
                  <a:pt x="319411" y="45546"/>
                </a:moveTo>
                <a:lnTo>
                  <a:pt x="308564" y="45546"/>
                </a:lnTo>
                <a:lnTo>
                  <a:pt x="311051" y="41297"/>
                </a:lnTo>
                <a:lnTo>
                  <a:pt x="314523" y="38007"/>
                </a:lnTo>
                <a:lnTo>
                  <a:pt x="323435" y="33343"/>
                </a:lnTo>
                <a:lnTo>
                  <a:pt x="328306" y="32177"/>
                </a:lnTo>
                <a:lnTo>
                  <a:pt x="338565" y="32177"/>
                </a:lnTo>
                <a:lnTo>
                  <a:pt x="343099" y="32980"/>
                </a:lnTo>
                <a:lnTo>
                  <a:pt x="351286" y="36193"/>
                </a:lnTo>
                <a:lnTo>
                  <a:pt x="354784" y="38525"/>
                </a:lnTo>
                <a:lnTo>
                  <a:pt x="357907" y="41815"/>
                </a:lnTo>
                <a:lnTo>
                  <a:pt x="330067" y="41815"/>
                </a:lnTo>
                <a:lnTo>
                  <a:pt x="327166" y="42333"/>
                </a:lnTo>
                <a:lnTo>
                  <a:pt x="321362" y="44406"/>
                </a:lnTo>
                <a:lnTo>
                  <a:pt x="319411" y="45546"/>
                </a:lnTo>
                <a:close/>
              </a:path>
              <a:path w="636905" h="119379">
                <a:moveTo>
                  <a:pt x="357377" y="109435"/>
                </a:moveTo>
                <a:lnTo>
                  <a:pt x="340120" y="109435"/>
                </a:lnTo>
                <a:lnTo>
                  <a:pt x="345794" y="106974"/>
                </a:lnTo>
                <a:lnTo>
                  <a:pt x="354188" y="97129"/>
                </a:lnTo>
                <a:lnTo>
                  <a:pt x="356286" y="90211"/>
                </a:lnTo>
                <a:lnTo>
                  <a:pt x="356286" y="60624"/>
                </a:lnTo>
                <a:lnTo>
                  <a:pt x="354188" y="53733"/>
                </a:lnTo>
                <a:lnTo>
                  <a:pt x="345794" y="44199"/>
                </a:lnTo>
                <a:lnTo>
                  <a:pt x="340120" y="41815"/>
                </a:lnTo>
                <a:lnTo>
                  <a:pt x="357907" y="41815"/>
                </a:lnTo>
                <a:lnTo>
                  <a:pt x="360587" y="44639"/>
                </a:lnTo>
                <a:lnTo>
                  <a:pt x="362841" y="48396"/>
                </a:lnTo>
                <a:lnTo>
                  <a:pt x="366054" y="57308"/>
                </a:lnTo>
                <a:lnTo>
                  <a:pt x="366857" y="62386"/>
                </a:lnTo>
                <a:lnTo>
                  <a:pt x="366857" y="88553"/>
                </a:lnTo>
                <a:lnTo>
                  <a:pt x="366028" y="93631"/>
                </a:lnTo>
                <a:lnTo>
                  <a:pt x="362711" y="102543"/>
                </a:lnTo>
                <a:lnTo>
                  <a:pt x="360406" y="106300"/>
                </a:lnTo>
                <a:lnTo>
                  <a:pt x="357377" y="109435"/>
                </a:lnTo>
                <a:close/>
              </a:path>
              <a:path w="636905" h="119379">
                <a:moveTo>
                  <a:pt x="338358" y="118762"/>
                </a:moveTo>
                <a:lnTo>
                  <a:pt x="327684" y="118762"/>
                </a:lnTo>
                <a:lnTo>
                  <a:pt x="322606" y="117648"/>
                </a:lnTo>
                <a:lnTo>
                  <a:pt x="314108" y="113192"/>
                </a:lnTo>
                <a:lnTo>
                  <a:pt x="310844" y="110575"/>
                </a:lnTo>
                <a:lnTo>
                  <a:pt x="308564" y="107570"/>
                </a:lnTo>
                <a:lnTo>
                  <a:pt x="322695" y="107570"/>
                </a:lnTo>
                <a:lnTo>
                  <a:pt x="326052" y="108865"/>
                </a:lnTo>
                <a:lnTo>
                  <a:pt x="329342" y="109435"/>
                </a:lnTo>
                <a:lnTo>
                  <a:pt x="357377" y="109435"/>
                </a:lnTo>
                <a:lnTo>
                  <a:pt x="354499" y="112414"/>
                </a:lnTo>
                <a:lnTo>
                  <a:pt x="350975" y="114746"/>
                </a:lnTo>
                <a:lnTo>
                  <a:pt x="342788" y="117959"/>
                </a:lnTo>
                <a:lnTo>
                  <a:pt x="338358" y="118762"/>
                </a:lnTo>
                <a:close/>
              </a:path>
              <a:path w="636905" h="119379">
                <a:moveTo>
                  <a:pt x="399190" y="117518"/>
                </a:moveTo>
                <a:lnTo>
                  <a:pt x="388619" y="117518"/>
                </a:lnTo>
                <a:lnTo>
                  <a:pt x="388619" y="33732"/>
                </a:lnTo>
                <a:lnTo>
                  <a:pt x="399190" y="33732"/>
                </a:lnTo>
                <a:lnTo>
                  <a:pt x="399190" y="117518"/>
                </a:lnTo>
                <a:close/>
              </a:path>
              <a:path w="636905" h="119379">
                <a:moveTo>
                  <a:pt x="399656" y="17721"/>
                </a:moveTo>
                <a:lnTo>
                  <a:pt x="388153" y="17721"/>
                </a:lnTo>
                <a:lnTo>
                  <a:pt x="388153" y="5907"/>
                </a:lnTo>
                <a:lnTo>
                  <a:pt x="399656" y="5907"/>
                </a:lnTo>
                <a:lnTo>
                  <a:pt x="399656" y="17721"/>
                </a:lnTo>
                <a:close/>
              </a:path>
              <a:path w="636905" h="119379">
                <a:moveTo>
                  <a:pt x="442560" y="33732"/>
                </a:moveTo>
                <a:lnTo>
                  <a:pt x="431989" y="33732"/>
                </a:lnTo>
                <a:lnTo>
                  <a:pt x="431989" y="12124"/>
                </a:lnTo>
                <a:lnTo>
                  <a:pt x="442560" y="12124"/>
                </a:lnTo>
                <a:lnTo>
                  <a:pt x="442560" y="33732"/>
                </a:lnTo>
                <a:close/>
              </a:path>
              <a:path w="636905" h="119379">
                <a:moveTo>
                  <a:pt x="465722" y="42748"/>
                </a:moveTo>
                <a:lnTo>
                  <a:pt x="417688" y="42748"/>
                </a:lnTo>
                <a:lnTo>
                  <a:pt x="417688" y="33732"/>
                </a:lnTo>
                <a:lnTo>
                  <a:pt x="465722" y="33732"/>
                </a:lnTo>
                <a:lnTo>
                  <a:pt x="465722" y="42748"/>
                </a:lnTo>
                <a:close/>
              </a:path>
              <a:path w="636905" h="119379">
                <a:moveTo>
                  <a:pt x="455877" y="118295"/>
                </a:moveTo>
                <a:lnTo>
                  <a:pt x="449970" y="118295"/>
                </a:lnTo>
                <a:lnTo>
                  <a:pt x="446783" y="117881"/>
                </a:lnTo>
                <a:lnTo>
                  <a:pt x="431989" y="42748"/>
                </a:lnTo>
                <a:lnTo>
                  <a:pt x="442560" y="42748"/>
                </a:lnTo>
                <a:lnTo>
                  <a:pt x="442560" y="99434"/>
                </a:lnTo>
                <a:lnTo>
                  <a:pt x="443467" y="103424"/>
                </a:lnTo>
                <a:lnTo>
                  <a:pt x="447094" y="107984"/>
                </a:lnTo>
                <a:lnTo>
                  <a:pt x="450125" y="109124"/>
                </a:lnTo>
                <a:lnTo>
                  <a:pt x="466466" y="109124"/>
                </a:lnTo>
                <a:lnTo>
                  <a:pt x="467743" y="116275"/>
                </a:lnTo>
                <a:lnTo>
                  <a:pt x="466084" y="116896"/>
                </a:lnTo>
                <a:lnTo>
                  <a:pt x="463882" y="117389"/>
                </a:lnTo>
                <a:lnTo>
                  <a:pt x="458390" y="118114"/>
                </a:lnTo>
                <a:lnTo>
                  <a:pt x="455877" y="118295"/>
                </a:lnTo>
                <a:close/>
              </a:path>
              <a:path w="636905" h="119379">
                <a:moveTo>
                  <a:pt x="466466" y="109124"/>
                </a:moveTo>
                <a:lnTo>
                  <a:pt x="458519" y="109124"/>
                </a:lnTo>
                <a:lnTo>
                  <a:pt x="462457" y="108606"/>
                </a:lnTo>
                <a:lnTo>
                  <a:pt x="466188" y="107570"/>
                </a:lnTo>
                <a:lnTo>
                  <a:pt x="466466" y="109124"/>
                </a:lnTo>
                <a:close/>
              </a:path>
              <a:path w="636905" h="119379">
                <a:moveTo>
                  <a:pt x="524688" y="118762"/>
                </a:moveTo>
                <a:lnTo>
                  <a:pt x="517641" y="118762"/>
                </a:lnTo>
                <a:lnTo>
                  <a:pt x="509713" y="118135"/>
                </a:lnTo>
                <a:lnTo>
                  <a:pt x="482782" y="89018"/>
                </a:lnTo>
                <a:lnTo>
                  <a:pt x="482199" y="80366"/>
                </a:lnTo>
                <a:lnTo>
                  <a:pt x="482199" y="69951"/>
                </a:lnTo>
                <a:lnTo>
                  <a:pt x="502077" y="34664"/>
                </a:lnTo>
                <a:lnTo>
                  <a:pt x="516242" y="32177"/>
                </a:lnTo>
                <a:lnTo>
                  <a:pt x="523990" y="32814"/>
                </a:lnTo>
                <a:lnTo>
                  <a:pt x="530757" y="34723"/>
                </a:lnTo>
                <a:lnTo>
                  <a:pt x="536543" y="37905"/>
                </a:lnTo>
                <a:lnTo>
                  <a:pt x="540425" y="41504"/>
                </a:lnTo>
                <a:lnTo>
                  <a:pt x="508781" y="41504"/>
                </a:lnTo>
                <a:lnTo>
                  <a:pt x="503003" y="43965"/>
                </a:lnTo>
                <a:lnTo>
                  <a:pt x="494816" y="53810"/>
                </a:lnTo>
                <a:lnTo>
                  <a:pt x="492770" y="60417"/>
                </a:lnTo>
                <a:lnTo>
                  <a:pt x="492770" y="70107"/>
                </a:lnTo>
                <a:lnTo>
                  <a:pt x="549965" y="70107"/>
                </a:lnTo>
                <a:lnTo>
                  <a:pt x="549974" y="78967"/>
                </a:lnTo>
                <a:lnTo>
                  <a:pt x="492770" y="78967"/>
                </a:lnTo>
                <a:lnTo>
                  <a:pt x="492770" y="89693"/>
                </a:lnTo>
                <a:lnTo>
                  <a:pt x="494998" y="96870"/>
                </a:lnTo>
                <a:lnTo>
                  <a:pt x="503910" y="106922"/>
                </a:lnTo>
                <a:lnTo>
                  <a:pt x="510024" y="109435"/>
                </a:lnTo>
                <a:lnTo>
                  <a:pt x="547893" y="109435"/>
                </a:lnTo>
                <a:lnTo>
                  <a:pt x="544793" y="111663"/>
                </a:lnTo>
                <a:lnTo>
                  <a:pt x="540648" y="113839"/>
                </a:lnTo>
                <a:lnTo>
                  <a:pt x="530699" y="117777"/>
                </a:lnTo>
                <a:lnTo>
                  <a:pt x="524688" y="118762"/>
                </a:lnTo>
                <a:close/>
              </a:path>
              <a:path w="636905" h="119379">
                <a:moveTo>
                  <a:pt x="549965" y="70107"/>
                </a:moveTo>
                <a:lnTo>
                  <a:pt x="539404" y="70107"/>
                </a:lnTo>
                <a:lnTo>
                  <a:pt x="539404" y="59899"/>
                </a:lnTo>
                <a:lnTo>
                  <a:pt x="537383" y="53163"/>
                </a:lnTo>
                <a:lnTo>
                  <a:pt x="529300" y="43836"/>
                </a:lnTo>
                <a:lnTo>
                  <a:pt x="523600" y="41504"/>
                </a:lnTo>
                <a:lnTo>
                  <a:pt x="540425" y="41504"/>
                </a:lnTo>
                <a:lnTo>
                  <a:pt x="541347" y="42359"/>
                </a:lnTo>
                <a:lnTo>
                  <a:pt x="545122" y="47921"/>
                </a:lnTo>
                <a:lnTo>
                  <a:pt x="547818" y="54426"/>
                </a:lnTo>
                <a:lnTo>
                  <a:pt x="549435" y="61873"/>
                </a:lnTo>
                <a:lnTo>
                  <a:pt x="549965" y="70107"/>
                </a:lnTo>
                <a:close/>
              </a:path>
              <a:path w="636905" h="119379">
                <a:moveTo>
                  <a:pt x="547893" y="109435"/>
                </a:moveTo>
                <a:lnTo>
                  <a:pt x="523393" y="109435"/>
                </a:lnTo>
                <a:lnTo>
                  <a:pt x="528315" y="108606"/>
                </a:lnTo>
                <a:lnTo>
                  <a:pt x="536813" y="105290"/>
                </a:lnTo>
                <a:lnTo>
                  <a:pt x="540440" y="103372"/>
                </a:lnTo>
                <a:lnTo>
                  <a:pt x="543446" y="101196"/>
                </a:lnTo>
                <a:lnTo>
                  <a:pt x="548109" y="109279"/>
                </a:lnTo>
                <a:lnTo>
                  <a:pt x="547893" y="109435"/>
                </a:lnTo>
                <a:close/>
              </a:path>
              <a:path w="636905" h="119379">
                <a:moveTo>
                  <a:pt x="636715" y="43991"/>
                </a:moveTo>
                <a:lnTo>
                  <a:pt x="626144" y="43991"/>
                </a:lnTo>
                <a:lnTo>
                  <a:pt x="626144" y="0"/>
                </a:lnTo>
                <a:lnTo>
                  <a:pt x="636715" y="0"/>
                </a:lnTo>
                <a:lnTo>
                  <a:pt x="636715" y="43991"/>
                </a:lnTo>
                <a:close/>
              </a:path>
              <a:path w="636905" h="119379">
                <a:moveTo>
                  <a:pt x="606143" y="118762"/>
                </a:moveTo>
                <a:lnTo>
                  <a:pt x="596402" y="118762"/>
                </a:lnTo>
                <a:lnTo>
                  <a:pt x="591945" y="117959"/>
                </a:lnTo>
                <a:lnTo>
                  <a:pt x="567851" y="88553"/>
                </a:lnTo>
                <a:lnTo>
                  <a:pt x="567851" y="62386"/>
                </a:lnTo>
                <a:lnTo>
                  <a:pt x="596350" y="32177"/>
                </a:lnTo>
                <a:lnTo>
                  <a:pt x="607335" y="32177"/>
                </a:lnTo>
                <a:lnTo>
                  <a:pt x="612516" y="33369"/>
                </a:lnTo>
                <a:lnTo>
                  <a:pt x="620807" y="38136"/>
                </a:lnTo>
                <a:lnTo>
                  <a:pt x="623968" y="40882"/>
                </a:lnTo>
                <a:lnTo>
                  <a:pt x="624403" y="41504"/>
                </a:lnTo>
                <a:lnTo>
                  <a:pt x="594588" y="41504"/>
                </a:lnTo>
                <a:lnTo>
                  <a:pt x="588914" y="43965"/>
                </a:lnTo>
                <a:lnTo>
                  <a:pt x="580520" y="53810"/>
                </a:lnTo>
                <a:lnTo>
                  <a:pt x="578422" y="60728"/>
                </a:lnTo>
                <a:lnTo>
                  <a:pt x="578422" y="90315"/>
                </a:lnTo>
                <a:lnTo>
                  <a:pt x="580546" y="97258"/>
                </a:lnTo>
                <a:lnTo>
                  <a:pt x="589044" y="107000"/>
                </a:lnTo>
                <a:lnTo>
                  <a:pt x="594692" y="109435"/>
                </a:lnTo>
                <a:lnTo>
                  <a:pt x="624487" y="109435"/>
                </a:lnTo>
                <a:lnTo>
                  <a:pt x="623760" y="110730"/>
                </a:lnTo>
                <a:lnTo>
                  <a:pt x="620237" y="113839"/>
                </a:lnTo>
                <a:lnTo>
                  <a:pt x="610910" y="117777"/>
                </a:lnTo>
                <a:lnTo>
                  <a:pt x="606143" y="118762"/>
                </a:lnTo>
                <a:close/>
              </a:path>
              <a:path w="636905" h="119379">
                <a:moveTo>
                  <a:pt x="624487" y="109435"/>
                </a:moveTo>
                <a:lnTo>
                  <a:pt x="605159" y="109435"/>
                </a:lnTo>
                <a:lnTo>
                  <a:pt x="608345" y="108994"/>
                </a:lnTo>
                <a:lnTo>
                  <a:pt x="614252" y="107233"/>
                </a:lnTo>
                <a:lnTo>
                  <a:pt x="626144" y="91247"/>
                </a:lnTo>
                <a:lnTo>
                  <a:pt x="626144" y="59847"/>
                </a:lnTo>
                <a:lnTo>
                  <a:pt x="605262" y="41504"/>
                </a:lnTo>
                <a:lnTo>
                  <a:pt x="624403" y="41504"/>
                </a:lnTo>
                <a:lnTo>
                  <a:pt x="626144" y="43991"/>
                </a:lnTo>
                <a:lnTo>
                  <a:pt x="636715" y="43991"/>
                </a:lnTo>
                <a:lnTo>
                  <a:pt x="636715" y="106481"/>
                </a:lnTo>
                <a:lnTo>
                  <a:pt x="626144" y="106481"/>
                </a:lnTo>
                <a:lnTo>
                  <a:pt x="624487" y="109435"/>
                </a:lnTo>
                <a:close/>
              </a:path>
              <a:path w="636905" h="119379">
                <a:moveTo>
                  <a:pt x="636715" y="117518"/>
                </a:moveTo>
                <a:lnTo>
                  <a:pt x="626299" y="117518"/>
                </a:lnTo>
                <a:lnTo>
                  <a:pt x="626299" y="106481"/>
                </a:lnTo>
                <a:lnTo>
                  <a:pt x="636715" y="106481"/>
                </a:lnTo>
                <a:lnTo>
                  <a:pt x="636715" y="1175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13159" y="4715204"/>
            <a:ext cx="401320" cy="148590"/>
          </a:xfrm>
          <a:custGeom>
            <a:avLst/>
            <a:gdLst/>
            <a:ahLst/>
            <a:cxnLst/>
            <a:rect l="l" t="t" r="r" b="b"/>
            <a:pathLst>
              <a:path w="401319" h="148589">
                <a:moveTo>
                  <a:pt x="52904" y="115497"/>
                </a:moveTo>
                <a:lnTo>
                  <a:pt x="43991" y="115497"/>
                </a:lnTo>
                <a:lnTo>
                  <a:pt x="33775" y="114652"/>
                </a:lnTo>
                <a:lnTo>
                  <a:pt x="2778" y="85729"/>
                </a:lnTo>
                <a:lnTo>
                  <a:pt x="0" y="64044"/>
                </a:lnTo>
                <a:lnTo>
                  <a:pt x="0" y="50209"/>
                </a:lnTo>
                <a:lnTo>
                  <a:pt x="11269" y="13135"/>
                </a:lnTo>
                <a:lnTo>
                  <a:pt x="43059" y="0"/>
                </a:lnTo>
                <a:lnTo>
                  <a:pt x="50520" y="0"/>
                </a:lnTo>
                <a:lnTo>
                  <a:pt x="57127" y="958"/>
                </a:lnTo>
                <a:lnTo>
                  <a:pt x="68630" y="4792"/>
                </a:lnTo>
                <a:lnTo>
                  <a:pt x="73837" y="7565"/>
                </a:lnTo>
                <a:lnTo>
                  <a:pt x="77302" y="10259"/>
                </a:lnTo>
                <a:lnTo>
                  <a:pt x="37877" y="10259"/>
                </a:lnTo>
                <a:lnTo>
                  <a:pt x="33291" y="11218"/>
                </a:lnTo>
                <a:lnTo>
                  <a:pt x="11036" y="43836"/>
                </a:lnTo>
                <a:lnTo>
                  <a:pt x="11036" y="64044"/>
                </a:lnTo>
                <a:lnTo>
                  <a:pt x="30292" y="102556"/>
                </a:lnTo>
                <a:lnTo>
                  <a:pt x="78017" y="105082"/>
                </a:lnTo>
                <a:lnTo>
                  <a:pt x="77154" y="105860"/>
                </a:lnTo>
                <a:lnTo>
                  <a:pt x="72127" y="109020"/>
                </a:lnTo>
                <a:lnTo>
                  <a:pt x="60313" y="114202"/>
                </a:lnTo>
                <a:lnTo>
                  <a:pt x="52904" y="115497"/>
                </a:lnTo>
                <a:close/>
              </a:path>
              <a:path w="401319" h="148589">
                <a:moveTo>
                  <a:pt x="72905" y="19741"/>
                </a:moveTo>
                <a:lnTo>
                  <a:pt x="67827" y="16114"/>
                </a:lnTo>
                <a:lnTo>
                  <a:pt x="63008" y="13627"/>
                </a:lnTo>
                <a:lnTo>
                  <a:pt x="53888" y="10933"/>
                </a:lnTo>
                <a:lnTo>
                  <a:pt x="48758" y="10259"/>
                </a:lnTo>
                <a:lnTo>
                  <a:pt x="77302" y="10259"/>
                </a:lnTo>
                <a:lnTo>
                  <a:pt x="78501" y="11192"/>
                </a:lnTo>
                <a:lnTo>
                  <a:pt x="72905" y="19741"/>
                </a:lnTo>
                <a:close/>
              </a:path>
              <a:path w="401319" h="148589">
                <a:moveTo>
                  <a:pt x="78017" y="105082"/>
                </a:moveTo>
                <a:lnTo>
                  <a:pt x="51194" y="105082"/>
                </a:lnTo>
                <a:lnTo>
                  <a:pt x="57178" y="103968"/>
                </a:lnTo>
                <a:lnTo>
                  <a:pt x="67023" y="99512"/>
                </a:lnTo>
                <a:lnTo>
                  <a:pt x="71298" y="96792"/>
                </a:lnTo>
                <a:lnTo>
                  <a:pt x="74925" y="93579"/>
                </a:lnTo>
                <a:lnTo>
                  <a:pt x="81299" y="102129"/>
                </a:lnTo>
                <a:lnTo>
                  <a:pt x="78017" y="105082"/>
                </a:lnTo>
                <a:close/>
              </a:path>
              <a:path w="401319" h="148589">
                <a:moveTo>
                  <a:pt x="104616" y="46478"/>
                </a:moveTo>
                <a:lnTo>
                  <a:pt x="99486" y="38395"/>
                </a:lnTo>
                <a:lnTo>
                  <a:pt x="103424" y="35701"/>
                </a:lnTo>
                <a:lnTo>
                  <a:pt x="107803" y="33369"/>
                </a:lnTo>
                <a:lnTo>
                  <a:pt x="117440" y="29431"/>
                </a:lnTo>
                <a:lnTo>
                  <a:pt x="123062" y="28446"/>
                </a:lnTo>
                <a:lnTo>
                  <a:pt x="138918" y="28446"/>
                </a:lnTo>
                <a:lnTo>
                  <a:pt x="146302" y="30778"/>
                </a:lnTo>
                <a:lnTo>
                  <a:pt x="154485" y="37929"/>
                </a:lnTo>
                <a:lnTo>
                  <a:pt x="124772" y="37929"/>
                </a:lnTo>
                <a:lnTo>
                  <a:pt x="120420" y="38732"/>
                </a:lnTo>
                <a:lnTo>
                  <a:pt x="112129" y="41945"/>
                </a:lnTo>
                <a:lnTo>
                  <a:pt x="108243" y="43991"/>
                </a:lnTo>
                <a:lnTo>
                  <a:pt x="104616" y="46478"/>
                </a:lnTo>
                <a:close/>
              </a:path>
              <a:path w="401319" h="148589">
                <a:moveTo>
                  <a:pt x="129488" y="115031"/>
                </a:moveTo>
                <a:lnTo>
                  <a:pt x="114979" y="115031"/>
                </a:lnTo>
                <a:lnTo>
                  <a:pt x="108502" y="112907"/>
                </a:lnTo>
                <a:lnTo>
                  <a:pt x="98554" y="104409"/>
                </a:lnTo>
                <a:lnTo>
                  <a:pt x="96066" y="98554"/>
                </a:lnTo>
                <a:lnTo>
                  <a:pt x="96066" y="80832"/>
                </a:lnTo>
                <a:lnTo>
                  <a:pt x="98554" y="75288"/>
                </a:lnTo>
                <a:lnTo>
                  <a:pt x="108502" y="66790"/>
                </a:lnTo>
                <a:lnTo>
                  <a:pt x="115860" y="64666"/>
                </a:lnTo>
                <a:lnTo>
                  <a:pt x="149230" y="64666"/>
                </a:lnTo>
                <a:lnTo>
                  <a:pt x="149230" y="50779"/>
                </a:lnTo>
                <a:lnTo>
                  <a:pt x="147546" y="46090"/>
                </a:lnTo>
                <a:lnTo>
                  <a:pt x="140809" y="39561"/>
                </a:lnTo>
                <a:lnTo>
                  <a:pt x="135861" y="37929"/>
                </a:lnTo>
                <a:lnTo>
                  <a:pt x="154485" y="37929"/>
                </a:lnTo>
                <a:lnTo>
                  <a:pt x="156976" y="40105"/>
                </a:lnTo>
                <a:lnTo>
                  <a:pt x="159561" y="46478"/>
                </a:lnTo>
                <a:lnTo>
                  <a:pt x="159645" y="73526"/>
                </a:lnTo>
                <a:lnTo>
                  <a:pt x="119021" y="73526"/>
                </a:lnTo>
                <a:lnTo>
                  <a:pt x="114150" y="74874"/>
                </a:lnTo>
                <a:lnTo>
                  <a:pt x="108139" y="80262"/>
                </a:lnTo>
                <a:lnTo>
                  <a:pt x="106637" y="83786"/>
                </a:lnTo>
                <a:lnTo>
                  <a:pt x="106689" y="93553"/>
                </a:lnTo>
                <a:lnTo>
                  <a:pt x="122337" y="105860"/>
                </a:lnTo>
                <a:lnTo>
                  <a:pt x="147527" y="105860"/>
                </a:lnTo>
                <a:lnTo>
                  <a:pt x="147183" y="106248"/>
                </a:lnTo>
                <a:lnTo>
                  <a:pt x="143970" y="109046"/>
                </a:lnTo>
                <a:lnTo>
                  <a:pt x="142079" y="110316"/>
                </a:lnTo>
                <a:lnTo>
                  <a:pt x="139903" y="111456"/>
                </a:lnTo>
                <a:lnTo>
                  <a:pt x="135136" y="113839"/>
                </a:lnTo>
                <a:lnTo>
                  <a:pt x="129488" y="115031"/>
                </a:lnTo>
                <a:close/>
              </a:path>
              <a:path w="401319" h="148589">
                <a:moveTo>
                  <a:pt x="147527" y="105860"/>
                </a:moveTo>
                <a:lnTo>
                  <a:pt x="127830" y="105860"/>
                </a:lnTo>
                <a:lnTo>
                  <a:pt x="130835" y="105445"/>
                </a:lnTo>
                <a:lnTo>
                  <a:pt x="136224" y="103787"/>
                </a:lnTo>
                <a:lnTo>
                  <a:pt x="149230" y="90885"/>
                </a:lnTo>
                <a:lnTo>
                  <a:pt x="149230" y="73526"/>
                </a:lnTo>
                <a:lnTo>
                  <a:pt x="159645" y="73526"/>
                </a:lnTo>
                <a:lnTo>
                  <a:pt x="159645" y="103528"/>
                </a:lnTo>
                <a:lnTo>
                  <a:pt x="149230" y="103528"/>
                </a:lnTo>
                <a:lnTo>
                  <a:pt x="148401" y="104875"/>
                </a:lnTo>
                <a:lnTo>
                  <a:pt x="147527" y="105860"/>
                </a:lnTo>
                <a:close/>
              </a:path>
              <a:path w="401319" h="148589">
                <a:moveTo>
                  <a:pt x="159645" y="113787"/>
                </a:moveTo>
                <a:lnTo>
                  <a:pt x="149385" y="113787"/>
                </a:lnTo>
                <a:lnTo>
                  <a:pt x="149385" y="103528"/>
                </a:lnTo>
                <a:lnTo>
                  <a:pt x="159645" y="103528"/>
                </a:lnTo>
                <a:lnTo>
                  <a:pt x="159645" y="113787"/>
                </a:lnTo>
                <a:close/>
              </a:path>
              <a:path w="401319" h="148589">
                <a:moveTo>
                  <a:pt x="200953" y="44769"/>
                </a:moveTo>
                <a:lnTo>
                  <a:pt x="193066" y="44769"/>
                </a:lnTo>
                <a:lnTo>
                  <a:pt x="193999" y="42800"/>
                </a:lnTo>
                <a:lnTo>
                  <a:pt x="213948" y="28446"/>
                </a:lnTo>
                <a:lnTo>
                  <a:pt x="219544" y="28446"/>
                </a:lnTo>
                <a:lnTo>
                  <a:pt x="221694" y="28576"/>
                </a:lnTo>
                <a:lnTo>
                  <a:pt x="225529" y="29094"/>
                </a:lnTo>
                <a:lnTo>
                  <a:pt x="227368" y="29535"/>
                </a:lnTo>
                <a:lnTo>
                  <a:pt x="229130" y="30156"/>
                </a:lnTo>
                <a:lnTo>
                  <a:pt x="226386" y="39172"/>
                </a:lnTo>
                <a:lnTo>
                  <a:pt x="212341" y="39172"/>
                </a:lnTo>
                <a:lnTo>
                  <a:pt x="209232" y="39846"/>
                </a:lnTo>
                <a:lnTo>
                  <a:pt x="203636" y="42540"/>
                </a:lnTo>
                <a:lnTo>
                  <a:pt x="201253" y="44406"/>
                </a:lnTo>
                <a:lnTo>
                  <a:pt x="200953" y="44769"/>
                </a:lnTo>
                <a:close/>
              </a:path>
              <a:path w="401319" h="148589">
                <a:moveTo>
                  <a:pt x="193221" y="113787"/>
                </a:moveTo>
                <a:lnTo>
                  <a:pt x="182651" y="113787"/>
                </a:lnTo>
                <a:lnTo>
                  <a:pt x="182651" y="30001"/>
                </a:lnTo>
                <a:lnTo>
                  <a:pt x="193066" y="30001"/>
                </a:lnTo>
                <a:lnTo>
                  <a:pt x="193066" y="44769"/>
                </a:lnTo>
                <a:lnTo>
                  <a:pt x="200953" y="44769"/>
                </a:lnTo>
                <a:lnTo>
                  <a:pt x="197315" y="49173"/>
                </a:lnTo>
                <a:lnTo>
                  <a:pt x="195812" y="52023"/>
                </a:lnTo>
                <a:lnTo>
                  <a:pt x="193740" y="58655"/>
                </a:lnTo>
                <a:lnTo>
                  <a:pt x="193221" y="62282"/>
                </a:lnTo>
                <a:lnTo>
                  <a:pt x="193221" y="113787"/>
                </a:lnTo>
                <a:close/>
              </a:path>
              <a:path w="401319" h="148589">
                <a:moveTo>
                  <a:pt x="225865" y="40882"/>
                </a:moveTo>
                <a:lnTo>
                  <a:pt x="222964" y="39742"/>
                </a:lnTo>
                <a:lnTo>
                  <a:pt x="219596" y="39172"/>
                </a:lnTo>
                <a:lnTo>
                  <a:pt x="226386" y="39172"/>
                </a:lnTo>
                <a:lnTo>
                  <a:pt x="225865" y="40882"/>
                </a:lnTo>
                <a:close/>
              </a:path>
              <a:path w="401319" h="148589">
                <a:moveTo>
                  <a:pt x="277681" y="113477"/>
                </a:moveTo>
                <a:lnTo>
                  <a:pt x="267940" y="113477"/>
                </a:lnTo>
                <a:lnTo>
                  <a:pt x="263484" y="112673"/>
                </a:lnTo>
                <a:lnTo>
                  <a:pt x="239389" y="83268"/>
                </a:lnTo>
                <a:lnTo>
                  <a:pt x="239389" y="58655"/>
                </a:lnTo>
                <a:lnTo>
                  <a:pt x="267888" y="28446"/>
                </a:lnTo>
                <a:lnTo>
                  <a:pt x="278873" y="28446"/>
                </a:lnTo>
                <a:lnTo>
                  <a:pt x="284081" y="29638"/>
                </a:lnTo>
                <a:lnTo>
                  <a:pt x="292475" y="34405"/>
                </a:lnTo>
                <a:lnTo>
                  <a:pt x="295662" y="37152"/>
                </a:lnTo>
                <a:lnTo>
                  <a:pt x="296097" y="37773"/>
                </a:lnTo>
                <a:lnTo>
                  <a:pt x="266126" y="37773"/>
                </a:lnTo>
                <a:lnTo>
                  <a:pt x="260453" y="40235"/>
                </a:lnTo>
                <a:lnTo>
                  <a:pt x="252058" y="50080"/>
                </a:lnTo>
                <a:lnTo>
                  <a:pt x="249960" y="56997"/>
                </a:lnTo>
                <a:lnTo>
                  <a:pt x="249960" y="85030"/>
                </a:lnTo>
                <a:lnTo>
                  <a:pt x="252084" y="91973"/>
                </a:lnTo>
                <a:lnTo>
                  <a:pt x="260582" y="101714"/>
                </a:lnTo>
                <a:lnTo>
                  <a:pt x="266230" y="104150"/>
                </a:lnTo>
                <a:lnTo>
                  <a:pt x="295870" y="104150"/>
                </a:lnTo>
                <a:lnTo>
                  <a:pt x="295143" y="105445"/>
                </a:lnTo>
                <a:lnTo>
                  <a:pt x="291646" y="108554"/>
                </a:lnTo>
                <a:lnTo>
                  <a:pt x="282423" y="112492"/>
                </a:lnTo>
                <a:lnTo>
                  <a:pt x="277681" y="113477"/>
                </a:lnTo>
                <a:close/>
              </a:path>
              <a:path w="401319" h="148589">
                <a:moveTo>
                  <a:pt x="308253" y="40261"/>
                </a:moveTo>
                <a:lnTo>
                  <a:pt x="297838" y="40261"/>
                </a:lnTo>
                <a:lnTo>
                  <a:pt x="297838" y="30001"/>
                </a:lnTo>
                <a:lnTo>
                  <a:pt x="308253" y="30001"/>
                </a:lnTo>
                <a:lnTo>
                  <a:pt x="308253" y="40261"/>
                </a:lnTo>
                <a:close/>
              </a:path>
              <a:path w="401319" h="148589">
                <a:moveTo>
                  <a:pt x="295870" y="104150"/>
                </a:moveTo>
                <a:lnTo>
                  <a:pt x="276697" y="104150"/>
                </a:lnTo>
                <a:lnTo>
                  <a:pt x="279884" y="103709"/>
                </a:lnTo>
                <a:lnTo>
                  <a:pt x="285791" y="101947"/>
                </a:lnTo>
                <a:lnTo>
                  <a:pt x="297682" y="85962"/>
                </a:lnTo>
                <a:lnTo>
                  <a:pt x="297682" y="56116"/>
                </a:lnTo>
                <a:lnTo>
                  <a:pt x="276801" y="37773"/>
                </a:lnTo>
                <a:lnTo>
                  <a:pt x="296097" y="37773"/>
                </a:lnTo>
                <a:lnTo>
                  <a:pt x="297838" y="40261"/>
                </a:lnTo>
                <a:lnTo>
                  <a:pt x="308253" y="40261"/>
                </a:lnTo>
                <a:lnTo>
                  <a:pt x="308253" y="101196"/>
                </a:lnTo>
                <a:lnTo>
                  <a:pt x="297527" y="101196"/>
                </a:lnTo>
                <a:lnTo>
                  <a:pt x="295870" y="104150"/>
                </a:lnTo>
                <a:close/>
              </a:path>
              <a:path w="401319" h="148589">
                <a:moveTo>
                  <a:pt x="299683" y="138504"/>
                </a:moveTo>
                <a:lnTo>
                  <a:pt x="281827" y="138504"/>
                </a:lnTo>
                <a:lnTo>
                  <a:pt x="287708" y="136405"/>
                </a:lnTo>
                <a:lnTo>
                  <a:pt x="295687" y="128011"/>
                </a:lnTo>
                <a:lnTo>
                  <a:pt x="297682" y="121508"/>
                </a:lnTo>
                <a:lnTo>
                  <a:pt x="297682" y="101196"/>
                </a:lnTo>
                <a:lnTo>
                  <a:pt x="308253" y="101196"/>
                </a:lnTo>
                <a:lnTo>
                  <a:pt x="308178" y="113477"/>
                </a:lnTo>
                <a:lnTo>
                  <a:pt x="307675" y="120778"/>
                </a:lnTo>
                <a:lnTo>
                  <a:pt x="305941" y="128069"/>
                </a:lnTo>
                <a:lnTo>
                  <a:pt x="303050" y="134263"/>
                </a:lnTo>
                <a:lnTo>
                  <a:pt x="299683" y="138504"/>
                </a:lnTo>
                <a:close/>
              </a:path>
              <a:path w="401319" h="148589">
                <a:moveTo>
                  <a:pt x="274054" y="148452"/>
                </a:moveTo>
                <a:lnTo>
                  <a:pt x="268147" y="148452"/>
                </a:lnTo>
                <a:lnTo>
                  <a:pt x="262888" y="147675"/>
                </a:lnTo>
                <a:lnTo>
                  <a:pt x="253665" y="144566"/>
                </a:lnTo>
                <a:lnTo>
                  <a:pt x="249597" y="142442"/>
                </a:lnTo>
                <a:lnTo>
                  <a:pt x="246074" y="139747"/>
                </a:lnTo>
                <a:lnTo>
                  <a:pt x="250893" y="131509"/>
                </a:lnTo>
                <a:lnTo>
                  <a:pt x="252862" y="132856"/>
                </a:lnTo>
                <a:lnTo>
                  <a:pt x="254727" y="133970"/>
                </a:lnTo>
                <a:lnTo>
                  <a:pt x="271671" y="138504"/>
                </a:lnTo>
                <a:lnTo>
                  <a:pt x="299683" y="138504"/>
                </a:lnTo>
                <a:lnTo>
                  <a:pt x="299004" y="139359"/>
                </a:lnTo>
                <a:lnTo>
                  <a:pt x="293976" y="143337"/>
                </a:lnTo>
                <a:lnTo>
                  <a:pt x="288142" y="146179"/>
                </a:lnTo>
                <a:lnTo>
                  <a:pt x="281501" y="147884"/>
                </a:lnTo>
                <a:lnTo>
                  <a:pt x="274054" y="148452"/>
                </a:lnTo>
                <a:close/>
              </a:path>
              <a:path w="401319" h="148589">
                <a:moveTo>
                  <a:pt x="365147" y="115031"/>
                </a:moveTo>
                <a:lnTo>
                  <a:pt x="331881" y="93074"/>
                </a:lnTo>
                <a:lnTo>
                  <a:pt x="329549" y="76946"/>
                </a:lnTo>
                <a:lnTo>
                  <a:pt x="329549" y="66531"/>
                </a:lnTo>
                <a:lnTo>
                  <a:pt x="350107" y="30914"/>
                </a:lnTo>
                <a:lnTo>
                  <a:pt x="365147" y="28446"/>
                </a:lnTo>
                <a:lnTo>
                  <a:pt x="373143" y="29068"/>
                </a:lnTo>
                <a:lnTo>
                  <a:pt x="380186" y="30934"/>
                </a:lnTo>
                <a:lnTo>
                  <a:pt x="386278" y="34043"/>
                </a:lnTo>
                <a:lnTo>
                  <a:pt x="390683" y="37773"/>
                </a:lnTo>
                <a:lnTo>
                  <a:pt x="357374" y="37773"/>
                </a:lnTo>
                <a:lnTo>
                  <a:pt x="351286" y="40183"/>
                </a:lnTo>
                <a:lnTo>
                  <a:pt x="342477" y="49821"/>
                </a:lnTo>
                <a:lnTo>
                  <a:pt x="340275" y="57204"/>
                </a:lnTo>
                <a:lnTo>
                  <a:pt x="340275" y="86273"/>
                </a:lnTo>
                <a:lnTo>
                  <a:pt x="342477" y="93657"/>
                </a:lnTo>
                <a:lnTo>
                  <a:pt x="351286" y="103295"/>
                </a:lnTo>
                <a:lnTo>
                  <a:pt x="357374" y="105704"/>
                </a:lnTo>
                <a:lnTo>
                  <a:pt x="390683" y="105704"/>
                </a:lnTo>
                <a:lnTo>
                  <a:pt x="386278" y="109435"/>
                </a:lnTo>
                <a:lnTo>
                  <a:pt x="380186" y="112544"/>
                </a:lnTo>
                <a:lnTo>
                  <a:pt x="373143" y="114409"/>
                </a:lnTo>
                <a:lnTo>
                  <a:pt x="365147" y="115031"/>
                </a:lnTo>
                <a:close/>
              </a:path>
              <a:path w="401319" h="148589">
                <a:moveTo>
                  <a:pt x="390683" y="105704"/>
                </a:moveTo>
                <a:lnTo>
                  <a:pt x="372919" y="105704"/>
                </a:lnTo>
                <a:lnTo>
                  <a:pt x="379008" y="103295"/>
                </a:lnTo>
                <a:lnTo>
                  <a:pt x="387816" y="93657"/>
                </a:lnTo>
                <a:lnTo>
                  <a:pt x="390018" y="86273"/>
                </a:lnTo>
                <a:lnTo>
                  <a:pt x="390018" y="57204"/>
                </a:lnTo>
                <a:lnTo>
                  <a:pt x="387816" y="49821"/>
                </a:lnTo>
                <a:lnTo>
                  <a:pt x="379008" y="40183"/>
                </a:lnTo>
                <a:lnTo>
                  <a:pt x="372919" y="37773"/>
                </a:lnTo>
                <a:lnTo>
                  <a:pt x="390683" y="37773"/>
                </a:lnTo>
                <a:lnTo>
                  <a:pt x="400744" y="66531"/>
                </a:lnTo>
                <a:lnTo>
                  <a:pt x="400744" y="76946"/>
                </a:lnTo>
                <a:lnTo>
                  <a:pt x="400162" y="85525"/>
                </a:lnTo>
                <a:lnTo>
                  <a:pt x="398413" y="93074"/>
                </a:lnTo>
                <a:lnTo>
                  <a:pt x="395498" y="99593"/>
                </a:lnTo>
                <a:lnTo>
                  <a:pt x="391418" y="105082"/>
                </a:lnTo>
                <a:lnTo>
                  <a:pt x="390683" y="105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95641" y="4937028"/>
            <a:ext cx="636905" cy="119380"/>
          </a:xfrm>
          <a:custGeom>
            <a:avLst/>
            <a:gdLst/>
            <a:ahLst/>
            <a:cxnLst/>
            <a:rect l="l" t="t" r="r" b="b"/>
            <a:pathLst>
              <a:path w="636905" h="119379">
                <a:moveTo>
                  <a:pt x="10881" y="117518"/>
                </a:moveTo>
                <a:lnTo>
                  <a:pt x="0" y="117518"/>
                </a:lnTo>
                <a:lnTo>
                  <a:pt x="0" y="5440"/>
                </a:lnTo>
                <a:lnTo>
                  <a:pt x="10881" y="5440"/>
                </a:lnTo>
                <a:lnTo>
                  <a:pt x="10881" y="117518"/>
                </a:lnTo>
                <a:close/>
              </a:path>
              <a:path w="636905" h="119379">
                <a:moveTo>
                  <a:pt x="58179" y="45390"/>
                </a:moveTo>
                <a:lnTo>
                  <a:pt x="47256" y="45390"/>
                </a:lnTo>
                <a:lnTo>
                  <a:pt x="48188" y="43836"/>
                </a:lnTo>
                <a:lnTo>
                  <a:pt x="69588" y="32177"/>
                </a:lnTo>
                <a:lnTo>
                  <a:pt x="82542" y="32177"/>
                </a:lnTo>
                <a:lnTo>
                  <a:pt x="89978" y="34794"/>
                </a:lnTo>
                <a:lnTo>
                  <a:pt x="96999" y="41815"/>
                </a:lnTo>
                <a:lnTo>
                  <a:pt x="67827" y="41815"/>
                </a:lnTo>
                <a:lnTo>
                  <a:pt x="64588" y="42463"/>
                </a:lnTo>
                <a:lnTo>
                  <a:pt x="58681" y="45054"/>
                </a:lnTo>
                <a:lnTo>
                  <a:pt x="58179" y="45390"/>
                </a:lnTo>
                <a:close/>
              </a:path>
              <a:path w="636905" h="119379">
                <a:moveTo>
                  <a:pt x="47411" y="117518"/>
                </a:moveTo>
                <a:lnTo>
                  <a:pt x="36841" y="117518"/>
                </a:lnTo>
                <a:lnTo>
                  <a:pt x="36841" y="33732"/>
                </a:lnTo>
                <a:lnTo>
                  <a:pt x="47256" y="33732"/>
                </a:lnTo>
                <a:lnTo>
                  <a:pt x="47256" y="45390"/>
                </a:lnTo>
                <a:lnTo>
                  <a:pt x="58179" y="45390"/>
                </a:lnTo>
                <a:lnTo>
                  <a:pt x="47411" y="60624"/>
                </a:lnTo>
                <a:lnTo>
                  <a:pt x="47411" y="117518"/>
                </a:lnTo>
                <a:close/>
              </a:path>
              <a:path w="636905" h="119379">
                <a:moveTo>
                  <a:pt x="103062" y="117518"/>
                </a:moveTo>
                <a:lnTo>
                  <a:pt x="92491" y="117518"/>
                </a:lnTo>
                <a:lnTo>
                  <a:pt x="92480" y="60624"/>
                </a:lnTo>
                <a:lnTo>
                  <a:pt x="92180" y="57904"/>
                </a:lnTo>
                <a:lnTo>
                  <a:pt x="75495" y="41815"/>
                </a:lnTo>
                <a:lnTo>
                  <a:pt x="96999" y="41815"/>
                </a:lnTo>
                <a:lnTo>
                  <a:pt x="100445" y="45261"/>
                </a:lnTo>
                <a:lnTo>
                  <a:pt x="103062" y="52282"/>
                </a:lnTo>
                <a:lnTo>
                  <a:pt x="103062" y="117518"/>
                </a:lnTo>
                <a:close/>
              </a:path>
              <a:path w="636905" h="119379">
                <a:moveTo>
                  <a:pt x="136016" y="117518"/>
                </a:moveTo>
                <a:lnTo>
                  <a:pt x="125446" y="117518"/>
                </a:lnTo>
                <a:lnTo>
                  <a:pt x="125446" y="0"/>
                </a:lnTo>
                <a:lnTo>
                  <a:pt x="136016" y="0"/>
                </a:lnTo>
                <a:lnTo>
                  <a:pt x="136016" y="45390"/>
                </a:lnTo>
                <a:lnTo>
                  <a:pt x="146784" y="45390"/>
                </a:lnTo>
                <a:lnTo>
                  <a:pt x="136016" y="60624"/>
                </a:lnTo>
                <a:lnTo>
                  <a:pt x="136016" y="117518"/>
                </a:lnTo>
                <a:close/>
              </a:path>
              <a:path w="636905" h="119379">
                <a:moveTo>
                  <a:pt x="146784" y="45390"/>
                </a:moveTo>
                <a:lnTo>
                  <a:pt x="136016" y="45390"/>
                </a:lnTo>
                <a:lnTo>
                  <a:pt x="136949" y="43836"/>
                </a:lnTo>
                <a:lnTo>
                  <a:pt x="158194" y="32177"/>
                </a:lnTo>
                <a:lnTo>
                  <a:pt x="171148" y="32177"/>
                </a:lnTo>
                <a:lnTo>
                  <a:pt x="178583" y="34794"/>
                </a:lnTo>
                <a:lnTo>
                  <a:pt x="185604" y="41815"/>
                </a:lnTo>
                <a:lnTo>
                  <a:pt x="156432" y="41815"/>
                </a:lnTo>
                <a:lnTo>
                  <a:pt x="153194" y="42463"/>
                </a:lnTo>
                <a:lnTo>
                  <a:pt x="147286" y="45054"/>
                </a:lnTo>
                <a:lnTo>
                  <a:pt x="146784" y="45390"/>
                </a:lnTo>
                <a:close/>
              </a:path>
              <a:path w="636905" h="119379">
                <a:moveTo>
                  <a:pt x="191667" y="117518"/>
                </a:moveTo>
                <a:lnTo>
                  <a:pt x="181096" y="117518"/>
                </a:lnTo>
                <a:lnTo>
                  <a:pt x="181085" y="60624"/>
                </a:lnTo>
                <a:lnTo>
                  <a:pt x="180786" y="57904"/>
                </a:lnTo>
                <a:lnTo>
                  <a:pt x="164101" y="41815"/>
                </a:lnTo>
                <a:lnTo>
                  <a:pt x="185604" y="41815"/>
                </a:lnTo>
                <a:lnTo>
                  <a:pt x="189050" y="45261"/>
                </a:lnTo>
                <a:lnTo>
                  <a:pt x="191667" y="52282"/>
                </a:lnTo>
                <a:lnTo>
                  <a:pt x="191667" y="117518"/>
                </a:lnTo>
                <a:close/>
              </a:path>
              <a:path w="636905" h="119379">
                <a:moveTo>
                  <a:pt x="219958" y="50209"/>
                </a:moveTo>
                <a:lnTo>
                  <a:pt x="214829" y="42126"/>
                </a:lnTo>
                <a:lnTo>
                  <a:pt x="218767" y="39431"/>
                </a:lnTo>
                <a:lnTo>
                  <a:pt x="223145" y="37100"/>
                </a:lnTo>
                <a:lnTo>
                  <a:pt x="232783" y="33162"/>
                </a:lnTo>
                <a:lnTo>
                  <a:pt x="238405" y="32177"/>
                </a:lnTo>
                <a:lnTo>
                  <a:pt x="254261" y="32177"/>
                </a:lnTo>
                <a:lnTo>
                  <a:pt x="261644" y="34509"/>
                </a:lnTo>
                <a:lnTo>
                  <a:pt x="269828" y="41660"/>
                </a:lnTo>
                <a:lnTo>
                  <a:pt x="240115" y="41660"/>
                </a:lnTo>
                <a:lnTo>
                  <a:pt x="235762" y="42463"/>
                </a:lnTo>
                <a:lnTo>
                  <a:pt x="227472" y="45675"/>
                </a:lnTo>
                <a:lnTo>
                  <a:pt x="223586" y="47722"/>
                </a:lnTo>
                <a:lnTo>
                  <a:pt x="219958" y="50209"/>
                </a:lnTo>
                <a:close/>
              </a:path>
              <a:path w="636905" h="119379">
                <a:moveTo>
                  <a:pt x="244830" y="118762"/>
                </a:moveTo>
                <a:lnTo>
                  <a:pt x="230322" y="118762"/>
                </a:lnTo>
                <a:lnTo>
                  <a:pt x="223845" y="116637"/>
                </a:lnTo>
                <a:lnTo>
                  <a:pt x="213896" y="108139"/>
                </a:lnTo>
                <a:lnTo>
                  <a:pt x="211409" y="102284"/>
                </a:lnTo>
                <a:lnTo>
                  <a:pt x="211409" y="84563"/>
                </a:lnTo>
                <a:lnTo>
                  <a:pt x="213896" y="79019"/>
                </a:lnTo>
                <a:lnTo>
                  <a:pt x="223845" y="70521"/>
                </a:lnTo>
                <a:lnTo>
                  <a:pt x="231202" y="68397"/>
                </a:lnTo>
                <a:lnTo>
                  <a:pt x="264572" y="68397"/>
                </a:lnTo>
                <a:lnTo>
                  <a:pt x="264572" y="54510"/>
                </a:lnTo>
                <a:lnTo>
                  <a:pt x="262888" y="49821"/>
                </a:lnTo>
                <a:lnTo>
                  <a:pt x="256152" y="43292"/>
                </a:lnTo>
                <a:lnTo>
                  <a:pt x="251203" y="41660"/>
                </a:lnTo>
                <a:lnTo>
                  <a:pt x="269828" y="41660"/>
                </a:lnTo>
                <a:lnTo>
                  <a:pt x="272318" y="43836"/>
                </a:lnTo>
                <a:lnTo>
                  <a:pt x="274903" y="50209"/>
                </a:lnTo>
                <a:lnTo>
                  <a:pt x="274987" y="77257"/>
                </a:lnTo>
                <a:lnTo>
                  <a:pt x="234363" y="77257"/>
                </a:lnTo>
                <a:lnTo>
                  <a:pt x="229493" y="78604"/>
                </a:lnTo>
                <a:lnTo>
                  <a:pt x="223482" y="83993"/>
                </a:lnTo>
                <a:lnTo>
                  <a:pt x="221979" y="87517"/>
                </a:lnTo>
                <a:lnTo>
                  <a:pt x="222032" y="97284"/>
                </a:lnTo>
                <a:lnTo>
                  <a:pt x="237679" y="109590"/>
                </a:lnTo>
                <a:lnTo>
                  <a:pt x="262870" y="109590"/>
                </a:lnTo>
                <a:lnTo>
                  <a:pt x="262525" y="109979"/>
                </a:lnTo>
                <a:lnTo>
                  <a:pt x="259313" y="112777"/>
                </a:lnTo>
                <a:lnTo>
                  <a:pt x="257421" y="114047"/>
                </a:lnTo>
                <a:lnTo>
                  <a:pt x="255245" y="115186"/>
                </a:lnTo>
                <a:lnTo>
                  <a:pt x="250478" y="117570"/>
                </a:lnTo>
                <a:lnTo>
                  <a:pt x="244830" y="118762"/>
                </a:lnTo>
                <a:close/>
              </a:path>
              <a:path w="636905" h="119379">
                <a:moveTo>
                  <a:pt x="262870" y="109590"/>
                </a:moveTo>
                <a:lnTo>
                  <a:pt x="243172" y="109590"/>
                </a:lnTo>
                <a:lnTo>
                  <a:pt x="246177" y="109176"/>
                </a:lnTo>
                <a:lnTo>
                  <a:pt x="251566" y="107518"/>
                </a:lnTo>
                <a:lnTo>
                  <a:pt x="264572" y="94616"/>
                </a:lnTo>
                <a:lnTo>
                  <a:pt x="264572" y="77257"/>
                </a:lnTo>
                <a:lnTo>
                  <a:pt x="274987" y="77257"/>
                </a:lnTo>
                <a:lnTo>
                  <a:pt x="274987" y="107259"/>
                </a:lnTo>
                <a:lnTo>
                  <a:pt x="264572" y="107259"/>
                </a:lnTo>
                <a:lnTo>
                  <a:pt x="263743" y="108606"/>
                </a:lnTo>
                <a:lnTo>
                  <a:pt x="262870" y="109590"/>
                </a:lnTo>
                <a:close/>
              </a:path>
              <a:path w="636905" h="119379">
                <a:moveTo>
                  <a:pt x="274987" y="117518"/>
                </a:moveTo>
                <a:lnTo>
                  <a:pt x="264727" y="117518"/>
                </a:lnTo>
                <a:lnTo>
                  <a:pt x="264727" y="107259"/>
                </a:lnTo>
                <a:lnTo>
                  <a:pt x="274987" y="107259"/>
                </a:lnTo>
                <a:lnTo>
                  <a:pt x="274987" y="117518"/>
                </a:lnTo>
                <a:close/>
              </a:path>
              <a:path w="636905" h="119379">
                <a:moveTo>
                  <a:pt x="308408" y="117518"/>
                </a:moveTo>
                <a:lnTo>
                  <a:pt x="297993" y="117518"/>
                </a:lnTo>
                <a:lnTo>
                  <a:pt x="297993" y="0"/>
                </a:lnTo>
                <a:lnTo>
                  <a:pt x="308564" y="0"/>
                </a:lnTo>
                <a:lnTo>
                  <a:pt x="308564" y="45546"/>
                </a:lnTo>
                <a:lnTo>
                  <a:pt x="319411" y="45546"/>
                </a:lnTo>
                <a:lnTo>
                  <a:pt x="308564" y="61401"/>
                </a:lnTo>
                <a:lnTo>
                  <a:pt x="308564" y="92180"/>
                </a:lnTo>
                <a:lnTo>
                  <a:pt x="322695" y="107570"/>
                </a:lnTo>
                <a:lnTo>
                  <a:pt x="308408" y="107570"/>
                </a:lnTo>
                <a:lnTo>
                  <a:pt x="308408" y="117518"/>
                </a:lnTo>
                <a:close/>
              </a:path>
              <a:path w="636905" h="119379">
                <a:moveTo>
                  <a:pt x="319411" y="45546"/>
                </a:moveTo>
                <a:lnTo>
                  <a:pt x="308564" y="45546"/>
                </a:lnTo>
                <a:lnTo>
                  <a:pt x="311051" y="41297"/>
                </a:lnTo>
                <a:lnTo>
                  <a:pt x="314523" y="38007"/>
                </a:lnTo>
                <a:lnTo>
                  <a:pt x="323435" y="33343"/>
                </a:lnTo>
                <a:lnTo>
                  <a:pt x="328306" y="32177"/>
                </a:lnTo>
                <a:lnTo>
                  <a:pt x="338565" y="32177"/>
                </a:lnTo>
                <a:lnTo>
                  <a:pt x="343099" y="32980"/>
                </a:lnTo>
                <a:lnTo>
                  <a:pt x="351286" y="36193"/>
                </a:lnTo>
                <a:lnTo>
                  <a:pt x="354784" y="38525"/>
                </a:lnTo>
                <a:lnTo>
                  <a:pt x="357907" y="41815"/>
                </a:lnTo>
                <a:lnTo>
                  <a:pt x="330067" y="41815"/>
                </a:lnTo>
                <a:lnTo>
                  <a:pt x="327166" y="42333"/>
                </a:lnTo>
                <a:lnTo>
                  <a:pt x="321362" y="44406"/>
                </a:lnTo>
                <a:lnTo>
                  <a:pt x="319411" y="45546"/>
                </a:lnTo>
                <a:close/>
              </a:path>
              <a:path w="636905" h="119379">
                <a:moveTo>
                  <a:pt x="357377" y="109435"/>
                </a:moveTo>
                <a:lnTo>
                  <a:pt x="340120" y="109435"/>
                </a:lnTo>
                <a:lnTo>
                  <a:pt x="345794" y="106974"/>
                </a:lnTo>
                <a:lnTo>
                  <a:pt x="354188" y="97129"/>
                </a:lnTo>
                <a:lnTo>
                  <a:pt x="356286" y="90211"/>
                </a:lnTo>
                <a:lnTo>
                  <a:pt x="356286" y="60624"/>
                </a:lnTo>
                <a:lnTo>
                  <a:pt x="354188" y="53733"/>
                </a:lnTo>
                <a:lnTo>
                  <a:pt x="345794" y="44199"/>
                </a:lnTo>
                <a:lnTo>
                  <a:pt x="340120" y="41815"/>
                </a:lnTo>
                <a:lnTo>
                  <a:pt x="357907" y="41815"/>
                </a:lnTo>
                <a:lnTo>
                  <a:pt x="360587" y="44639"/>
                </a:lnTo>
                <a:lnTo>
                  <a:pt x="362841" y="48396"/>
                </a:lnTo>
                <a:lnTo>
                  <a:pt x="366054" y="57308"/>
                </a:lnTo>
                <a:lnTo>
                  <a:pt x="366857" y="62386"/>
                </a:lnTo>
                <a:lnTo>
                  <a:pt x="366857" y="88553"/>
                </a:lnTo>
                <a:lnTo>
                  <a:pt x="366028" y="93631"/>
                </a:lnTo>
                <a:lnTo>
                  <a:pt x="362711" y="102543"/>
                </a:lnTo>
                <a:lnTo>
                  <a:pt x="360406" y="106300"/>
                </a:lnTo>
                <a:lnTo>
                  <a:pt x="357377" y="109435"/>
                </a:lnTo>
                <a:close/>
              </a:path>
              <a:path w="636905" h="119379">
                <a:moveTo>
                  <a:pt x="338358" y="118762"/>
                </a:moveTo>
                <a:lnTo>
                  <a:pt x="327684" y="118762"/>
                </a:lnTo>
                <a:lnTo>
                  <a:pt x="322606" y="117648"/>
                </a:lnTo>
                <a:lnTo>
                  <a:pt x="314108" y="113192"/>
                </a:lnTo>
                <a:lnTo>
                  <a:pt x="310844" y="110575"/>
                </a:lnTo>
                <a:lnTo>
                  <a:pt x="308564" y="107570"/>
                </a:lnTo>
                <a:lnTo>
                  <a:pt x="322695" y="107570"/>
                </a:lnTo>
                <a:lnTo>
                  <a:pt x="326052" y="108865"/>
                </a:lnTo>
                <a:lnTo>
                  <a:pt x="329342" y="109435"/>
                </a:lnTo>
                <a:lnTo>
                  <a:pt x="357377" y="109435"/>
                </a:lnTo>
                <a:lnTo>
                  <a:pt x="354499" y="112414"/>
                </a:lnTo>
                <a:lnTo>
                  <a:pt x="350975" y="114746"/>
                </a:lnTo>
                <a:lnTo>
                  <a:pt x="342788" y="117959"/>
                </a:lnTo>
                <a:lnTo>
                  <a:pt x="338358" y="118762"/>
                </a:lnTo>
                <a:close/>
              </a:path>
              <a:path w="636905" h="119379">
                <a:moveTo>
                  <a:pt x="399190" y="117518"/>
                </a:moveTo>
                <a:lnTo>
                  <a:pt x="388619" y="117518"/>
                </a:lnTo>
                <a:lnTo>
                  <a:pt x="388619" y="33732"/>
                </a:lnTo>
                <a:lnTo>
                  <a:pt x="399190" y="33732"/>
                </a:lnTo>
                <a:lnTo>
                  <a:pt x="399190" y="117518"/>
                </a:lnTo>
                <a:close/>
              </a:path>
              <a:path w="636905" h="119379">
                <a:moveTo>
                  <a:pt x="399656" y="17721"/>
                </a:moveTo>
                <a:lnTo>
                  <a:pt x="388153" y="17721"/>
                </a:lnTo>
                <a:lnTo>
                  <a:pt x="388153" y="5907"/>
                </a:lnTo>
                <a:lnTo>
                  <a:pt x="399656" y="5907"/>
                </a:lnTo>
                <a:lnTo>
                  <a:pt x="399656" y="17721"/>
                </a:lnTo>
                <a:close/>
              </a:path>
              <a:path w="636905" h="119379">
                <a:moveTo>
                  <a:pt x="442560" y="33732"/>
                </a:moveTo>
                <a:lnTo>
                  <a:pt x="431989" y="33732"/>
                </a:lnTo>
                <a:lnTo>
                  <a:pt x="431989" y="12124"/>
                </a:lnTo>
                <a:lnTo>
                  <a:pt x="442560" y="12124"/>
                </a:lnTo>
                <a:lnTo>
                  <a:pt x="442560" y="33732"/>
                </a:lnTo>
                <a:close/>
              </a:path>
              <a:path w="636905" h="119379">
                <a:moveTo>
                  <a:pt x="465722" y="42748"/>
                </a:moveTo>
                <a:lnTo>
                  <a:pt x="417688" y="42748"/>
                </a:lnTo>
                <a:lnTo>
                  <a:pt x="417688" y="33732"/>
                </a:lnTo>
                <a:lnTo>
                  <a:pt x="465722" y="33732"/>
                </a:lnTo>
                <a:lnTo>
                  <a:pt x="465722" y="42748"/>
                </a:lnTo>
                <a:close/>
              </a:path>
              <a:path w="636905" h="119379">
                <a:moveTo>
                  <a:pt x="455877" y="118295"/>
                </a:moveTo>
                <a:lnTo>
                  <a:pt x="449970" y="118295"/>
                </a:lnTo>
                <a:lnTo>
                  <a:pt x="446783" y="117881"/>
                </a:lnTo>
                <a:lnTo>
                  <a:pt x="431989" y="42748"/>
                </a:lnTo>
                <a:lnTo>
                  <a:pt x="442560" y="42748"/>
                </a:lnTo>
                <a:lnTo>
                  <a:pt x="442560" y="99434"/>
                </a:lnTo>
                <a:lnTo>
                  <a:pt x="443467" y="103424"/>
                </a:lnTo>
                <a:lnTo>
                  <a:pt x="447094" y="107984"/>
                </a:lnTo>
                <a:lnTo>
                  <a:pt x="450125" y="109124"/>
                </a:lnTo>
                <a:lnTo>
                  <a:pt x="466466" y="109124"/>
                </a:lnTo>
                <a:lnTo>
                  <a:pt x="467743" y="116275"/>
                </a:lnTo>
                <a:lnTo>
                  <a:pt x="466084" y="116896"/>
                </a:lnTo>
                <a:lnTo>
                  <a:pt x="463882" y="117389"/>
                </a:lnTo>
                <a:lnTo>
                  <a:pt x="458390" y="118114"/>
                </a:lnTo>
                <a:lnTo>
                  <a:pt x="455877" y="118295"/>
                </a:lnTo>
                <a:close/>
              </a:path>
              <a:path w="636905" h="119379">
                <a:moveTo>
                  <a:pt x="466466" y="109124"/>
                </a:moveTo>
                <a:lnTo>
                  <a:pt x="458519" y="109124"/>
                </a:lnTo>
                <a:lnTo>
                  <a:pt x="462457" y="108606"/>
                </a:lnTo>
                <a:lnTo>
                  <a:pt x="466188" y="107570"/>
                </a:lnTo>
                <a:lnTo>
                  <a:pt x="466466" y="109124"/>
                </a:lnTo>
                <a:close/>
              </a:path>
              <a:path w="636905" h="119379">
                <a:moveTo>
                  <a:pt x="524688" y="118762"/>
                </a:moveTo>
                <a:lnTo>
                  <a:pt x="517641" y="118762"/>
                </a:lnTo>
                <a:lnTo>
                  <a:pt x="509713" y="118135"/>
                </a:lnTo>
                <a:lnTo>
                  <a:pt x="482782" y="89018"/>
                </a:lnTo>
                <a:lnTo>
                  <a:pt x="482199" y="80366"/>
                </a:lnTo>
                <a:lnTo>
                  <a:pt x="482199" y="69951"/>
                </a:lnTo>
                <a:lnTo>
                  <a:pt x="502077" y="34664"/>
                </a:lnTo>
                <a:lnTo>
                  <a:pt x="516242" y="32177"/>
                </a:lnTo>
                <a:lnTo>
                  <a:pt x="523990" y="32814"/>
                </a:lnTo>
                <a:lnTo>
                  <a:pt x="530757" y="34723"/>
                </a:lnTo>
                <a:lnTo>
                  <a:pt x="536543" y="37905"/>
                </a:lnTo>
                <a:lnTo>
                  <a:pt x="540425" y="41504"/>
                </a:lnTo>
                <a:lnTo>
                  <a:pt x="508781" y="41504"/>
                </a:lnTo>
                <a:lnTo>
                  <a:pt x="503003" y="43965"/>
                </a:lnTo>
                <a:lnTo>
                  <a:pt x="494816" y="53810"/>
                </a:lnTo>
                <a:lnTo>
                  <a:pt x="492770" y="60417"/>
                </a:lnTo>
                <a:lnTo>
                  <a:pt x="492770" y="70107"/>
                </a:lnTo>
                <a:lnTo>
                  <a:pt x="549965" y="70107"/>
                </a:lnTo>
                <a:lnTo>
                  <a:pt x="549974" y="78967"/>
                </a:lnTo>
                <a:lnTo>
                  <a:pt x="492770" y="78967"/>
                </a:lnTo>
                <a:lnTo>
                  <a:pt x="492770" y="89693"/>
                </a:lnTo>
                <a:lnTo>
                  <a:pt x="494998" y="96870"/>
                </a:lnTo>
                <a:lnTo>
                  <a:pt x="503910" y="106922"/>
                </a:lnTo>
                <a:lnTo>
                  <a:pt x="510024" y="109435"/>
                </a:lnTo>
                <a:lnTo>
                  <a:pt x="547893" y="109435"/>
                </a:lnTo>
                <a:lnTo>
                  <a:pt x="544793" y="111663"/>
                </a:lnTo>
                <a:lnTo>
                  <a:pt x="540648" y="113839"/>
                </a:lnTo>
                <a:lnTo>
                  <a:pt x="530699" y="117777"/>
                </a:lnTo>
                <a:lnTo>
                  <a:pt x="524688" y="118762"/>
                </a:lnTo>
                <a:close/>
              </a:path>
              <a:path w="636905" h="119379">
                <a:moveTo>
                  <a:pt x="549965" y="70107"/>
                </a:moveTo>
                <a:lnTo>
                  <a:pt x="539404" y="70107"/>
                </a:lnTo>
                <a:lnTo>
                  <a:pt x="539404" y="59899"/>
                </a:lnTo>
                <a:lnTo>
                  <a:pt x="537383" y="53163"/>
                </a:lnTo>
                <a:lnTo>
                  <a:pt x="529300" y="43836"/>
                </a:lnTo>
                <a:lnTo>
                  <a:pt x="523600" y="41504"/>
                </a:lnTo>
                <a:lnTo>
                  <a:pt x="540425" y="41504"/>
                </a:lnTo>
                <a:lnTo>
                  <a:pt x="541347" y="42359"/>
                </a:lnTo>
                <a:lnTo>
                  <a:pt x="545122" y="47921"/>
                </a:lnTo>
                <a:lnTo>
                  <a:pt x="547818" y="54426"/>
                </a:lnTo>
                <a:lnTo>
                  <a:pt x="549435" y="61873"/>
                </a:lnTo>
                <a:lnTo>
                  <a:pt x="549965" y="70107"/>
                </a:lnTo>
                <a:close/>
              </a:path>
              <a:path w="636905" h="119379">
                <a:moveTo>
                  <a:pt x="547893" y="109435"/>
                </a:moveTo>
                <a:lnTo>
                  <a:pt x="523393" y="109435"/>
                </a:lnTo>
                <a:lnTo>
                  <a:pt x="528315" y="108606"/>
                </a:lnTo>
                <a:lnTo>
                  <a:pt x="536813" y="105290"/>
                </a:lnTo>
                <a:lnTo>
                  <a:pt x="540440" y="103372"/>
                </a:lnTo>
                <a:lnTo>
                  <a:pt x="543446" y="101196"/>
                </a:lnTo>
                <a:lnTo>
                  <a:pt x="548109" y="109279"/>
                </a:lnTo>
                <a:lnTo>
                  <a:pt x="547893" y="109435"/>
                </a:lnTo>
                <a:close/>
              </a:path>
              <a:path w="636905" h="119379">
                <a:moveTo>
                  <a:pt x="636715" y="43991"/>
                </a:moveTo>
                <a:lnTo>
                  <a:pt x="626144" y="43991"/>
                </a:lnTo>
                <a:lnTo>
                  <a:pt x="626144" y="0"/>
                </a:lnTo>
                <a:lnTo>
                  <a:pt x="636715" y="0"/>
                </a:lnTo>
                <a:lnTo>
                  <a:pt x="636715" y="43991"/>
                </a:lnTo>
                <a:close/>
              </a:path>
              <a:path w="636905" h="119379">
                <a:moveTo>
                  <a:pt x="606143" y="118762"/>
                </a:moveTo>
                <a:lnTo>
                  <a:pt x="596402" y="118762"/>
                </a:lnTo>
                <a:lnTo>
                  <a:pt x="591945" y="117959"/>
                </a:lnTo>
                <a:lnTo>
                  <a:pt x="567851" y="88553"/>
                </a:lnTo>
                <a:lnTo>
                  <a:pt x="567851" y="62386"/>
                </a:lnTo>
                <a:lnTo>
                  <a:pt x="596350" y="32177"/>
                </a:lnTo>
                <a:lnTo>
                  <a:pt x="607335" y="32177"/>
                </a:lnTo>
                <a:lnTo>
                  <a:pt x="612516" y="33369"/>
                </a:lnTo>
                <a:lnTo>
                  <a:pt x="620807" y="38136"/>
                </a:lnTo>
                <a:lnTo>
                  <a:pt x="623968" y="40882"/>
                </a:lnTo>
                <a:lnTo>
                  <a:pt x="624403" y="41504"/>
                </a:lnTo>
                <a:lnTo>
                  <a:pt x="594588" y="41504"/>
                </a:lnTo>
                <a:lnTo>
                  <a:pt x="588914" y="43965"/>
                </a:lnTo>
                <a:lnTo>
                  <a:pt x="580520" y="53810"/>
                </a:lnTo>
                <a:lnTo>
                  <a:pt x="578422" y="60728"/>
                </a:lnTo>
                <a:lnTo>
                  <a:pt x="578422" y="90315"/>
                </a:lnTo>
                <a:lnTo>
                  <a:pt x="580546" y="97258"/>
                </a:lnTo>
                <a:lnTo>
                  <a:pt x="589044" y="107000"/>
                </a:lnTo>
                <a:lnTo>
                  <a:pt x="594692" y="109435"/>
                </a:lnTo>
                <a:lnTo>
                  <a:pt x="624487" y="109435"/>
                </a:lnTo>
                <a:lnTo>
                  <a:pt x="623760" y="110730"/>
                </a:lnTo>
                <a:lnTo>
                  <a:pt x="620237" y="113839"/>
                </a:lnTo>
                <a:lnTo>
                  <a:pt x="610910" y="117777"/>
                </a:lnTo>
                <a:lnTo>
                  <a:pt x="606143" y="118762"/>
                </a:lnTo>
                <a:close/>
              </a:path>
              <a:path w="636905" h="119379">
                <a:moveTo>
                  <a:pt x="624487" y="109435"/>
                </a:moveTo>
                <a:lnTo>
                  <a:pt x="605159" y="109435"/>
                </a:lnTo>
                <a:lnTo>
                  <a:pt x="608345" y="108994"/>
                </a:lnTo>
                <a:lnTo>
                  <a:pt x="614252" y="107233"/>
                </a:lnTo>
                <a:lnTo>
                  <a:pt x="626144" y="91247"/>
                </a:lnTo>
                <a:lnTo>
                  <a:pt x="626144" y="59847"/>
                </a:lnTo>
                <a:lnTo>
                  <a:pt x="605262" y="41504"/>
                </a:lnTo>
                <a:lnTo>
                  <a:pt x="624403" y="41504"/>
                </a:lnTo>
                <a:lnTo>
                  <a:pt x="626144" y="43991"/>
                </a:lnTo>
                <a:lnTo>
                  <a:pt x="636715" y="43991"/>
                </a:lnTo>
                <a:lnTo>
                  <a:pt x="636715" y="106481"/>
                </a:lnTo>
                <a:lnTo>
                  <a:pt x="626144" y="106481"/>
                </a:lnTo>
                <a:lnTo>
                  <a:pt x="624487" y="109435"/>
                </a:lnTo>
                <a:close/>
              </a:path>
              <a:path w="636905" h="119379">
                <a:moveTo>
                  <a:pt x="636715" y="117518"/>
                </a:moveTo>
                <a:lnTo>
                  <a:pt x="626299" y="117518"/>
                </a:lnTo>
                <a:lnTo>
                  <a:pt x="626299" y="106481"/>
                </a:lnTo>
                <a:lnTo>
                  <a:pt x="636715" y="106481"/>
                </a:lnTo>
                <a:lnTo>
                  <a:pt x="636715" y="1175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70256" y="5126053"/>
            <a:ext cx="495300" cy="152400"/>
          </a:xfrm>
          <a:custGeom>
            <a:avLst/>
            <a:gdLst/>
            <a:ahLst/>
            <a:cxnLst/>
            <a:rect l="l" t="t" r="r" b="b"/>
            <a:pathLst>
              <a:path w="495300" h="152400">
                <a:moveTo>
                  <a:pt x="10881" y="117518"/>
                </a:moveTo>
                <a:lnTo>
                  <a:pt x="0" y="117518"/>
                </a:lnTo>
                <a:lnTo>
                  <a:pt x="0" y="5440"/>
                </a:lnTo>
                <a:lnTo>
                  <a:pt x="66531" y="5440"/>
                </a:lnTo>
                <a:lnTo>
                  <a:pt x="66531" y="15078"/>
                </a:lnTo>
                <a:lnTo>
                  <a:pt x="10881" y="15078"/>
                </a:lnTo>
                <a:lnTo>
                  <a:pt x="10881" y="57982"/>
                </a:lnTo>
                <a:lnTo>
                  <a:pt x="63267" y="57982"/>
                </a:lnTo>
                <a:lnTo>
                  <a:pt x="63267" y="67619"/>
                </a:lnTo>
                <a:lnTo>
                  <a:pt x="10881" y="67619"/>
                </a:lnTo>
                <a:lnTo>
                  <a:pt x="10881" y="117518"/>
                </a:lnTo>
                <a:close/>
              </a:path>
              <a:path w="495300" h="152400">
                <a:moveTo>
                  <a:pt x="97621" y="117518"/>
                </a:moveTo>
                <a:lnTo>
                  <a:pt x="87050" y="117518"/>
                </a:lnTo>
                <a:lnTo>
                  <a:pt x="87050" y="33732"/>
                </a:lnTo>
                <a:lnTo>
                  <a:pt x="97621" y="33732"/>
                </a:lnTo>
                <a:lnTo>
                  <a:pt x="97621" y="117518"/>
                </a:lnTo>
                <a:close/>
              </a:path>
              <a:path w="495300" h="152400">
                <a:moveTo>
                  <a:pt x="98087" y="17721"/>
                </a:moveTo>
                <a:lnTo>
                  <a:pt x="86584" y="17721"/>
                </a:lnTo>
                <a:lnTo>
                  <a:pt x="86584" y="5907"/>
                </a:lnTo>
                <a:lnTo>
                  <a:pt x="98087" y="5907"/>
                </a:lnTo>
                <a:lnTo>
                  <a:pt x="98087" y="17721"/>
                </a:lnTo>
                <a:close/>
              </a:path>
              <a:path w="495300" h="152400">
                <a:moveTo>
                  <a:pt x="156743" y="117207"/>
                </a:moveTo>
                <a:lnTo>
                  <a:pt x="147001" y="117207"/>
                </a:lnTo>
                <a:lnTo>
                  <a:pt x="142545" y="116404"/>
                </a:lnTo>
                <a:lnTo>
                  <a:pt x="118451" y="86999"/>
                </a:lnTo>
                <a:lnTo>
                  <a:pt x="118451" y="62386"/>
                </a:lnTo>
                <a:lnTo>
                  <a:pt x="146950" y="32177"/>
                </a:lnTo>
                <a:lnTo>
                  <a:pt x="157935" y="32177"/>
                </a:lnTo>
                <a:lnTo>
                  <a:pt x="163142" y="33369"/>
                </a:lnTo>
                <a:lnTo>
                  <a:pt x="171536" y="38136"/>
                </a:lnTo>
                <a:lnTo>
                  <a:pt x="174723" y="40882"/>
                </a:lnTo>
                <a:lnTo>
                  <a:pt x="175158" y="41504"/>
                </a:lnTo>
                <a:lnTo>
                  <a:pt x="145188" y="41504"/>
                </a:lnTo>
                <a:lnTo>
                  <a:pt x="139514" y="43965"/>
                </a:lnTo>
                <a:lnTo>
                  <a:pt x="131120" y="53810"/>
                </a:lnTo>
                <a:lnTo>
                  <a:pt x="129021" y="60728"/>
                </a:lnTo>
                <a:lnTo>
                  <a:pt x="129021" y="88760"/>
                </a:lnTo>
                <a:lnTo>
                  <a:pt x="131146" y="95704"/>
                </a:lnTo>
                <a:lnTo>
                  <a:pt x="139644" y="105445"/>
                </a:lnTo>
                <a:lnTo>
                  <a:pt x="145292" y="107880"/>
                </a:lnTo>
                <a:lnTo>
                  <a:pt x="174932" y="107880"/>
                </a:lnTo>
                <a:lnTo>
                  <a:pt x="174205" y="109176"/>
                </a:lnTo>
                <a:lnTo>
                  <a:pt x="170707" y="112285"/>
                </a:lnTo>
                <a:lnTo>
                  <a:pt x="161484" y="116223"/>
                </a:lnTo>
                <a:lnTo>
                  <a:pt x="156743" y="117207"/>
                </a:lnTo>
                <a:close/>
              </a:path>
              <a:path w="495300" h="152400">
                <a:moveTo>
                  <a:pt x="187314" y="43991"/>
                </a:moveTo>
                <a:lnTo>
                  <a:pt x="176899" y="43991"/>
                </a:lnTo>
                <a:lnTo>
                  <a:pt x="176899" y="33732"/>
                </a:lnTo>
                <a:lnTo>
                  <a:pt x="187314" y="33732"/>
                </a:lnTo>
                <a:lnTo>
                  <a:pt x="187314" y="43991"/>
                </a:lnTo>
                <a:close/>
              </a:path>
              <a:path w="495300" h="152400">
                <a:moveTo>
                  <a:pt x="174932" y="107880"/>
                </a:moveTo>
                <a:lnTo>
                  <a:pt x="155758" y="107880"/>
                </a:lnTo>
                <a:lnTo>
                  <a:pt x="158945" y="107440"/>
                </a:lnTo>
                <a:lnTo>
                  <a:pt x="164852" y="105678"/>
                </a:lnTo>
                <a:lnTo>
                  <a:pt x="176744" y="89693"/>
                </a:lnTo>
                <a:lnTo>
                  <a:pt x="176744" y="59847"/>
                </a:lnTo>
                <a:lnTo>
                  <a:pt x="155862" y="41504"/>
                </a:lnTo>
                <a:lnTo>
                  <a:pt x="175158" y="41504"/>
                </a:lnTo>
                <a:lnTo>
                  <a:pt x="176899" y="43991"/>
                </a:lnTo>
                <a:lnTo>
                  <a:pt x="187314" y="43991"/>
                </a:lnTo>
                <a:lnTo>
                  <a:pt x="187314" y="104927"/>
                </a:lnTo>
                <a:lnTo>
                  <a:pt x="176588" y="104927"/>
                </a:lnTo>
                <a:lnTo>
                  <a:pt x="174932" y="107880"/>
                </a:lnTo>
                <a:close/>
              </a:path>
              <a:path w="495300" h="152400">
                <a:moveTo>
                  <a:pt x="178744" y="142234"/>
                </a:moveTo>
                <a:lnTo>
                  <a:pt x="160888" y="142234"/>
                </a:lnTo>
                <a:lnTo>
                  <a:pt x="166769" y="140136"/>
                </a:lnTo>
                <a:lnTo>
                  <a:pt x="174749" y="131742"/>
                </a:lnTo>
                <a:lnTo>
                  <a:pt x="176744" y="125239"/>
                </a:lnTo>
                <a:lnTo>
                  <a:pt x="176744" y="104927"/>
                </a:lnTo>
                <a:lnTo>
                  <a:pt x="187314" y="104927"/>
                </a:lnTo>
                <a:lnTo>
                  <a:pt x="187239" y="117207"/>
                </a:lnTo>
                <a:lnTo>
                  <a:pt x="186736" y="124508"/>
                </a:lnTo>
                <a:lnTo>
                  <a:pt x="185002" y="131800"/>
                </a:lnTo>
                <a:lnTo>
                  <a:pt x="182112" y="137994"/>
                </a:lnTo>
                <a:lnTo>
                  <a:pt x="178744" y="142234"/>
                </a:lnTo>
                <a:close/>
              </a:path>
              <a:path w="495300" h="152400">
                <a:moveTo>
                  <a:pt x="153116" y="152183"/>
                </a:moveTo>
                <a:lnTo>
                  <a:pt x="147209" y="152183"/>
                </a:lnTo>
                <a:lnTo>
                  <a:pt x="141949" y="151406"/>
                </a:lnTo>
                <a:lnTo>
                  <a:pt x="132726" y="148297"/>
                </a:lnTo>
                <a:lnTo>
                  <a:pt x="128659" y="146172"/>
                </a:lnTo>
                <a:lnTo>
                  <a:pt x="125135" y="143478"/>
                </a:lnTo>
                <a:lnTo>
                  <a:pt x="129954" y="135239"/>
                </a:lnTo>
                <a:lnTo>
                  <a:pt x="131923" y="136586"/>
                </a:lnTo>
                <a:lnTo>
                  <a:pt x="133788" y="137701"/>
                </a:lnTo>
                <a:lnTo>
                  <a:pt x="150732" y="142234"/>
                </a:lnTo>
                <a:lnTo>
                  <a:pt x="178744" y="142234"/>
                </a:lnTo>
                <a:lnTo>
                  <a:pt x="178065" y="143089"/>
                </a:lnTo>
                <a:lnTo>
                  <a:pt x="173037" y="147068"/>
                </a:lnTo>
                <a:lnTo>
                  <a:pt x="167203" y="149910"/>
                </a:lnTo>
                <a:lnTo>
                  <a:pt x="160563" y="151615"/>
                </a:lnTo>
                <a:lnTo>
                  <a:pt x="153116" y="152183"/>
                </a:lnTo>
                <a:close/>
              </a:path>
              <a:path w="495300" h="152400">
                <a:moveTo>
                  <a:pt x="223067" y="117518"/>
                </a:moveTo>
                <a:lnTo>
                  <a:pt x="212497" y="117518"/>
                </a:lnTo>
                <a:lnTo>
                  <a:pt x="212497" y="0"/>
                </a:lnTo>
                <a:lnTo>
                  <a:pt x="223067" y="0"/>
                </a:lnTo>
                <a:lnTo>
                  <a:pt x="223067" y="45390"/>
                </a:lnTo>
                <a:lnTo>
                  <a:pt x="233835" y="45390"/>
                </a:lnTo>
                <a:lnTo>
                  <a:pt x="223067" y="60624"/>
                </a:lnTo>
                <a:lnTo>
                  <a:pt x="223067" y="117518"/>
                </a:lnTo>
                <a:close/>
              </a:path>
              <a:path w="495300" h="152400">
                <a:moveTo>
                  <a:pt x="233835" y="45390"/>
                </a:moveTo>
                <a:lnTo>
                  <a:pt x="223067" y="45390"/>
                </a:lnTo>
                <a:lnTo>
                  <a:pt x="224000" y="43836"/>
                </a:lnTo>
                <a:lnTo>
                  <a:pt x="245245" y="32177"/>
                </a:lnTo>
                <a:lnTo>
                  <a:pt x="258199" y="32177"/>
                </a:lnTo>
                <a:lnTo>
                  <a:pt x="265634" y="34794"/>
                </a:lnTo>
                <a:lnTo>
                  <a:pt x="272655" y="41815"/>
                </a:lnTo>
                <a:lnTo>
                  <a:pt x="243483" y="41815"/>
                </a:lnTo>
                <a:lnTo>
                  <a:pt x="240244" y="42463"/>
                </a:lnTo>
                <a:lnTo>
                  <a:pt x="234337" y="45054"/>
                </a:lnTo>
                <a:lnTo>
                  <a:pt x="233835" y="45390"/>
                </a:lnTo>
                <a:close/>
              </a:path>
              <a:path w="495300" h="152400">
                <a:moveTo>
                  <a:pt x="278718" y="117518"/>
                </a:moveTo>
                <a:lnTo>
                  <a:pt x="268147" y="117518"/>
                </a:lnTo>
                <a:lnTo>
                  <a:pt x="268136" y="60624"/>
                </a:lnTo>
                <a:lnTo>
                  <a:pt x="267836" y="57904"/>
                </a:lnTo>
                <a:lnTo>
                  <a:pt x="251152" y="41815"/>
                </a:lnTo>
                <a:lnTo>
                  <a:pt x="272655" y="41815"/>
                </a:lnTo>
                <a:lnTo>
                  <a:pt x="276101" y="45261"/>
                </a:lnTo>
                <a:lnTo>
                  <a:pt x="278718" y="52282"/>
                </a:lnTo>
                <a:lnTo>
                  <a:pt x="278718" y="117518"/>
                </a:lnTo>
                <a:close/>
              </a:path>
              <a:path w="495300" h="152400">
                <a:moveTo>
                  <a:pt x="319756" y="33732"/>
                </a:moveTo>
                <a:lnTo>
                  <a:pt x="309186" y="33732"/>
                </a:lnTo>
                <a:lnTo>
                  <a:pt x="309186" y="12124"/>
                </a:lnTo>
                <a:lnTo>
                  <a:pt x="319756" y="12124"/>
                </a:lnTo>
                <a:lnTo>
                  <a:pt x="319756" y="33732"/>
                </a:lnTo>
                <a:close/>
              </a:path>
              <a:path w="495300" h="152400">
                <a:moveTo>
                  <a:pt x="342918" y="42748"/>
                </a:moveTo>
                <a:lnTo>
                  <a:pt x="294884" y="42748"/>
                </a:lnTo>
                <a:lnTo>
                  <a:pt x="294884" y="33732"/>
                </a:lnTo>
                <a:lnTo>
                  <a:pt x="342918" y="33732"/>
                </a:lnTo>
                <a:lnTo>
                  <a:pt x="342918" y="42748"/>
                </a:lnTo>
                <a:close/>
              </a:path>
              <a:path w="495300" h="152400">
                <a:moveTo>
                  <a:pt x="333073" y="118295"/>
                </a:moveTo>
                <a:lnTo>
                  <a:pt x="327166" y="118295"/>
                </a:lnTo>
                <a:lnTo>
                  <a:pt x="323979" y="117881"/>
                </a:lnTo>
                <a:lnTo>
                  <a:pt x="309186" y="42748"/>
                </a:lnTo>
                <a:lnTo>
                  <a:pt x="319756" y="42748"/>
                </a:lnTo>
                <a:lnTo>
                  <a:pt x="319756" y="99434"/>
                </a:lnTo>
                <a:lnTo>
                  <a:pt x="320663" y="103424"/>
                </a:lnTo>
                <a:lnTo>
                  <a:pt x="324290" y="107984"/>
                </a:lnTo>
                <a:lnTo>
                  <a:pt x="327321" y="109124"/>
                </a:lnTo>
                <a:lnTo>
                  <a:pt x="343662" y="109124"/>
                </a:lnTo>
                <a:lnTo>
                  <a:pt x="344939" y="116275"/>
                </a:lnTo>
                <a:lnTo>
                  <a:pt x="343281" y="116896"/>
                </a:lnTo>
                <a:lnTo>
                  <a:pt x="341078" y="117389"/>
                </a:lnTo>
                <a:lnTo>
                  <a:pt x="335586" y="118114"/>
                </a:lnTo>
                <a:lnTo>
                  <a:pt x="333073" y="118295"/>
                </a:lnTo>
                <a:close/>
              </a:path>
              <a:path w="495300" h="152400">
                <a:moveTo>
                  <a:pt x="343662" y="109124"/>
                </a:moveTo>
                <a:lnTo>
                  <a:pt x="335715" y="109124"/>
                </a:lnTo>
                <a:lnTo>
                  <a:pt x="339653" y="108606"/>
                </a:lnTo>
                <a:lnTo>
                  <a:pt x="343384" y="107570"/>
                </a:lnTo>
                <a:lnTo>
                  <a:pt x="343662" y="109124"/>
                </a:lnTo>
                <a:close/>
              </a:path>
              <a:path w="495300" h="152400">
                <a:moveTo>
                  <a:pt x="401884" y="118762"/>
                </a:moveTo>
                <a:lnTo>
                  <a:pt x="394837" y="118762"/>
                </a:lnTo>
                <a:lnTo>
                  <a:pt x="386910" y="118135"/>
                </a:lnTo>
                <a:lnTo>
                  <a:pt x="359978" y="89018"/>
                </a:lnTo>
                <a:lnTo>
                  <a:pt x="359395" y="80366"/>
                </a:lnTo>
                <a:lnTo>
                  <a:pt x="359479" y="68708"/>
                </a:lnTo>
                <a:lnTo>
                  <a:pt x="379273" y="34664"/>
                </a:lnTo>
                <a:lnTo>
                  <a:pt x="393438" y="32177"/>
                </a:lnTo>
                <a:lnTo>
                  <a:pt x="401186" y="32814"/>
                </a:lnTo>
                <a:lnTo>
                  <a:pt x="407953" y="34723"/>
                </a:lnTo>
                <a:lnTo>
                  <a:pt x="413739" y="37905"/>
                </a:lnTo>
                <a:lnTo>
                  <a:pt x="417621" y="41504"/>
                </a:lnTo>
                <a:lnTo>
                  <a:pt x="385977" y="41504"/>
                </a:lnTo>
                <a:lnTo>
                  <a:pt x="380199" y="43965"/>
                </a:lnTo>
                <a:lnTo>
                  <a:pt x="372012" y="53810"/>
                </a:lnTo>
                <a:lnTo>
                  <a:pt x="369966" y="60417"/>
                </a:lnTo>
                <a:lnTo>
                  <a:pt x="369966" y="70107"/>
                </a:lnTo>
                <a:lnTo>
                  <a:pt x="427161" y="70107"/>
                </a:lnTo>
                <a:lnTo>
                  <a:pt x="427171" y="78967"/>
                </a:lnTo>
                <a:lnTo>
                  <a:pt x="369966" y="78967"/>
                </a:lnTo>
                <a:lnTo>
                  <a:pt x="369966" y="89693"/>
                </a:lnTo>
                <a:lnTo>
                  <a:pt x="372194" y="96870"/>
                </a:lnTo>
                <a:lnTo>
                  <a:pt x="381106" y="106922"/>
                </a:lnTo>
                <a:lnTo>
                  <a:pt x="387220" y="109435"/>
                </a:lnTo>
                <a:lnTo>
                  <a:pt x="425089" y="109435"/>
                </a:lnTo>
                <a:lnTo>
                  <a:pt x="421989" y="111663"/>
                </a:lnTo>
                <a:lnTo>
                  <a:pt x="417844" y="113839"/>
                </a:lnTo>
                <a:lnTo>
                  <a:pt x="407895" y="117777"/>
                </a:lnTo>
                <a:lnTo>
                  <a:pt x="401884" y="118762"/>
                </a:lnTo>
                <a:close/>
              </a:path>
              <a:path w="495300" h="152400">
                <a:moveTo>
                  <a:pt x="427161" y="70107"/>
                </a:moveTo>
                <a:lnTo>
                  <a:pt x="416600" y="70107"/>
                </a:lnTo>
                <a:lnTo>
                  <a:pt x="416600" y="59899"/>
                </a:lnTo>
                <a:lnTo>
                  <a:pt x="414579" y="53163"/>
                </a:lnTo>
                <a:lnTo>
                  <a:pt x="406496" y="43836"/>
                </a:lnTo>
                <a:lnTo>
                  <a:pt x="400796" y="41504"/>
                </a:lnTo>
                <a:lnTo>
                  <a:pt x="417621" y="41504"/>
                </a:lnTo>
                <a:lnTo>
                  <a:pt x="418543" y="42359"/>
                </a:lnTo>
                <a:lnTo>
                  <a:pt x="422318" y="47921"/>
                </a:lnTo>
                <a:lnTo>
                  <a:pt x="425014" y="54426"/>
                </a:lnTo>
                <a:lnTo>
                  <a:pt x="426631" y="61873"/>
                </a:lnTo>
                <a:lnTo>
                  <a:pt x="427161" y="70107"/>
                </a:lnTo>
                <a:close/>
              </a:path>
              <a:path w="495300" h="152400">
                <a:moveTo>
                  <a:pt x="425089" y="109435"/>
                </a:moveTo>
                <a:lnTo>
                  <a:pt x="400589" y="109435"/>
                </a:lnTo>
                <a:lnTo>
                  <a:pt x="405511" y="108606"/>
                </a:lnTo>
                <a:lnTo>
                  <a:pt x="414009" y="105290"/>
                </a:lnTo>
                <a:lnTo>
                  <a:pt x="417636" y="103372"/>
                </a:lnTo>
                <a:lnTo>
                  <a:pt x="420642" y="101196"/>
                </a:lnTo>
                <a:lnTo>
                  <a:pt x="425305" y="109279"/>
                </a:lnTo>
                <a:lnTo>
                  <a:pt x="425089" y="109435"/>
                </a:lnTo>
                <a:close/>
              </a:path>
              <a:path w="495300" h="152400">
                <a:moveTo>
                  <a:pt x="467080" y="48499"/>
                </a:moveTo>
                <a:lnTo>
                  <a:pt x="459193" y="48499"/>
                </a:lnTo>
                <a:lnTo>
                  <a:pt x="460126" y="46530"/>
                </a:lnTo>
                <a:lnTo>
                  <a:pt x="480075" y="32177"/>
                </a:lnTo>
                <a:lnTo>
                  <a:pt x="485671" y="32177"/>
                </a:lnTo>
                <a:lnTo>
                  <a:pt x="487821" y="32307"/>
                </a:lnTo>
                <a:lnTo>
                  <a:pt x="491656" y="32825"/>
                </a:lnTo>
                <a:lnTo>
                  <a:pt x="493495" y="33265"/>
                </a:lnTo>
                <a:lnTo>
                  <a:pt x="495257" y="33887"/>
                </a:lnTo>
                <a:lnTo>
                  <a:pt x="492513" y="42903"/>
                </a:lnTo>
                <a:lnTo>
                  <a:pt x="478468" y="42903"/>
                </a:lnTo>
                <a:lnTo>
                  <a:pt x="475359" y="43577"/>
                </a:lnTo>
                <a:lnTo>
                  <a:pt x="469763" y="46271"/>
                </a:lnTo>
                <a:lnTo>
                  <a:pt x="467380" y="48137"/>
                </a:lnTo>
                <a:lnTo>
                  <a:pt x="467080" y="48499"/>
                </a:lnTo>
                <a:close/>
              </a:path>
              <a:path w="495300" h="152400">
                <a:moveTo>
                  <a:pt x="459348" y="117518"/>
                </a:moveTo>
                <a:lnTo>
                  <a:pt x="448778" y="117518"/>
                </a:lnTo>
                <a:lnTo>
                  <a:pt x="448778" y="33732"/>
                </a:lnTo>
                <a:lnTo>
                  <a:pt x="459193" y="33732"/>
                </a:lnTo>
                <a:lnTo>
                  <a:pt x="459193" y="48499"/>
                </a:lnTo>
                <a:lnTo>
                  <a:pt x="467080" y="48499"/>
                </a:lnTo>
                <a:lnTo>
                  <a:pt x="463442" y="52904"/>
                </a:lnTo>
                <a:lnTo>
                  <a:pt x="461939" y="55754"/>
                </a:lnTo>
                <a:lnTo>
                  <a:pt x="459866" y="62386"/>
                </a:lnTo>
                <a:lnTo>
                  <a:pt x="459348" y="66013"/>
                </a:lnTo>
                <a:lnTo>
                  <a:pt x="459348" y="117518"/>
                </a:lnTo>
                <a:close/>
              </a:path>
              <a:path w="495300" h="152400">
                <a:moveTo>
                  <a:pt x="491992" y="44613"/>
                </a:moveTo>
                <a:lnTo>
                  <a:pt x="489091" y="43473"/>
                </a:lnTo>
                <a:lnTo>
                  <a:pt x="485723" y="42903"/>
                </a:lnTo>
                <a:lnTo>
                  <a:pt x="492513" y="42903"/>
                </a:lnTo>
                <a:lnTo>
                  <a:pt x="491992" y="446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7553" y="5350053"/>
            <a:ext cx="831491" cy="119228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2113159" y="5541254"/>
            <a:ext cx="401320" cy="148590"/>
          </a:xfrm>
          <a:custGeom>
            <a:avLst/>
            <a:gdLst/>
            <a:ahLst/>
            <a:cxnLst/>
            <a:rect l="l" t="t" r="r" b="b"/>
            <a:pathLst>
              <a:path w="401319" h="148589">
                <a:moveTo>
                  <a:pt x="52904" y="115497"/>
                </a:moveTo>
                <a:lnTo>
                  <a:pt x="43991" y="115497"/>
                </a:lnTo>
                <a:lnTo>
                  <a:pt x="33775" y="114652"/>
                </a:lnTo>
                <a:lnTo>
                  <a:pt x="2778" y="85729"/>
                </a:lnTo>
                <a:lnTo>
                  <a:pt x="0" y="64044"/>
                </a:lnTo>
                <a:lnTo>
                  <a:pt x="0" y="50209"/>
                </a:lnTo>
                <a:lnTo>
                  <a:pt x="11269" y="13135"/>
                </a:lnTo>
                <a:lnTo>
                  <a:pt x="43059" y="0"/>
                </a:lnTo>
                <a:lnTo>
                  <a:pt x="50520" y="0"/>
                </a:lnTo>
                <a:lnTo>
                  <a:pt x="57127" y="958"/>
                </a:lnTo>
                <a:lnTo>
                  <a:pt x="68630" y="4792"/>
                </a:lnTo>
                <a:lnTo>
                  <a:pt x="73837" y="7565"/>
                </a:lnTo>
                <a:lnTo>
                  <a:pt x="77302" y="10259"/>
                </a:lnTo>
                <a:lnTo>
                  <a:pt x="37877" y="10259"/>
                </a:lnTo>
                <a:lnTo>
                  <a:pt x="33291" y="11218"/>
                </a:lnTo>
                <a:lnTo>
                  <a:pt x="11036" y="43836"/>
                </a:lnTo>
                <a:lnTo>
                  <a:pt x="11036" y="64044"/>
                </a:lnTo>
                <a:lnTo>
                  <a:pt x="30292" y="102556"/>
                </a:lnTo>
                <a:lnTo>
                  <a:pt x="78017" y="105082"/>
                </a:lnTo>
                <a:lnTo>
                  <a:pt x="77154" y="105860"/>
                </a:lnTo>
                <a:lnTo>
                  <a:pt x="72127" y="109020"/>
                </a:lnTo>
                <a:lnTo>
                  <a:pt x="60313" y="114202"/>
                </a:lnTo>
                <a:lnTo>
                  <a:pt x="52904" y="115497"/>
                </a:lnTo>
                <a:close/>
              </a:path>
              <a:path w="401319" h="148589">
                <a:moveTo>
                  <a:pt x="72905" y="19741"/>
                </a:moveTo>
                <a:lnTo>
                  <a:pt x="67827" y="16114"/>
                </a:lnTo>
                <a:lnTo>
                  <a:pt x="63008" y="13627"/>
                </a:lnTo>
                <a:lnTo>
                  <a:pt x="53888" y="10933"/>
                </a:lnTo>
                <a:lnTo>
                  <a:pt x="48758" y="10259"/>
                </a:lnTo>
                <a:lnTo>
                  <a:pt x="77302" y="10259"/>
                </a:lnTo>
                <a:lnTo>
                  <a:pt x="78501" y="11192"/>
                </a:lnTo>
                <a:lnTo>
                  <a:pt x="72905" y="19741"/>
                </a:lnTo>
                <a:close/>
              </a:path>
              <a:path w="401319" h="148589">
                <a:moveTo>
                  <a:pt x="78017" y="105082"/>
                </a:moveTo>
                <a:lnTo>
                  <a:pt x="51194" y="105082"/>
                </a:lnTo>
                <a:lnTo>
                  <a:pt x="57178" y="103968"/>
                </a:lnTo>
                <a:lnTo>
                  <a:pt x="67023" y="99512"/>
                </a:lnTo>
                <a:lnTo>
                  <a:pt x="71298" y="96792"/>
                </a:lnTo>
                <a:lnTo>
                  <a:pt x="74925" y="93579"/>
                </a:lnTo>
                <a:lnTo>
                  <a:pt x="81299" y="102129"/>
                </a:lnTo>
                <a:lnTo>
                  <a:pt x="78017" y="105082"/>
                </a:lnTo>
                <a:close/>
              </a:path>
              <a:path w="401319" h="148589">
                <a:moveTo>
                  <a:pt x="104616" y="46478"/>
                </a:moveTo>
                <a:lnTo>
                  <a:pt x="99486" y="38395"/>
                </a:lnTo>
                <a:lnTo>
                  <a:pt x="103424" y="35701"/>
                </a:lnTo>
                <a:lnTo>
                  <a:pt x="107803" y="33369"/>
                </a:lnTo>
                <a:lnTo>
                  <a:pt x="117440" y="29431"/>
                </a:lnTo>
                <a:lnTo>
                  <a:pt x="123062" y="28446"/>
                </a:lnTo>
                <a:lnTo>
                  <a:pt x="138918" y="28446"/>
                </a:lnTo>
                <a:lnTo>
                  <a:pt x="146302" y="30778"/>
                </a:lnTo>
                <a:lnTo>
                  <a:pt x="154485" y="37929"/>
                </a:lnTo>
                <a:lnTo>
                  <a:pt x="124772" y="37929"/>
                </a:lnTo>
                <a:lnTo>
                  <a:pt x="120420" y="38732"/>
                </a:lnTo>
                <a:lnTo>
                  <a:pt x="112129" y="41945"/>
                </a:lnTo>
                <a:lnTo>
                  <a:pt x="108243" y="43991"/>
                </a:lnTo>
                <a:lnTo>
                  <a:pt x="104616" y="46478"/>
                </a:lnTo>
                <a:close/>
              </a:path>
              <a:path w="401319" h="148589">
                <a:moveTo>
                  <a:pt x="129488" y="115031"/>
                </a:moveTo>
                <a:lnTo>
                  <a:pt x="114979" y="115031"/>
                </a:lnTo>
                <a:lnTo>
                  <a:pt x="108502" y="112907"/>
                </a:lnTo>
                <a:lnTo>
                  <a:pt x="98554" y="104409"/>
                </a:lnTo>
                <a:lnTo>
                  <a:pt x="96066" y="98554"/>
                </a:lnTo>
                <a:lnTo>
                  <a:pt x="96066" y="80832"/>
                </a:lnTo>
                <a:lnTo>
                  <a:pt x="98554" y="75288"/>
                </a:lnTo>
                <a:lnTo>
                  <a:pt x="108502" y="66790"/>
                </a:lnTo>
                <a:lnTo>
                  <a:pt x="115860" y="64666"/>
                </a:lnTo>
                <a:lnTo>
                  <a:pt x="149230" y="64666"/>
                </a:lnTo>
                <a:lnTo>
                  <a:pt x="149230" y="50779"/>
                </a:lnTo>
                <a:lnTo>
                  <a:pt x="147546" y="46090"/>
                </a:lnTo>
                <a:lnTo>
                  <a:pt x="140809" y="39561"/>
                </a:lnTo>
                <a:lnTo>
                  <a:pt x="135861" y="37929"/>
                </a:lnTo>
                <a:lnTo>
                  <a:pt x="154485" y="37929"/>
                </a:lnTo>
                <a:lnTo>
                  <a:pt x="156976" y="40105"/>
                </a:lnTo>
                <a:lnTo>
                  <a:pt x="159561" y="46478"/>
                </a:lnTo>
                <a:lnTo>
                  <a:pt x="159645" y="73526"/>
                </a:lnTo>
                <a:lnTo>
                  <a:pt x="119021" y="73526"/>
                </a:lnTo>
                <a:lnTo>
                  <a:pt x="114150" y="74874"/>
                </a:lnTo>
                <a:lnTo>
                  <a:pt x="108139" y="80262"/>
                </a:lnTo>
                <a:lnTo>
                  <a:pt x="106637" y="83786"/>
                </a:lnTo>
                <a:lnTo>
                  <a:pt x="106689" y="93553"/>
                </a:lnTo>
                <a:lnTo>
                  <a:pt x="122337" y="105860"/>
                </a:lnTo>
                <a:lnTo>
                  <a:pt x="147527" y="105860"/>
                </a:lnTo>
                <a:lnTo>
                  <a:pt x="147183" y="106248"/>
                </a:lnTo>
                <a:lnTo>
                  <a:pt x="143970" y="109046"/>
                </a:lnTo>
                <a:lnTo>
                  <a:pt x="142079" y="110316"/>
                </a:lnTo>
                <a:lnTo>
                  <a:pt x="139903" y="111456"/>
                </a:lnTo>
                <a:lnTo>
                  <a:pt x="135136" y="113839"/>
                </a:lnTo>
                <a:lnTo>
                  <a:pt x="129488" y="115031"/>
                </a:lnTo>
                <a:close/>
              </a:path>
              <a:path w="401319" h="148589">
                <a:moveTo>
                  <a:pt x="147527" y="105860"/>
                </a:moveTo>
                <a:lnTo>
                  <a:pt x="127830" y="105860"/>
                </a:lnTo>
                <a:lnTo>
                  <a:pt x="130835" y="105445"/>
                </a:lnTo>
                <a:lnTo>
                  <a:pt x="136224" y="103787"/>
                </a:lnTo>
                <a:lnTo>
                  <a:pt x="149230" y="90885"/>
                </a:lnTo>
                <a:lnTo>
                  <a:pt x="149230" y="73526"/>
                </a:lnTo>
                <a:lnTo>
                  <a:pt x="159645" y="73526"/>
                </a:lnTo>
                <a:lnTo>
                  <a:pt x="159645" y="103528"/>
                </a:lnTo>
                <a:lnTo>
                  <a:pt x="149230" y="103528"/>
                </a:lnTo>
                <a:lnTo>
                  <a:pt x="148401" y="104875"/>
                </a:lnTo>
                <a:lnTo>
                  <a:pt x="147527" y="105860"/>
                </a:lnTo>
                <a:close/>
              </a:path>
              <a:path w="401319" h="148589">
                <a:moveTo>
                  <a:pt x="159645" y="113787"/>
                </a:moveTo>
                <a:lnTo>
                  <a:pt x="149385" y="113787"/>
                </a:lnTo>
                <a:lnTo>
                  <a:pt x="149385" y="103528"/>
                </a:lnTo>
                <a:lnTo>
                  <a:pt x="159645" y="103528"/>
                </a:lnTo>
                <a:lnTo>
                  <a:pt x="159645" y="113787"/>
                </a:lnTo>
                <a:close/>
              </a:path>
              <a:path w="401319" h="148589">
                <a:moveTo>
                  <a:pt x="200953" y="44769"/>
                </a:moveTo>
                <a:lnTo>
                  <a:pt x="193066" y="44769"/>
                </a:lnTo>
                <a:lnTo>
                  <a:pt x="193999" y="42800"/>
                </a:lnTo>
                <a:lnTo>
                  <a:pt x="213948" y="28446"/>
                </a:lnTo>
                <a:lnTo>
                  <a:pt x="219544" y="28446"/>
                </a:lnTo>
                <a:lnTo>
                  <a:pt x="221694" y="28576"/>
                </a:lnTo>
                <a:lnTo>
                  <a:pt x="225529" y="29094"/>
                </a:lnTo>
                <a:lnTo>
                  <a:pt x="227368" y="29535"/>
                </a:lnTo>
                <a:lnTo>
                  <a:pt x="229130" y="30156"/>
                </a:lnTo>
                <a:lnTo>
                  <a:pt x="226386" y="39172"/>
                </a:lnTo>
                <a:lnTo>
                  <a:pt x="212341" y="39172"/>
                </a:lnTo>
                <a:lnTo>
                  <a:pt x="209232" y="39846"/>
                </a:lnTo>
                <a:lnTo>
                  <a:pt x="203636" y="42540"/>
                </a:lnTo>
                <a:lnTo>
                  <a:pt x="201253" y="44406"/>
                </a:lnTo>
                <a:lnTo>
                  <a:pt x="200953" y="44769"/>
                </a:lnTo>
                <a:close/>
              </a:path>
              <a:path w="401319" h="148589">
                <a:moveTo>
                  <a:pt x="193221" y="113787"/>
                </a:moveTo>
                <a:lnTo>
                  <a:pt x="182651" y="113787"/>
                </a:lnTo>
                <a:lnTo>
                  <a:pt x="182651" y="30001"/>
                </a:lnTo>
                <a:lnTo>
                  <a:pt x="193066" y="30001"/>
                </a:lnTo>
                <a:lnTo>
                  <a:pt x="193066" y="44769"/>
                </a:lnTo>
                <a:lnTo>
                  <a:pt x="200953" y="44769"/>
                </a:lnTo>
                <a:lnTo>
                  <a:pt x="197315" y="49173"/>
                </a:lnTo>
                <a:lnTo>
                  <a:pt x="195812" y="52023"/>
                </a:lnTo>
                <a:lnTo>
                  <a:pt x="193740" y="58655"/>
                </a:lnTo>
                <a:lnTo>
                  <a:pt x="193221" y="62282"/>
                </a:lnTo>
                <a:lnTo>
                  <a:pt x="193221" y="113787"/>
                </a:lnTo>
                <a:close/>
              </a:path>
              <a:path w="401319" h="148589">
                <a:moveTo>
                  <a:pt x="225865" y="40882"/>
                </a:moveTo>
                <a:lnTo>
                  <a:pt x="222964" y="39742"/>
                </a:lnTo>
                <a:lnTo>
                  <a:pt x="219596" y="39172"/>
                </a:lnTo>
                <a:lnTo>
                  <a:pt x="226386" y="39172"/>
                </a:lnTo>
                <a:lnTo>
                  <a:pt x="225865" y="40882"/>
                </a:lnTo>
                <a:close/>
              </a:path>
              <a:path w="401319" h="148589">
                <a:moveTo>
                  <a:pt x="277681" y="113477"/>
                </a:moveTo>
                <a:lnTo>
                  <a:pt x="267940" y="113477"/>
                </a:lnTo>
                <a:lnTo>
                  <a:pt x="263484" y="112673"/>
                </a:lnTo>
                <a:lnTo>
                  <a:pt x="239389" y="83268"/>
                </a:lnTo>
                <a:lnTo>
                  <a:pt x="239389" y="58655"/>
                </a:lnTo>
                <a:lnTo>
                  <a:pt x="267888" y="28446"/>
                </a:lnTo>
                <a:lnTo>
                  <a:pt x="278873" y="28446"/>
                </a:lnTo>
                <a:lnTo>
                  <a:pt x="284081" y="29638"/>
                </a:lnTo>
                <a:lnTo>
                  <a:pt x="292475" y="34405"/>
                </a:lnTo>
                <a:lnTo>
                  <a:pt x="295662" y="37152"/>
                </a:lnTo>
                <a:lnTo>
                  <a:pt x="296097" y="37773"/>
                </a:lnTo>
                <a:lnTo>
                  <a:pt x="266126" y="37773"/>
                </a:lnTo>
                <a:lnTo>
                  <a:pt x="260453" y="40235"/>
                </a:lnTo>
                <a:lnTo>
                  <a:pt x="252058" y="50080"/>
                </a:lnTo>
                <a:lnTo>
                  <a:pt x="249960" y="56997"/>
                </a:lnTo>
                <a:lnTo>
                  <a:pt x="249960" y="85030"/>
                </a:lnTo>
                <a:lnTo>
                  <a:pt x="252084" y="91973"/>
                </a:lnTo>
                <a:lnTo>
                  <a:pt x="260582" y="101714"/>
                </a:lnTo>
                <a:lnTo>
                  <a:pt x="266230" y="104150"/>
                </a:lnTo>
                <a:lnTo>
                  <a:pt x="295870" y="104150"/>
                </a:lnTo>
                <a:lnTo>
                  <a:pt x="295143" y="105445"/>
                </a:lnTo>
                <a:lnTo>
                  <a:pt x="291646" y="108554"/>
                </a:lnTo>
                <a:lnTo>
                  <a:pt x="282423" y="112492"/>
                </a:lnTo>
                <a:lnTo>
                  <a:pt x="277681" y="113477"/>
                </a:lnTo>
                <a:close/>
              </a:path>
              <a:path w="401319" h="148589">
                <a:moveTo>
                  <a:pt x="308253" y="40261"/>
                </a:moveTo>
                <a:lnTo>
                  <a:pt x="297838" y="40261"/>
                </a:lnTo>
                <a:lnTo>
                  <a:pt x="297838" y="30001"/>
                </a:lnTo>
                <a:lnTo>
                  <a:pt x="308253" y="30001"/>
                </a:lnTo>
                <a:lnTo>
                  <a:pt x="308253" y="40261"/>
                </a:lnTo>
                <a:close/>
              </a:path>
              <a:path w="401319" h="148589">
                <a:moveTo>
                  <a:pt x="295870" y="104150"/>
                </a:moveTo>
                <a:lnTo>
                  <a:pt x="276697" y="104150"/>
                </a:lnTo>
                <a:lnTo>
                  <a:pt x="279884" y="103709"/>
                </a:lnTo>
                <a:lnTo>
                  <a:pt x="285791" y="101947"/>
                </a:lnTo>
                <a:lnTo>
                  <a:pt x="297682" y="85962"/>
                </a:lnTo>
                <a:lnTo>
                  <a:pt x="297682" y="56116"/>
                </a:lnTo>
                <a:lnTo>
                  <a:pt x="276801" y="37773"/>
                </a:lnTo>
                <a:lnTo>
                  <a:pt x="296097" y="37773"/>
                </a:lnTo>
                <a:lnTo>
                  <a:pt x="297838" y="40261"/>
                </a:lnTo>
                <a:lnTo>
                  <a:pt x="308253" y="40261"/>
                </a:lnTo>
                <a:lnTo>
                  <a:pt x="308253" y="101196"/>
                </a:lnTo>
                <a:lnTo>
                  <a:pt x="297527" y="101196"/>
                </a:lnTo>
                <a:lnTo>
                  <a:pt x="295870" y="104150"/>
                </a:lnTo>
                <a:close/>
              </a:path>
              <a:path w="401319" h="148589">
                <a:moveTo>
                  <a:pt x="299683" y="138504"/>
                </a:moveTo>
                <a:lnTo>
                  <a:pt x="281827" y="138504"/>
                </a:lnTo>
                <a:lnTo>
                  <a:pt x="287708" y="136405"/>
                </a:lnTo>
                <a:lnTo>
                  <a:pt x="295687" y="128011"/>
                </a:lnTo>
                <a:lnTo>
                  <a:pt x="297682" y="121508"/>
                </a:lnTo>
                <a:lnTo>
                  <a:pt x="297682" y="101196"/>
                </a:lnTo>
                <a:lnTo>
                  <a:pt x="308253" y="101196"/>
                </a:lnTo>
                <a:lnTo>
                  <a:pt x="308178" y="113477"/>
                </a:lnTo>
                <a:lnTo>
                  <a:pt x="307675" y="120778"/>
                </a:lnTo>
                <a:lnTo>
                  <a:pt x="305941" y="128069"/>
                </a:lnTo>
                <a:lnTo>
                  <a:pt x="303050" y="134263"/>
                </a:lnTo>
                <a:lnTo>
                  <a:pt x="299683" y="138504"/>
                </a:lnTo>
                <a:close/>
              </a:path>
              <a:path w="401319" h="148589">
                <a:moveTo>
                  <a:pt x="274054" y="148452"/>
                </a:moveTo>
                <a:lnTo>
                  <a:pt x="268147" y="148452"/>
                </a:lnTo>
                <a:lnTo>
                  <a:pt x="262888" y="147675"/>
                </a:lnTo>
                <a:lnTo>
                  <a:pt x="253665" y="144566"/>
                </a:lnTo>
                <a:lnTo>
                  <a:pt x="249597" y="142442"/>
                </a:lnTo>
                <a:lnTo>
                  <a:pt x="246074" y="139747"/>
                </a:lnTo>
                <a:lnTo>
                  <a:pt x="250893" y="131509"/>
                </a:lnTo>
                <a:lnTo>
                  <a:pt x="252862" y="132856"/>
                </a:lnTo>
                <a:lnTo>
                  <a:pt x="254727" y="133970"/>
                </a:lnTo>
                <a:lnTo>
                  <a:pt x="271671" y="138504"/>
                </a:lnTo>
                <a:lnTo>
                  <a:pt x="299683" y="138504"/>
                </a:lnTo>
                <a:lnTo>
                  <a:pt x="299004" y="139359"/>
                </a:lnTo>
                <a:lnTo>
                  <a:pt x="293976" y="143337"/>
                </a:lnTo>
                <a:lnTo>
                  <a:pt x="288142" y="146179"/>
                </a:lnTo>
                <a:lnTo>
                  <a:pt x="281501" y="147884"/>
                </a:lnTo>
                <a:lnTo>
                  <a:pt x="274054" y="148452"/>
                </a:lnTo>
                <a:close/>
              </a:path>
              <a:path w="401319" h="148589">
                <a:moveTo>
                  <a:pt x="365147" y="115031"/>
                </a:moveTo>
                <a:lnTo>
                  <a:pt x="331881" y="93074"/>
                </a:lnTo>
                <a:lnTo>
                  <a:pt x="329549" y="76946"/>
                </a:lnTo>
                <a:lnTo>
                  <a:pt x="329549" y="66531"/>
                </a:lnTo>
                <a:lnTo>
                  <a:pt x="350107" y="30914"/>
                </a:lnTo>
                <a:lnTo>
                  <a:pt x="365147" y="28446"/>
                </a:lnTo>
                <a:lnTo>
                  <a:pt x="373143" y="29068"/>
                </a:lnTo>
                <a:lnTo>
                  <a:pt x="380186" y="30934"/>
                </a:lnTo>
                <a:lnTo>
                  <a:pt x="386278" y="34043"/>
                </a:lnTo>
                <a:lnTo>
                  <a:pt x="390683" y="37773"/>
                </a:lnTo>
                <a:lnTo>
                  <a:pt x="357374" y="37773"/>
                </a:lnTo>
                <a:lnTo>
                  <a:pt x="351286" y="40183"/>
                </a:lnTo>
                <a:lnTo>
                  <a:pt x="342477" y="49821"/>
                </a:lnTo>
                <a:lnTo>
                  <a:pt x="340275" y="57204"/>
                </a:lnTo>
                <a:lnTo>
                  <a:pt x="340275" y="86273"/>
                </a:lnTo>
                <a:lnTo>
                  <a:pt x="342477" y="93657"/>
                </a:lnTo>
                <a:lnTo>
                  <a:pt x="351286" y="103295"/>
                </a:lnTo>
                <a:lnTo>
                  <a:pt x="357374" y="105704"/>
                </a:lnTo>
                <a:lnTo>
                  <a:pt x="390683" y="105704"/>
                </a:lnTo>
                <a:lnTo>
                  <a:pt x="386278" y="109435"/>
                </a:lnTo>
                <a:lnTo>
                  <a:pt x="380186" y="112544"/>
                </a:lnTo>
                <a:lnTo>
                  <a:pt x="373143" y="114409"/>
                </a:lnTo>
                <a:lnTo>
                  <a:pt x="365147" y="115031"/>
                </a:lnTo>
                <a:close/>
              </a:path>
              <a:path w="401319" h="148589">
                <a:moveTo>
                  <a:pt x="390683" y="105704"/>
                </a:moveTo>
                <a:lnTo>
                  <a:pt x="372919" y="105704"/>
                </a:lnTo>
                <a:lnTo>
                  <a:pt x="379008" y="103295"/>
                </a:lnTo>
                <a:lnTo>
                  <a:pt x="387816" y="93657"/>
                </a:lnTo>
                <a:lnTo>
                  <a:pt x="390018" y="86273"/>
                </a:lnTo>
                <a:lnTo>
                  <a:pt x="390018" y="57204"/>
                </a:lnTo>
                <a:lnTo>
                  <a:pt x="387816" y="49821"/>
                </a:lnTo>
                <a:lnTo>
                  <a:pt x="379008" y="40183"/>
                </a:lnTo>
                <a:lnTo>
                  <a:pt x="372919" y="37773"/>
                </a:lnTo>
                <a:lnTo>
                  <a:pt x="390683" y="37773"/>
                </a:lnTo>
                <a:lnTo>
                  <a:pt x="400744" y="66531"/>
                </a:lnTo>
                <a:lnTo>
                  <a:pt x="400744" y="76946"/>
                </a:lnTo>
                <a:lnTo>
                  <a:pt x="400162" y="85525"/>
                </a:lnTo>
                <a:lnTo>
                  <a:pt x="398413" y="93074"/>
                </a:lnTo>
                <a:lnTo>
                  <a:pt x="395498" y="99593"/>
                </a:lnTo>
                <a:lnTo>
                  <a:pt x="391418" y="105082"/>
                </a:lnTo>
                <a:lnTo>
                  <a:pt x="390683" y="105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7553" y="5763079"/>
            <a:ext cx="831491" cy="119228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2070256" y="5950549"/>
            <a:ext cx="495300" cy="152400"/>
          </a:xfrm>
          <a:custGeom>
            <a:avLst/>
            <a:gdLst/>
            <a:ahLst/>
            <a:cxnLst/>
            <a:rect l="l" t="t" r="r" b="b"/>
            <a:pathLst>
              <a:path w="495300" h="152400">
                <a:moveTo>
                  <a:pt x="10881" y="117518"/>
                </a:moveTo>
                <a:lnTo>
                  <a:pt x="0" y="117518"/>
                </a:lnTo>
                <a:lnTo>
                  <a:pt x="0" y="5440"/>
                </a:lnTo>
                <a:lnTo>
                  <a:pt x="66531" y="5440"/>
                </a:lnTo>
                <a:lnTo>
                  <a:pt x="66531" y="15078"/>
                </a:lnTo>
                <a:lnTo>
                  <a:pt x="10881" y="15078"/>
                </a:lnTo>
                <a:lnTo>
                  <a:pt x="10881" y="57982"/>
                </a:lnTo>
                <a:lnTo>
                  <a:pt x="63267" y="57982"/>
                </a:lnTo>
                <a:lnTo>
                  <a:pt x="63267" y="67619"/>
                </a:lnTo>
                <a:lnTo>
                  <a:pt x="10881" y="67619"/>
                </a:lnTo>
                <a:lnTo>
                  <a:pt x="10881" y="117518"/>
                </a:lnTo>
                <a:close/>
              </a:path>
              <a:path w="495300" h="152400">
                <a:moveTo>
                  <a:pt x="97621" y="117518"/>
                </a:moveTo>
                <a:lnTo>
                  <a:pt x="87050" y="117518"/>
                </a:lnTo>
                <a:lnTo>
                  <a:pt x="87050" y="33732"/>
                </a:lnTo>
                <a:lnTo>
                  <a:pt x="97621" y="33732"/>
                </a:lnTo>
                <a:lnTo>
                  <a:pt x="97621" y="117518"/>
                </a:lnTo>
                <a:close/>
              </a:path>
              <a:path w="495300" h="152400">
                <a:moveTo>
                  <a:pt x="98087" y="17721"/>
                </a:moveTo>
                <a:lnTo>
                  <a:pt x="86584" y="17721"/>
                </a:lnTo>
                <a:lnTo>
                  <a:pt x="86584" y="5907"/>
                </a:lnTo>
                <a:lnTo>
                  <a:pt x="98087" y="5907"/>
                </a:lnTo>
                <a:lnTo>
                  <a:pt x="98087" y="17721"/>
                </a:lnTo>
                <a:close/>
              </a:path>
              <a:path w="495300" h="152400">
                <a:moveTo>
                  <a:pt x="156743" y="117207"/>
                </a:moveTo>
                <a:lnTo>
                  <a:pt x="147001" y="117207"/>
                </a:lnTo>
                <a:lnTo>
                  <a:pt x="142545" y="116404"/>
                </a:lnTo>
                <a:lnTo>
                  <a:pt x="118451" y="86999"/>
                </a:lnTo>
                <a:lnTo>
                  <a:pt x="118451" y="62386"/>
                </a:lnTo>
                <a:lnTo>
                  <a:pt x="146950" y="32177"/>
                </a:lnTo>
                <a:lnTo>
                  <a:pt x="157935" y="32177"/>
                </a:lnTo>
                <a:lnTo>
                  <a:pt x="163142" y="33369"/>
                </a:lnTo>
                <a:lnTo>
                  <a:pt x="171536" y="38136"/>
                </a:lnTo>
                <a:lnTo>
                  <a:pt x="174723" y="40882"/>
                </a:lnTo>
                <a:lnTo>
                  <a:pt x="175158" y="41504"/>
                </a:lnTo>
                <a:lnTo>
                  <a:pt x="145188" y="41504"/>
                </a:lnTo>
                <a:lnTo>
                  <a:pt x="139514" y="43965"/>
                </a:lnTo>
                <a:lnTo>
                  <a:pt x="131120" y="53810"/>
                </a:lnTo>
                <a:lnTo>
                  <a:pt x="129021" y="60728"/>
                </a:lnTo>
                <a:lnTo>
                  <a:pt x="129021" y="88760"/>
                </a:lnTo>
                <a:lnTo>
                  <a:pt x="131146" y="95704"/>
                </a:lnTo>
                <a:lnTo>
                  <a:pt x="139644" y="105445"/>
                </a:lnTo>
                <a:lnTo>
                  <a:pt x="145292" y="107880"/>
                </a:lnTo>
                <a:lnTo>
                  <a:pt x="174932" y="107880"/>
                </a:lnTo>
                <a:lnTo>
                  <a:pt x="174205" y="109176"/>
                </a:lnTo>
                <a:lnTo>
                  <a:pt x="170707" y="112285"/>
                </a:lnTo>
                <a:lnTo>
                  <a:pt x="161484" y="116223"/>
                </a:lnTo>
                <a:lnTo>
                  <a:pt x="156743" y="117207"/>
                </a:lnTo>
                <a:close/>
              </a:path>
              <a:path w="495300" h="152400">
                <a:moveTo>
                  <a:pt x="187314" y="43991"/>
                </a:moveTo>
                <a:lnTo>
                  <a:pt x="176899" y="43991"/>
                </a:lnTo>
                <a:lnTo>
                  <a:pt x="176899" y="33732"/>
                </a:lnTo>
                <a:lnTo>
                  <a:pt x="187314" y="33732"/>
                </a:lnTo>
                <a:lnTo>
                  <a:pt x="187314" y="43991"/>
                </a:lnTo>
                <a:close/>
              </a:path>
              <a:path w="495300" h="152400">
                <a:moveTo>
                  <a:pt x="174932" y="107880"/>
                </a:moveTo>
                <a:lnTo>
                  <a:pt x="155758" y="107880"/>
                </a:lnTo>
                <a:lnTo>
                  <a:pt x="158945" y="107440"/>
                </a:lnTo>
                <a:lnTo>
                  <a:pt x="164852" y="105678"/>
                </a:lnTo>
                <a:lnTo>
                  <a:pt x="176744" y="89693"/>
                </a:lnTo>
                <a:lnTo>
                  <a:pt x="176744" y="59847"/>
                </a:lnTo>
                <a:lnTo>
                  <a:pt x="155862" y="41504"/>
                </a:lnTo>
                <a:lnTo>
                  <a:pt x="175158" y="41504"/>
                </a:lnTo>
                <a:lnTo>
                  <a:pt x="176899" y="43991"/>
                </a:lnTo>
                <a:lnTo>
                  <a:pt x="187314" y="43991"/>
                </a:lnTo>
                <a:lnTo>
                  <a:pt x="187314" y="104927"/>
                </a:lnTo>
                <a:lnTo>
                  <a:pt x="176588" y="104927"/>
                </a:lnTo>
                <a:lnTo>
                  <a:pt x="174932" y="107880"/>
                </a:lnTo>
                <a:close/>
              </a:path>
              <a:path w="495300" h="152400">
                <a:moveTo>
                  <a:pt x="178744" y="142234"/>
                </a:moveTo>
                <a:lnTo>
                  <a:pt x="160888" y="142234"/>
                </a:lnTo>
                <a:lnTo>
                  <a:pt x="166769" y="140136"/>
                </a:lnTo>
                <a:lnTo>
                  <a:pt x="174749" y="131742"/>
                </a:lnTo>
                <a:lnTo>
                  <a:pt x="176744" y="125239"/>
                </a:lnTo>
                <a:lnTo>
                  <a:pt x="176744" y="104927"/>
                </a:lnTo>
                <a:lnTo>
                  <a:pt x="187314" y="104927"/>
                </a:lnTo>
                <a:lnTo>
                  <a:pt x="187239" y="117207"/>
                </a:lnTo>
                <a:lnTo>
                  <a:pt x="186736" y="124508"/>
                </a:lnTo>
                <a:lnTo>
                  <a:pt x="185002" y="131800"/>
                </a:lnTo>
                <a:lnTo>
                  <a:pt x="182112" y="137994"/>
                </a:lnTo>
                <a:lnTo>
                  <a:pt x="178744" y="142234"/>
                </a:lnTo>
                <a:close/>
              </a:path>
              <a:path w="495300" h="152400">
                <a:moveTo>
                  <a:pt x="153116" y="152183"/>
                </a:moveTo>
                <a:lnTo>
                  <a:pt x="147209" y="152183"/>
                </a:lnTo>
                <a:lnTo>
                  <a:pt x="141949" y="151406"/>
                </a:lnTo>
                <a:lnTo>
                  <a:pt x="132726" y="148297"/>
                </a:lnTo>
                <a:lnTo>
                  <a:pt x="128659" y="146172"/>
                </a:lnTo>
                <a:lnTo>
                  <a:pt x="125135" y="143478"/>
                </a:lnTo>
                <a:lnTo>
                  <a:pt x="129954" y="135239"/>
                </a:lnTo>
                <a:lnTo>
                  <a:pt x="131923" y="136586"/>
                </a:lnTo>
                <a:lnTo>
                  <a:pt x="133788" y="137701"/>
                </a:lnTo>
                <a:lnTo>
                  <a:pt x="150732" y="142234"/>
                </a:lnTo>
                <a:lnTo>
                  <a:pt x="178744" y="142234"/>
                </a:lnTo>
                <a:lnTo>
                  <a:pt x="178065" y="143089"/>
                </a:lnTo>
                <a:lnTo>
                  <a:pt x="173037" y="147068"/>
                </a:lnTo>
                <a:lnTo>
                  <a:pt x="167203" y="149910"/>
                </a:lnTo>
                <a:lnTo>
                  <a:pt x="160563" y="151615"/>
                </a:lnTo>
                <a:lnTo>
                  <a:pt x="153116" y="152183"/>
                </a:lnTo>
                <a:close/>
              </a:path>
              <a:path w="495300" h="152400">
                <a:moveTo>
                  <a:pt x="223067" y="117518"/>
                </a:moveTo>
                <a:lnTo>
                  <a:pt x="212497" y="117518"/>
                </a:lnTo>
                <a:lnTo>
                  <a:pt x="212497" y="0"/>
                </a:lnTo>
                <a:lnTo>
                  <a:pt x="223067" y="0"/>
                </a:lnTo>
                <a:lnTo>
                  <a:pt x="223067" y="45390"/>
                </a:lnTo>
                <a:lnTo>
                  <a:pt x="233835" y="45390"/>
                </a:lnTo>
                <a:lnTo>
                  <a:pt x="223067" y="60624"/>
                </a:lnTo>
                <a:lnTo>
                  <a:pt x="223067" y="117518"/>
                </a:lnTo>
                <a:close/>
              </a:path>
              <a:path w="495300" h="152400">
                <a:moveTo>
                  <a:pt x="233835" y="45390"/>
                </a:moveTo>
                <a:lnTo>
                  <a:pt x="223067" y="45390"/>
                </a:lnTo>
                <a:lnTo>
                  <a:pt x="224000" y="43836"/>
                </a:lnTo>
                <a:lnTo>
                  <a:pt x="245245" y="32177"/>
                </a:lnTo>
                <a:lnTo>
                  <a:pt x="258199" y="32177"/>
                </a:lnTo>
                <a:lnTo>
                  <a:pt x="265634" y="34794"/>
                </a:lnTo>
                <a:lnTo>
                  <a:pt x="272655" y="41815"/>
                </a:lnTo>
                <a:lnTo>
                  <a:pt x="243483" y="41815"/>
                </a:lnTo>
                <a:lnTo>
                  <a:pt x="240244" y="42463"/>
                </a:lnTo>
                <a:lnTo>
                  <a:pt x="234337" y="45054"/>
                </a:lnTo>
                <a:lnTo>
                  <a:pt x="233835" y="45390"/>
                </a:lnTo>
                <a:close/>
              </a:path>
              <a:path w="495300" h="152400">
                <a:moveTo>
                  <a:pt x="278718" y="117518"/>
                </a:moveTo>
                <a:lnTo>
                  <a:pt x="268147" y="117518"/>
                </a:lnTo>
                <a:lnTo>
                  <a:pt x="268136" y="60624"/>
                </a:lnTo>
                <a:lnTo>
                  <a:pt x="267836" y="57904"/>
                </a:lnTo>
                <a:lnTo>
                  <a:pt x="251152" y="41815"/>
                </a:lnTo>
                <a:lnTo>
                  <a:pt x="272655" y="41815"/>
                </a:lnTo>
                <a:lnTo>
                  <a:pt x="276101" y="45261"/>
                </a:lnTo>
                <a:lnTo>
                  <a:pt x="278718" y="52282"/>
                </a:lnTo>
                <a:lnTo>
                  <a:pt x="278718" y="117518"/>
                </a:lnTo>
                <a:close/>
              </a:path>
              <a:path w="495300" h="152400">
                <a:moveTo>
                  <a:pt x="319756" y="33732"/>
                </a:moveTo>
                <a:lnTo>
                  <a:pt x="309186" y="33732"/>
                </a:lnTo>
                <a:lnTo>
                  <a:pt x="309186" y="12124"/>
                </a:lnTo>
                <a:lnTo>
                  <a:pt x="319756" y="12124"/>
                </a:lnTo>
                <a:lnTo>
                  <a:pt x="319756" y="33732"/>
                </a:lnTo>
                <a:close/>
              </a:path>
              <a:path w="495300" h="152400">
                <a:moveTo>
                  <a:pt x="342918" y="42748"/>
                </a:moveTo>
                <a:lnTo>
                  <a:pt x="294884" y="42748"/>
                </a:lnTo>
                <a:lnTo>
                  <a:pt x="294884" y="33732"/>
                </a:lnTo>
                <a:lnTo>
                  <a:pt x="342918" y="33732"/>
                </a:lnTo>
                <a:lnTo>
                  <a:pt x="342918" y="42748"/>
                </a:lnTo>
                <a:close/>
              </a:path>
              <a:path w="495300" h="152400">
                <a:moveTo>
                  <a:pt x="333073" y="118295"/>
                </a:moveTo>
                <a:lnTo>
                  <a:pt x="327166" y="118295"/>
                </a:lnTo>
                <a:lnTo>
                  <a:pt x="323979" y="117881"/>
                </a:lnTo>
                <a:lnTo>
                  <a:pt x="309186" y="42748"/>
                </a:lnTo>
                <a:lnTo>
                  <a:pt x="319756" y="42748"/>
                </a:lnTo>
                <a:lnTo>
                  <a:pt x="319756" y="99434"/>
                </a:lnTo>
                <a:lnTo>
                  <a:pt x="320663" y="103424"/>
                </a:lnTo>
                <a:lnTo>
                  <a:pt x="324290" y="107984"/>
                </a:lnTo>
                <a:lnTo>
                  <a:pt x="327321" y="109124"/>
                </a:lnTo>
                <a:lnTo>
                  <a:pt x="343662" y="109124"/>
                </a:lnTo>
                <a:lnTo>
                  <a:pt x="344939" y="116275"/>
                </a:lnTo>
                <a:lnTo>
                  <a:pt x="343281" y="116896"/>
                </a:lnTo>
                <a:lnTo>
                  <a:pt x="341078" y="117389"/>
                </a:lnTo>
                <a:lnTo>
                  <a:pt x="335586" y="118114"/>
                </a:lnTo>
                <a:lnTo>
                  <a:pt x="333073" y="118295"/>
                </a:lnTo>
                <a:close/>
              </a:path>
              <a:path w="495300" h="152400">
                <a:moveTo>
                  <a:pt x="343662" y="109124"/>
                </a:moveTo>
                <a:lnTo>
                  <a:pt x="335715" y="109124"/>
                </a:lnTo>
                <a:lnTo>
                  <a:pt x="339653" y="108606"/>
                </a:lnTo>
                <a:lnTo>
                  <a:pt x="343384" y="107570"/>
                </a:lnTo>
                <a:lnTo>
                  <a:pt x="343662" y="109124"/>
                </a:lnTo>
                <a:close/>
              </a:path>
              <a:path w="495300" h="152400">
                <a:moveTo>
                  <a:pt x="401884" y="118762"/>
                </a:moveTo>
                <a:lnTo>
                  <a:pt x="394837" y="118762"/>
                </a:lnTo>
                <a:lnTo>
                  <a:pt x="386910" y="118135"/>
                </a:lnTo>
                <a:lnTo>
                  <a:pt x="359978" y="89018"/>
                </a:lnTo>
                <a:lnTo>
                  <a:pt x="359395" y="80366"/>
                </a:lnTo>
                <a:lnTo>
                  <a:pt x="359479" y="68708"/>
                </a:lnTo>
                <a:lnTo>
                  <a:pt x="379273" y="34664"/>
                </a:lnTo>
                <a:lnTo>
                  <a:pt x="393438" y="32177"/>
                </a:lnTo>
                <a:lnTo>
                  <a:pt x="401186" y="32814"/>
                </a:lnTo>
                <a:lnTo>
                  <a:pt x="407953" y="34723"/>
                </a:lnTo>
                <a:lnTo>
                  <a:pt x="413739" y="37905"/>
                </a:lnTo>
                <a:lnTo>
                  <a:pt x="417621" y="41504"/>
                </a:lnTo>
                <a:lnTo>
                  <a:pt x="385977" y="41504"/>
                </a:lnTo>
                <a:lnTo>
                  <a:pt x="380199" y="43965"/>
                </a:lnTo>
                <a:lnTo>
                  <a:pt x="372012" y="53810"/>
                </a:lnTo>
                <a:lnTo>
                  <a:pt x="369966" y="60417"/>
                </a:lnTo>
                <a:lnTo>
                  <a:pt x="369966" y="70107"/>
                </a:lnTo>
                <a:lnTo>
                  <a:pt x="427161" y="70107"/>
                </a:lnTo>
                <a:lnTo>
                  <a:pt x="427171" y="78967"/>
                </a:lnTo>
                <a:lnTo>
                  <a:pt x="369966" y="78967"/>
                </a:lnTo>
                <a:lnTo>
                  <a:pt x="369966" y="89693"/>
                </a:lnTo>
                <a:lnTo>
                  <a:pt x="372194" y="96870"/>
                </a:lnTo>
                <a:lnTo>
                  <a:pt x="381106" y="106922"/>
                </a:lnTo>
                <a:lnTo>
                  <a:pt x="387220" y="109435"/>
                </a:lnTo>
                <a:lnTo>
                  <a:pt x="425089" y="109435"/>
                </a:lnTo>
                <a:lnTo>
                  <a:pt x="421989" y="111663"/>
                </a:lnTo>
                <a:lnTo>
                  <a:pt x="417844" y="113839"/>
                </a:lnTo>
                <a:lnTo>
                  <a:pt x="407895" y="117777"/>
                </a:lnTo>
                <a:lnTo>
                  <a:pt x="401884" y="118762"/>
                </a:lnTo>
                <a:close/>
              </a:path>
              <a:path w="495300" h="152400">
                <a:moveTo>
                  <a:pt x="427161" y="70107"/>
                </a:moveTo>
                <a:lnTo>
                  <a:pt x="416600" y="70107"/>
                </a:lnTo>
                <a:lnTo>
                  <a:pt x="416600" y="59899"/>
                </a:lnTo>
                <a:lnTo>
                  <a:pt x="414579" y="53163"/>
                </a:lnTo>
                <a:lnTo>
                  <a:pt x="406496" y="43836"/>
                </a:lnTo>
                <a:lnTo>
                  <a:pt x="400796" y="41504"/>
                </a:lnTo>
                <a:lnTo>
                  <a:pt x="417621" y="41504"/>
                </a:lnTo>
                <a:lnTo>
                  <a:pt x="418543" y="42359"/>
                </a:lnTo>
                <a:lnTo>
                  <a:pt x="422318" y="47921"/>
                </a:lnTo>
                <a:lnTo>
                  <a:pt x="425014" y="54426"/>
                </a:lnTo>
                <a:lnTo>
                  <a:pt x="426631" y="61873"/>
                </a:lnTo>
                <a:lnTo>
                  <a:pt x="427161" y="70107"/>
                </a:lnTo>
                <a:close/>
              </a:path>
              <a:path w="495300" h="152400">
                <a:moveTo>
                  <a:pt x="425089" y="109435"/>
                </a:moveTo>
                <a:lnTo>
                  <a:pt x="400589" y="109435"/>
                </a:lnTo>
                <a:lnTo>
                  <a:pt x="405511" y="108606"/>
                </a:lnTo>
                <a:lnTo>
                  <a:pt x="414009" y="105290"/>
                </a:lnTo>
                <a:lnTo>
                  <a:pt x="417636" y="103372"/>
                </a:lnTo>
                <a:lnTo>
                  <a:pt x="420642" y="101196"/>
                </a:lnTo>
                <a:lnTo>
                  <a:pt x="425305" y="109279"/>
                </a:lnTo>
                <a:lnTo>
                  <a:pt x="425089" y="109435"/>
                </a:lnTo>
                <a:close/>
              </a:path>
              <a:path w="495300" h="152400">
                <a:moveTo>
                  <a:pt x="467080" y="48499"/>
                </a:moveTo>
                <a:lnTo>
                  <a:pt x="459193" y="48499"/>
                </a:lnTo>
                <a:lnTo>
                  <a:pt x="460126" y="46530"/>
                </a:lnTo>
                <a:lnTo>
                  <a:pt x="480075" y="32177"/>
                </a:lnTo>
                <a:lnTo>
                  <a:pt x="485671" y="32177"/>
                </a:lnTo>
                <a:lnTo>
                  <a:pt x="487821" y="32307"/>
                </a:lnTo>
                <a:lnTo>
                  <a:pt x="491656" y="32825"/>
                </a:lnTo>
                <a:lnTo>
                  <a:pt x="493495" y="33265"/>
                </a:lnTo>
                <a:lnTo>
                  <a:pt x="495257" y="33887"/>
                </a:lnTo>
                <a:lnTo>
                  <a:pt x="492513" y="42903"/>
                </a:lnTo>
                <a:lnTo>
                  <a:pt x="478468" y="42903"/>
                </a:lnTo>
                <a:lnTo>
                  <a:pt x="475359" y="43577"/>
                </a:lnTo>
                <a:lnTo>
                  <a:pt x="469763" y="46271"/>
                </a:lnTo>
                <a:lnTo>
                  <a:pt x="467380" y="48137"/>
                </a:lnTo>
                <a:lnTo>
                  <a:pt x="467080" y="48499"/>
                </a:lnTo>
                <a:close/>
              </a:path>
              <a:path w="495300" h="152400">
                <a:moveTo>
                  <a:pt x="459348" y="117518"/>
                </a:moveTo>
                <a:lnTo>
                  <a:pt x="448778" y="117518"/>
                </a:lnTo>
                <a:lnTo>
                  <a:pt x="448778" y="33732"/>
                </a:lnTo>
                <a:lnTo>
                  <a:pt x="459193" y="33732"/>
                </a:lnTo>
                <a:lnTo>
                  <a:pt x="459193" y="48499"/>
                </a:lnTo>
                <a:lnTo>
                  <a:pt x="467080" y="48499"/>
                </a:lnTo>
                <a:lnTo>
                  <a:pt x="463442" y="52904"/>
                </a:lnTo>
                <a:lnTo>
                  <a:pt x="461939" y="55754"/>
                </a:lnTo>
                <a:lnTo>
                  <a:pt x="459866" y="62386"/>
                </a:lnTo>
                <a:lnTo>
                  <a:pt x="459348" y="66013"/>
                </a:lnTo>
                <a:lnTo>
                  <a:pt x="459348" y="117518"/>
                </a:lnTo>
                <a:close/>
              </a:path>
              <a:path w="495300" h="152400">
                <a:moveTo>
                  <a:pt x="491992" y="44613"/>
                </a:moveTo>
                <a:lnTo>
                  <a:pt x="489091" y="43473"/>
                </a:lnTo>
                <a:lnTo>
                  <a:pt x="485723" y="42903"/>
                </a:lnTo>
                <a:lnTo>
                  <a:pt x="492513" y="42903"/>
                </a:lnTo>
                <a:lnTo>
                  <a:pt x="491992" y="446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46782" y="6181547"/>
            <a:ext cx="523875" cy="334645"/>
          </a:xfrm>
          <a:custGeom>
            <a:avLst/>
            <a:gdLst/>
            <a:ahLst/>
            <a:cxnLst/>
            <a:rect l="l" t="t" r="r" b="b"/>
            <a:pathLst>
              <a:path w="523875" h="334645">
                <a:moveTo>
                  <a:pt x="121246" y="112077"/>
                </a:moveTo>
                <a:lnTo>
                  <a:pt x="99733" y="63576"/>
                </a:lnTo>
                <a:lnTo>
                  <a:pt x="98704" y="61252"/>
                </a:lnTo>
                <a:lnTo>
                  <a:pt x="104927" y="58966"/>
                </a:lnTo>
                <a:lnTo>
                  <a:pt x="109842" y="55372"/>
                </a:lnTo>
                <a:lnTo>
                  <a:pt x="110896" y="53949"/>
                </a:lnTo>
                <a:lnTo>
                  <a:pt x="117094" y="45529"/>
                </a:lnTo>
                <a:lnTo>
                  <a:pt x="118910" y="39649"/>
                </a:lnTo>
                <a:lnTo>
                  <a:pt x="118910" y="26123"/>
                </a:lnTo>
                <a:lnTo>
                  <a:pt x="107873" y="7023"/>
                </a:lnTo>
                <a:lnTo>
                  <a:pt x="107873" y="24257"/>
                </a:lnTo>
                <a:lnTo>
                  <a:pt x="107873" y="39179"/>
                </a:lnTo>
                <a:lnTo>
                  <a:pt x="105727" y="44488"/>
                </a:lnTo>
                <a:lnTo>
                  <a:pt x="97129" y="52057"/>
                </a:lnTo>
                <a:lnTo>
                  <a:pt x="90106" y="53949"/>
                </a:lnTo>
                <a:lnTo>
                  <a:pt x="55803" y="53949"/>
                </a:lnTo>
                <a:lnTo>
                  <a:pt x="55803" y="9791"/>
                </a:lnTo>
                <a:lnTo>
                  <a:pt x="82067" y="9791"/>
                </a:lnTo>
                <a:lnTo>
                  <a:pt x="90881" y="9791"/>
                </a:lnTo>
                <a:lnTo>
                  <a:pt x="97383" y="11658"/>
                </a:lnTo>
                <a:lnTo>
                  <a:pt x="105778" y="19126"/>
                </a:lnTo>
                <a:lnTo>
                  <a:pt x="107873" y="24257"/>
                </a:lnTo>
                <a:lnTo>
                  <a:pt x="107873" y="7023"/>
                </a:lnTo>
                <a:lnTo>
                  <a:pt x="106603" y="5880"/>
                </a:lnTo>
                <a:lnTo>
                  <a:pt x="102895" y="3759"/>
                </a:lnTo>
                <a:lnTo>
                  <a:pt x="94195" y="749"/>
                </a:lnTo>
                <a:lnTo>
                  <a:pt x="89217" y="0"/>
                </a:lnTo>
                <a:lnTo>
                  <a:pt x="44919" y="0"/>
                </a:lnTo>
                <a:lnTo>
                  <a:pt x="44919" y="112077"/>
                </a:lnTo>
                <a:lnTo>
                  <a:pt x="55803" y="112077"/>
                </a:lnTo>
                <a:lnTo>
                  <a:pt x="55803" y="63741"/>
                </a:lnTo>
                <a:lnTo>
                  <a:pt x="86550" y="63741"/>
                </a:lnTo>
                <a:lnTo>
                  <a:pt x="87249" y="63690"/>
                </a:lnTo>
                <a:lnTo>
                  <a:pt x="87972" y="63576"/>
                </a:lnTo>
                <a:lnTo>
                  <a:pt x="109588" y="112077"/>
                </a:lnTo>
                <a:lnTo>
                  <a:pt x="121246" y="112077"/>
                </a:lnTo>
                <a:close/>
              </a:path>
              <a:path w="523875" h="334645">
                <a:moveTo>
                  <a:pt x="139585" y="187477"/>
                </a:moveTo>
                <a:lnTo>
                  <a:pt x="128244" y="187477"/>
                </a:lnTo>
                <a:lnTo>
                  <a:pt x="102895" y="287896"/>
                </a:lnTo>
                <a:lnTo>
                  <a:pt x="102743" y="287896"/>
                </a:lnTo>
                <a:lnTo>
                  <a:pt x="79362" y="200063"/>
                </a:lnTo>
                <a:lnTo>
                  <a:pt x="76009" y="187477"/>
                </a:lnTo>
                <a:lnTo>
                  <a:pt x="63728" y="187477"/>
                </a:lnTo>
                <a:lnTo>
                  <a:pt x="36995" y="287896"/>
                </a:lnTo>
                <a:lnTo>
                  <a:pt x="36830" y="287896"/>
                </a:lnTo>
                <a:lnTo>
                  <a:pt x="11658" y="187477"/>
                </a:lnTo>
                <a:lnTo>
                  <a:pt x="0" y="187477"/>
                </a:lnTo>
                <a:lnTo>
                  <a:pt x="30619" y="299554"/>
                </a:lnTo>
                <a:lnTo>
                  <a:pt x="43053" y="299554"/>
                </a:lnTo>
                <a:lnTo>
                  <a:pt x="46164" y="287896"/>
                </a:lnTo>
                <a:lnTo>
                  <a:pt x="69634" y="200063"/>
                </a:lnTo>
                <a:lnTo>
                  <a:pt x="96215" y="299554"/>
                </a:lnTo>
                <a:lnTo>
                  <a:pt x="108648" y="299554"/>
                </a:lnTo>
                <a:lnTo>
                  <a:pt x="111874" y="287896"/>
                </a:lnTo>
                <a:lnTo>
                  <a:pt x="139585" y="187477"/>
                </a:lnTo>
                <a:close/>
              </a:path>
              <a:path w="523875" h="334645">
                <a:moveTo>
                  <a:pt x="168033" y="215760"/>
                </a:moveTo>
                <a:lnTo>
                  <a:pt x="157467" y="215760"/>
                </a:lnTo>
                <a:lnTo>
                  <a:pt x="157467" y="299554"/>
                </a:lnTo>
                <a:lnTo>
                  <a:pt x="168033" y="299554"/>
                </a:lnTo>
                <a:lnTo>
                  <a:pt x="168033" y="215760"/>
                </a:lnTo>
                <a:close/>
              </a:path>
              <a:path w="523875" h="334645">
                <a:moveTo>
                  <a:pt x="168503" y="187947"/>
                </a:moveTo>
                <a:lnTo>
                  <a:pt x="156997" y="187947"/>
                </a:lnTo>
                <a:lnTo>
                  <a:pt x="156997" y="199758"/>
                </a:lnTo>
                <a:lnTo>
                  <a:pt x="168503" y="199758"/>
                </a:lnTo>
                <a:lnTo>
                  <a:pt x="168503" y="187947"/>
                </a:lnTo>
                <a:close/>
              </a:path>
              <a:path w="523875" h="334645">
                <a:moveTo>
                  <a:pt x="209689" y="64820"/>
                </a:moveTo>
                <a:lnTo>
                  <a:pt x="199631" y="36068"/>
                </a:lnTo>
                <a:lnTo>
                  <a:pt x="198970" y="35509"/>
                </a:lnTo>
                <a:lnTo>
                  <a:pt x="198970" y="55499"/>
                </a:lnTo>
                <a:lnTo>
                  <a:pt x="198970" y="84569"/>
                </a:lnTo>
                <a:lnTo>
                  <a:pt x="196761" y="91948"/>
                </a:lnTo>
                <a:lnTo>
                  <a:pt x="187960" y="101587"/>
                </a:lnTo>
                <a:lnTo>
                  <a:pt x="181864" y="104000"/>
                </a:lnTo>
                <a:lnTo>
                  <a:pt x="166319" y="104000"/>
                </a:lnTo>
                <a:lnTo>
                  <a:pt x="160235" y="101587"/>
                </a:lnTo>
                <a:lnTo>
                  <a:pt x="151422" y="91948"/>
                </a:lnTo>
                <a:lnTo>
                  <a:pt x="149225" y="84569"/>
                </a:lnTo>
                <a:lnTo>
                  <a:pt x="149225" y="55499"/>
                </a:lnTo>
                <a:lnTo>
                  <a:pt x="151422" y="48120"/>
                </a:lnTo>
                <a:lnTo>
                  <a:pt x="160235" y="38481"/>
                </a:lnTo>
                <a:lnTo>
                  <a:pt x="166319" y="36068"/>
                </a:lnTo>
                <a:lnTo>
                  <a:pt x="181864" y="36068"/>
                </a:lnTo>
                <a:lnTo>
                  <a:pt x="187960" y="38481"/>
                </a:lnTo>
                <a:lnTo>
                  <a:pt x="196761" y="48120"/>
                </a:lnTo>
                <a:lnTo>
                  <a:pt x="198970" y="55499"/>
                </a:lnTo>
                <a:lnTo>
                  <a:pt x="198970" y="35509"/>
                </a:lnTo>
                <a:lnTo>
                  <a:pt x="195224" y="32334"/>
                </a:lnTo>
                <a:lnTo>
                  <a:pt x="189141" y="29222"/>
                </a:lnTo>
                <a:lnTo>
                  <a:pt x="182092" y="27368"/>
                </a:lnTo>
                <a:lnTo>
                  <a:pt x="174091" y="26746"/>
                </a:lnTo>
                <a:lnTo>
                  <a:pt x="166103" y="27355"/>
                </a:lnTo>
                <a:lnTo>
                  <a:pt x="139077" y="56184"/>
                </a:lnTo>
                <a:lnTo>
                  <a:pt x="138493" y="64820"/>
                </a:lnTo>
                <a:lnTo>
                  <a:pt x="138493" y="75234"/>
                </a:lnTo>
                <a:lnTo>
                  <a:pt x="159054" y="110832"/>
                </a:lnTo>
                <a:lnTo>
                  <a:pt x="174091" y="113322"/>
                </a:lnTo>
                <a:lnTo>
                  <a:pt x="182092" y="112699"/>
                </a:lnTo>
                <a:lnTo>
                  <a:pt x="189141" y="110832"/>
                </a:lnTo>
                <a:lnTo>
                  <a:pt x="195224" y="107734"/>
                </a:lnTo>
                <a:lnTo>
                  <a:pt x="199631" y="104000"/>
                </a:lnTo>
                <a:lnTo>
                  <a:pt x="200367" y="103378"/>
                </a:lnTo>
                <a:lnTo>
                  <a:pt x="204444" y="97891"/>
                </a:lnTo>
                <a:lnTo>
                  <a:pt x="207365" y="91363"/>
                </a:lnTo>
                <a:lnTo>
                  <a:pt x="209105" y="83820"/>
                </a:lnTo>
                <a:lnTo>
                  <a:pt x="209689" y="75234"/>
                </a:lnTo>
                <a:lnTo>
                  <a:pt x="209689" y="64820"/>
                </a:lnTo>
                <a:close/>
              </a:path>
              <a:path w="523875" h="334645">
                <a:moveTo>
                  <a:pt x="260527" y="234315"/>
                </a:moveTo>
                <a:lnTo>
                  <a:pt x="257911" y="227291"/>
                </a:lnTo>
                <a:lnTo>
                  <a:pt x="254457" y="223850"/>
                </a:lnTo>
                <a:lnTo>
                  <a:pt x="247446" y="216827"/>
                </a:lnTo>
                <a:lnTo>
                  <a:pt x="240004" y="214210"/>
                </a:lnTo>
                <a:lnTo>
                  <a:pt x="227050" y="214210"/>
                </a:lnTo>
                <a:lnTo>
                  <a:pt x="204724" y="227418"/>
                </a:lnTo>
                <a:lnTo>
                  <a:pt x="204724" y="215760"/>
                </a:lnTo>
                <a:lnTo>
                  <a:pt x="194310" y="215760"/>
                </a:lnTo>
                <a:lnTo>
                  <a:pt x="194310" y="299554"/>
                </a:lnTo>
                <a:lnTo>
                  <a:pt x="204876" y="299554"/>
                </a:lnTo>
                <a:lnTo>
                  <a:pt x="204876" y="242658"/>
                </a:lnTo>
                <a:lnTo>
                  <a:pt x="205473" y="240169"/>
                </a:lnTo>
                <a:lnTo>
                  <a:pt x="225285" y="223850"/>
                </a:lnTo>
                <a:lnTo>
                  <a:pt x="232956" y="223850"/>
                </a:lnTo>
                <a:lnTo>
                  <a:pt x="249948" y="242658"/>
                </a:lnTo>
                <a:lnTo>
                  <a:pt x="249948" y="299554"/>
                </a:lnTo>
                <a:lnTo>
                  <a:pt x="260527" y="299554"/>
                </a:lnTo>
                <a:lnTo>
                  <a:pt x="260527" y="234315"/>
                </a:lnTo>
                <a:close/>
              </a:path>
              <a:path w="523875" h="334645">
                <a:moveTo>
                  <a:pt x="273265" y="110832"/>
                </a:moveTo>
                <a:lnTo>
                  <a:pt x="271995" y="103682"/>
                </a:lnTo>
                <a:lnTo>
                  <a:pt x="271716" y="102133"/>
                </a:lnTo>
                <a:lnTo>
                  <a:pt x="267982" y="103174"/>
                </a:lnTo>
                <a:lnTo>
                  <a:pt x="264045" y="103682"/>
                </a:lnTo>
                <a:lnTo>
                  <a:pt x="255651" y="103682"/>
                </a:lnTo>
                <a:lnTo>
                  <a:pt x="252628" y="102552"/>
                </a:lnTo>
                <a:lnTo>
                  <a:pt x="248996" y="97993"/>
                </a:lnTo>
                <a:lnTo>
                  <a:pt x="248094" y="93992"/>
                </a:lnTo>
                <a:lnTo>
                  <a:pt x="248094" y="37312"/>
                </a:lnTo>
                <a:lnTo>
                  <a:pt x="271246" y="37312"/>
                </a:lnTo>
                <a:lnTo>
                  <a:pt x="271246" y="28295"/>
                </a:lnTo>
                <a:lnTo>
                  <a:pt x="248094" y="28295"/>
                </a:lnTo>
                <a:lnTo>
                  <a:pt x="248094" y="6692"/>
                </a:lnTo>
                <a:lnTo>
                  <a:pt x="237515" y="6692"/>
                </a:lnTo>
                <a:lnTo>
                  <a:pt x="237515" y="28295"/>
                </a:lnTo>
                <a:lnTo>
                  <a:pt x="223215" y="28295"/>
                </a:lnTo>
                <a:lnTo>
                  <a:pt x="223215" y="37312"/>
                </a:lnTo>
                <a:lnTo>
                  <a:pt x="237515" y="37312"/>
                </a:lnTo>
                <a:lnTo>
                  <a:pt x="237591" y="93992"/>
                </a:lnTo>
                <a:lnTo>
                  <a:pt x="237959" y="97129"/>
                </a:lnTo>
                <a:lnTo>
                  <a:pt x="255498" y="112864"/>
                </a:lnTo>
                <a:lnTo>
                  <a:pt x="261404" y="112864"/>
                </a:lnTo>
                <a:lnTo>
                  <a:pt x="263918" y="112674"/>
                </a:lnTo>
                <a:lnTo>
                  <a:pt x="269417" y="111950"/>
                </a:lnTo>
                <a:lnTo>
                  <a:pt x="271614" y="111455"/>
                </a:lnTo>
                <a:lnTo>
                  <a:pt x="273265" y="110832"/>
                </a:lnTo>
                <a:close/>
              </a:path>
              <a:path w="523875" h="334645">
                <a:moveTo>
                  <a:pt x="349440" y="215760"/>
                </a:moveTo>
                <a:lnTo>
                  <a:pt x="339026" y="215760"/>
                </a:lnTo>
                <a:lnTo>
                  <a:pt x="339026" y="226021"/>
                </a:lnTo>
                <a:lnTo>
                  <a:pt x="338874" y="225806"/>
                </a:lnTo>
                <a:lnTo>
                  <a:pt x="338874" y="241884"/>
                </a:lnTo>
                <a:lnTo>
                  <a:pt x="338874" y="271729"/>
                </a:lnTo>
                <a:lnTo>
                  <a:pt x="338226" y="274967"/>
                </a:lnTo>
                <a:lnTo>
                  <a:pt x="317881" y="289915"/>
                </a:lnTo>
                <a:lnTo>
                  <a:pt x="307416" y="289915"/>
                </a:lnTo>
                <a:lnTo>
                  <a:pt x="301764" y="287477"/>
                </a:lnTo>
                <a:lnTo>
                  <a:pt x="293268" y="277736"/>
                </a:lnTo>
                <a:lnTo>
                  <a:pt x="291147" y="270789"/>
                </a:lnTo>
                <a:lnTo>
                  <a:pt x="291147" y="242760"/>
                </a:lnTo>
                <a:lnTo>
                  <a:pt x="293243" y="235839"/>
                </a:lnTo>
                <a:lnTo>
                  <a:pt x="301637" y="225996"/>
                </a:lnTo>
                <a:lnTo>
                  <a:pt x="307314" y="223532"/>
                </a:lnTo>
                <a:lnTo>
                  <a:pt x="317995" y="223532"/>
                </a:lnTo>
                <a:lnTo>
                  <a:pt x="338874" y="241884"/>
                </a:lnTo>
                <a:lnTo>
                  <a:pt x="338874" y="225806"/>
                </a:lnTo>
                <a:lnTo>
                  <a:pt x="320065" y="214210"/>
                </a:lnTo>
                <a:lnTo>
                  <a:pt x="309079" y="214210"/>
                </a:lnTo>
                <a:lnTo>
                  <a:pt x="280581" y="244424"/>
                </a:lnTo>
                <a:lnTo>
                  <a:pt x="280581" y="269036"/>
                </a:lnTo>
                <a:lnTo>
                  <a:pt x="309130" y="299237"/>
                </a:lnTo>
                <a:lnTo>
                  <a:pt x="318871" y="299237"/>
                </a:lnTo>
                <a:lnTo>
                  <a:pt x="323608" y="298259"/>
                </a:lnTo>
                <a:lnTo>
                  <a:pt x="332828" y="294322"/>
                </a:lnTo>
                <a:lnTo>
                  <a:pt x="336334" y="291211"/>
                </a:lnTo>
                <a:lnTo>
                  <a:pt x="337058" y="289915"/>
                </a:lnTo>
                <a:lnTo>
                  <a:pt x="338721" y="286956"/>
                </a:lnTo>
                <a:lnTo>
                  <a:pt x="338874" y="286956"/>
                </a:lnTo>
                <a:lnTo>
                  <a:pt x="338874" y="307276"/>
                </a:lnTo>
                <a:lnTo>
                  <a:pt x="336880" y="313778"/>
                </a:lnTo>
                <a:lnTo>
                  <a:pt x="328891" y="322173"/>
                </a:lnTo>
                <a:lnTo>
                  <a:pt x="323011" y="324269"/>
                </a:lnTo>
                <a:lnTo>
                  <a:pt x="312864" y="324269"/>
                </a:lnTo>
                <a:lnTo>
                  <a:pt x="292087" y="317271"/>
                </a:lnTo>
                <a:lnTo>
                  <a:pt x="287261" y="325513"/>
                </a:lnTo>
                <a:lnTo>
                  <a:pt x="290791" y="328206"/>
                </a:lnTo>
                <a:lnTo>
                  <a:pt x="294855" y="330327"/>
                </a:lnTo>
                <a:lnTo>
                  <a:pt x="304076" y="333438"/>
                </a:lnTo>
                <a:lnTo>
                  <a:pt x="309333" y="334213"/>
                </a:lnTo>
                <a:lnTo>
                  <a:pt x="315239" y="334213"/>
                </a:lnTo>
                <a:lnTo>
                  <a:pt x="340868" y="324269"/>
                </a:lnTo>
                <a:lnTo>
                  <a:pt x="344233" y="320027"/>
                </a:lnTo>
                <a:lnTo>
                  <a:pt x="347129" y="313829"/>
                </a:lnTo>
                <a:lnTo>
                  <a:pt x="348869" y="306539"/>
                </a:lnTo>
                <a:lnTo>
                  <a:pt x="349364" y="299237"/>
                </a:lnTo>
                <a:lnTo>
                  <a:pt x="349440" y="286956"/>
                </a:lnTo>
                <a:lnTo>
                  <a:pt x="349440" y="226021"/>
                </a:lnTo>
                <a:lnTo>
                  <a:pt x="349440" y="215760"/>
                </a:lnTo>
                <a:close/>
              </a:path>
              <a:path w="523875" h="334645">
                <a:moveTo>
                  <a:pt x="350989" y="71818"/>
                </a:moveTo>
                <a:lnTo>
                  <a:pt x="337654" y="29070"/>
                </a:lnTo>
                <a:lnTo>
                  <a:pt x="330263" y="26746"/>
                </a:lnTo>
                <a:lnTo>
                  <a:pt x="314413" y="26746"/>
                </a:lnTo>
                <a:lnTo>
                  <a:pt x="308787" y="27724"/>
                </a:lnTo>
                <a:lnTo>
                  <a:pt x="299148" y="31661"/>
                </a:lnTo>
                <a:lnTo>
                  <a:pt x="294779" y="33997"/>
                </a:lnTo>
                <a:lnTo>
                  <a:pt x="290842" y="36690"/>
                </a:lnTo>
                <a:lnTo>
                  <a:pt x="295973" y="44767"/>
                </a:lnTo>
                <a:lnTo>
                  <a:pt x="299593" y="42291"/>
                </a:lnTo>
                <a:lnTo>
                  <a:pt x="303479" y="40233"/>
                </a:lnTo>
                <a:lnTo>
                  <a:pt x="311772" y="37020"/>
                </a:lnTo>
                <a:lnTo>
                  <a:pt x="316128" y="36220"/>
                </a:lnTo>
                <a:lnTo>
                  <a:pt x="327215" y="36220"/>
                </a:lnTo>
                <a:lnTo>
                  <a:pt x="332155" y="37858"/>
                </a:lnTo>
                <a:lnTo>
                  <a:pt x="338899" y="44386"/>
                </a:lnTo>
                <a:lnTo>
                  <a:pt x="340575" y="49072"/>
                </a:lnTo>
                <a:lnTo>
                  <a:pt x="340575" y="62966"/>
                </a:lnTo>
                <a:lnTo>
                  <a:pt x="340575" y="71818"/>
                </a:lnTo>
                <a:lnTo>
                  <a:pt x="340575" y="89179"/>
                </a:lnTo>
                <a:lnTo>
                  <a:pt x="339826" y="91846"/>
                </a:lnTo>
                <a:lnTo>
                  <a:pt x="319176" y="104152"/>
                </a:lnTo>
                <a:lnTo>
                  <a:pt x="313690" y="104152"/>
                </a:lnTo>
                <a:lnTo>
                  <a:pt x="297992" y="82080"/>
                </a:lnTo>
                <a:lnTo>
                  <a:pt x="299491" y="78562"/>
                </a:lnTo>
                <a:lnTo>
                  <a:pt x="305498" y="73164"/>
                </a:lnTo>
                <a:lnTo>
                  <a:pt x="310375" y="71818"/>
                </a:lnTo>
                <a:lnTo>
                  <a:pt x="340575" y="71818"/>
                </a:lnTo>
                <a:lnTo>
                  <a:pt x="340575" y="62966"/>
                </a:lnTo>
                <a:lnTo>
                  <a:pt x="307213" y="62966"/>
                </a:lnTo>
                <a:lnTo>
                  <a:pt x="299859" y="65087"/>
                </a:lnTo>
                <a:lnTo>
                  <a:pt x="289902" y="73583"/>
                </a:lnTo>
                <a:lnTo>
                  <a:pt x="287413" y="79121"/>
                </a:lnTo>
                <a:lnTo>
                  <a:pt x="287413" y="96850"/>
                </a:lnTo>
                <a:lnTo>
                  <a:pt x="289902" y="102704"/>
                </a:lnTo>
                <a:lnTo>
                  <a:pt x="299859" y="111201"/>
                </a:lnTo>
                <a:lnTo>
                  <a:pt x="306336" y="113322"/>
                </a:lnTo>
                <a:lnTo>
                  <a:pt x="320840" y="113322"/>
                </a:lnTo>
                <a:lnTo>
                  <a:pt x="338874" y="104152"/>
                </a:lnTo>
                <a:lnTo>
                  <a:pt x="339750" y="103174"/>
                </a:lnTo>
                <a:lnTo>
                  <a:pt x="340575" y="101828"/>
                </a:lnTo>
                <a:lnTo>
                  <a:pt x="340741" y="101828"/>
                </a:lnTo>
                <a:lnTo>
                  <a:pt x="340741" y="112077"/>
                </a:lnTo>
                <a:lnTo>
                  <a:pt x="350989" y="112077"/>
                </a:lnTo>
                <a:lnTo>
                  <a:pt x="350989" y="101828"/>
                </a:lnTo>
                <a:lnTo>
                  <a:pt x="350989" y="71818"/>
                </a:lnTo>
                <a:close/>
              </a:path>
              <a:path w="523875" h="334645">
                <a:moveTo>
                  <a:pt x="420484" y="28448"/>
                </a:moveTo>
                <a:lnTo>
                  <a:pt x="418719" y="27825"/>
                </a:lnTo>
                <a:lnTo>
                  <a:pt x="416877" y="27393"/>
                </a:lnTo>
                <a:lnTo>
                  <a:pt x="413042" y="26873"/>
                </a:lnTo>
                <a:lnTo>
                  <a:pt x="410895" y="26746"/>
                </a:lnTo>
                <a:lnTo>
                  <a:pt x="405295" y="26746"/>
                </a:lnTo>
                <a:lnTo>
                  <a:pt x="384416" y="43065"/>
                </a:lnTo>
                <a:lnTo>
                  <a:pt x="384416" y="28295"/>
                </a:lnTo>
                <a:lnTo>
                  <a:pt x="374002" y="28295"/>
                </a:lnTo>
                <a:lnTo>
                  <a:pt x="374002" y="112077"/>
                </a:lnTo>
                <a:lnTo>
                  <a:pt x="384568" y="112077"/>
                </a:lnTo>
                <a:lnTo>
                  <a:pt x="384568" y="60579"/>
                </a:lnTo>
                <a:lnTo>
                  <a:pt x="385089" y="56946"/>
                </a:lnTo>
                <a:lnTo>
                  <a:pt x="403694" y="37465"/>
                </a:lnTo>
                <a:lnTo>
                  <a:pt x="410946" y="37465"/>
                </a:lnTo>
                <a:lnTo>
                  <a:pt x="414312" y="38036"/>
                </a:lnTo>
                <a:lnTo>
                  <a:pt x="417220" y="39179"/>
                </a:lnTo>
                <a:lnTo>
                  <a:pt x="417741" y="37465"/>
                </a:lnTo>
                <a:lnTo>
                  <a:pt x="420484" y="28448"/>
                </a:lnTo>
                <a:close/>
              </a:path>
              <a:path w="523875" h="334645">
                <a:moveTo>
                  <a:pt x="436956" y="260997"/>
                </a:moveTo>
                <a:lnTo>
                  <a:pt x="427405" y="223532"/>
                </a:lnTo>
                <a:lnTo>
                  <a:pt x="426389" y="222592"/>
                </a:lnTo>
                <a:lnTo>
                  <a:pt x="426389" y="241935"/>
                </a:lnTo>
                <a:lnTo>
                  <a:pt x="426389" y="252145"/>
                </a:lnTo>
                <a:lnTo>
                  <a:pt x="379755" y="252145"/>
                </a:lnTo>
                <a:lnTo>
                  <a:pt x="379755" y="242455"/>
                </a:lnTo>
                <a:lnTo>
                  <a:pt x="381800" y="235839"/>
                </a:lnTo>
                <a:lnTo>
                  <a:pt x="389991" y="225996"/>
                </a:lnTo>
                <a:lnTo>
                  <a:pt x="395770" y="223532"/>
                </a:lnTo>
                <a:lnTo>
                  <a:pt x="410578" y="223532"/>
                </a:lnTo>
                <a:lnTo>
                  <a:pt x="416280" y="225869"/>
                </a:lnTo>
                <a:lnTo>
                  <a:pt x="424370" y="235191"/>
                </a:lnTo>
                <a:lnTo>
                  <a:pt x="426389" y="241935"/>
                </a:lnTo>
                <a:lnTo>
                  <a:pt x="426389" y="222592"/>
                </a:lnTo>
                <a:lnTo>
                  <a:pt x="423532" y="219938"/>
                </a:lnTo>
                <a:lnTo>
                  <a:pt x="417741" y="216750"/>
                </a:lnTo>
                <a:lnTo>
                  <a:pt x="410972" y="214845"/>
                </a:lnTo>
                <a:lnTo>
                  <a:pt x="403225" y="214210"/>
                </a:lnTo>
                <a:lnTo>
                  <a:pt x="395719" y="214833"/>
                </a:lnTo>
                <a:lnTo>
                  <a:pt x="369747" y="243547"/>
                </a:lnTo>
                <a:lnTo>
                  <a:pt x="369189" y="251980"/>
                </a:lnTo>
                <a:lnTo>
                  <a:pt x="369189" y="262394"/>
                </a:lnTo>
                <a:lnTo>
                  <a:pt x="389699" y="298284"/>
                </a:lnTo>
                <a:lnTo>
                  <a:pt x="404622" y="300799"/>
                </a:lnTo>
                <a:lnTo>
                  <a:pt x="411670" y="300799"/>
                </a:lnTo>
                <a:lnTo>
                  <a:pt x="417677" y="299808"/>
                </a:lnTo>
                <a:lnTo>
                  <a:pt x="427634" y="295871"/>
                </a:lnTo>
                <a:lnTo>
                  <a:pt x="431774" y="293700"/>
                </a:lnTo>
                <a:lnTo>
                  <a:pt x="434873" y="291465"/>
                </a:lnTo>
                <a:lnTo>
                  <a:pt x="435089" y="291312"/>
                </a:lnTo>
                <a:lnTo>
                  <a:pt x="430428" y="283235"/>
                </a:lnTo>
                <a:lnTo>
                  <a:pt x="427418" y="285407"/>
                </a:lnTo>
                <a:lnTo>
                  <a:pt x="423799" y="287324"/>
                </a:lnTo>
                <a:lnTo>
                  <a:pt x="415302" y="290639"/>
                </a:lnTo>
                <a:lnTo>
                  <a:pt x="410375" y="291465"/>
                </a:lnTo>
                <a:lnTo>
                  <a:pt x="397014" y="291465"/>
                </a:lnTo>
                <a:lnTo>
                  <a:pt x="390893" y="288950"/>
                </a:lnTo>
                <a:lnTo>
                  <a:pt x="381977" y="278904"/>
                </a:lnTo>
                <a:lnTo>
                  <a:pt x="379755" y="271729"/>
                </a:lnTo>
                <a:lnTo>
                  <a:pt x="379755" y="260997"/>
                </a:lnTo>
                <a:lnTo>
                  <a:pt x="436956" y="260997"/>
                </a:lnTo>
                <a:close/>
              </a:path>
              <a:path w="523875" h="334645">
                <a:moveTo>
                  <a:pt x="498055" y="28295"/>
                </a:moveTo>
                <a:lnTo>
                  <a:pt x="487172" y="28295"/>
                </a:lnTo>
                <a:lnTo>
                  <a:pt x="461670" y="100266"/>
                </a:lnTo>
                <a:lnTo>
                  <a:pt x="435711" y="28295"/>
                </a:lnTo>
                <a:lnTo>
                  <a:pt x="424827" y="28295"/>
                </a:lnTo>
                <a:lnTo>
                  <a:pt x="456234" y="113487"/>
                </a:lnTo>
                <a:lnTo>
                  <a:pt x="445503" y="143484"/>
                </a:lnTo>
                <a:lnTo>
                  <a:pt x="454520" y="146748"/>
                </a:lnTo>
                <a:lnTo>
                  <a:pt x="471601" y="100266"/>
                </a:lnTo>
                <a:lnTo>
                  <a:pt x="498055" y="28295"/>
                </a:lnTo>
                <a:close/>
              </a:path>
              <a:path w="523875" h="334645">
                <a:moveTo>
                  <a:pt x="523697" y="182029"/>
                </a:moveTo>
                <a:lnTo>
                  <a:pt x="513130" y="182029"/>
                </a:lnTo>
                <a:lnTo>
                  <a:pt x="513130" y="226021"/>
                </a:lnTo>
                <a:lnTo>
                  <a:pt x="513130" y="241884"/>
                </a:lnTo>
                <a:lnTo>
                  <a:pt x="513130" y="273278"/>
                </a:lnTo>
                <a:lnTo>
                  <a:pt x="512483" y="276517"/>
                </a:lnTo>
                <a:lnTo>
                  <a:pt x="492137" y="291465"/>
                </a:lnTo>
                <a:lnTo>
                  <a:pt x="481672" y="291465"/>
                </a:lnTo>
                <a:lnTo>
                  <a:pt x="476034" y="289039"/>
                </a:lnTo>
                <a:lnTo>
                  <a:pt x="467525" y="279298"/>
                </a:lnTo>
                <a:lnTo>
                  <a:pt x="465404" y="272351"/>
                </a:lnTo>
                <a:lnTo>
                  <a:pt x="465404" y="242760"/>
                </a:lnTo>
                <a:lnTo>
                  <a:pt x="467499" y="235839"/>
                </a:lnTo>
                <a:lnTo>
                  <a:pt x="475894" y="225996"/>
                </a:lnTo>
                <a:lnTo>
                  <a:pt x="481571" y="223532"/>
                </a:lnTo>
                <a:lnTo>
                  <a:pt x="492252" y="223532"/>
                </a:lnTo>
                <a:lnTo>
                  <a:pt x="513130" y="241884"/>
                </a:lnTo>
                <a:lnTo>
                  <a:pt x="513130" y="226021"/>
                </a:lnTo>
                <a:lnTo>
                  <a:pt x="494322" y="214210"/>
                </a:lnTo>
                <a:lnTo>
                  <a:pt x="483336" y="214210"/>
                </a:lnTo>
                <a:lnTo>
                  <a:pt x="454837" y="244424"/>
                </a:lnTo>
                <a:lnTo>
                  <a:pt x="454837" y="270586"/>
                </a:lnTo>
                <a:lnTo>
                  <a:pt x="483387" y="300799"/>
                </a:lnTo>
                <a:lnTo>
                  <a:pt x="493128" y="300799"/>
                </a:lnTo>
                <a:lnTo>
                  <a:pt x="497890" y="299808"/>
                </a:lnTo>
                <a:lnTo>
                  <a:pt x="507225" y="295871"/>
                </a:lnTo>
                <a:lnTo>
                  <a:pt x="510743" y="292760"/>
                </a:lnTo>
                <a:lnTo>
                  <a:pt x="511467" y="291465"/>
                </a:lnTo>
                <a:lnTo>
                  <a:pt x="513130" y="288518"/>
                </a:lnTo>
                <a:lnTo>
                  <a:pt x="513283" y="288518"/>
                </a:lnTo>
                <a:lnTo>
                  <a:pt x="513283" y="299554"/>
                </a:lnTo>
                <a:lnTo>
                  <a:pt x="523697" y="299554"/>
                </a:lnTo>
                <a:lnTo>
                  <a:pt x="523697" y="288518"/>
                </a:lnTo>
                <a:lnTo>
                  <a:pt x="523697" y="226021"/>
                </a:lnTo>
                <a:lnTo>
                  <a:pt x="523697" y="182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C7ACFAF-A70E-4338-6CCA-9550F22D11DA}"/>
              </a:ext>
            </a:extLst>
          </p:cNvPr>
          <p:cNvSpPr txBox="1"/>
          <p:nvPr/>
        </p:nvSpPr>
        <p:spPr>
          <a:xfrm>
            <a:off x="653858" y="6839556"/>
            <a:ext cx="30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각각에서 아래로 갈수록 나쁜 조건</a:t>
            </a:r>
            <a:endParaRPr kumimoji="1" lang="ko-Kore-KR" altLang="en-US" dirty="0">
              <a:solidFill>
                <a:srgbClr val="C0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244221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35" dirty="0">
                <a:solidFill>
                  <a:srgbClr val="674107"/>
                </a:solidFill>
                <a:latin typeface="Arial Unicode MS"/>
                <a:cs typeface="Arial Unicode MS"/>
              </a:rPr>
              <a:t>MIL–HDBK–217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5368925"/>
            <a:chOff x="0" y="1364728"/>
            <a:chExt cx="10692765" cy="536892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779" y="1364728"/>
              <a:ext cx="164541" cy="2479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2201" y="1934940"/>
              <a:ext cx="4667026" cy="23726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808" y="2289048"/>
              <a:ext cx="7613903" cy="39669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391" y="6576060"/>
              <a:ext cx="976883" cy="15697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7B9FE50-4E9D-2530-2658-65D5B162F5B2}"/>
              </a:ext>
            </a:extLst>
          </p:cNvPr>
          <p:cNvSpPr txBox="1"/>
          <p:nvPr/>
        </p:nvSpPr>
        <p:spPr>
          <a:xfrm>
            <a:off x="1765300" y="648347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우로 갈수록 커진다</a:t>
            </a:r>
            <a:endParaRPr kumimoji="1" lang="ko-Kore-KR" altLang="en-US" dirty="0">
              <a:solidFill>
                <a:srgbClr val="C0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244221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35" dirty="0">
                <a:solidFill>
                  <a:srgbClr val="674107"/>
                </a:solidFill>
                <a:latin typeface="Arial Unicode MS"/>
                <a:cs typeface="Arial Unicode MS"/>
              </a:rPr>
              <a:t>MIL–HDBK–217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1435735"/>
            <a:chOff x="0" y="1364728"/>
            <a:chExt cx="10692765" cy="143573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779" y="1364728"/>
              <a:ext cx="164541" cy="2479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7736" y="2067682"/>
              <a:ext cx="3366884" cy="23481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4079" y="2324721"/>
              <a:ext cx="2300246" cy="2042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1632" y="2587276"/>
              <a:ext cx="2584828" cy="21293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840980" y="2786567"/>
            <a:ext cx="2506980" cy="1185545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70"/>
              </a:spcBef>
            </a:pPr>
            <a:r>
              <a:rPr sz="1800" i="1" dirty="0">
                <a:latin typeface="Symbol" pitchFamily="2" charset="2"/>
                <a:cs typeface="Cambria"/>
              </a:rPr>
              <a:t></a:t>
            </a:r>
            <a:r>
              <a:rPr sz="1500" i="1" baseline="-25000" dirty="0">
                <a:latin typeface="Times New Roman"/>
                <a:cs typeface="Times New Roman"/>
              </a:rPr>
              <a:t>C</a:t>
            </a:r>
            <a:r>
              <a:rPr sz="1500" i="1" spc="270" baseline="-25000" dirty="0">
                <a:latin typeface="Times New Roman"/>
                <a:cs typeface="Times New Roman"/>
              </a:rPr>
              <a:t>  </a:t>
            </a:r>
            <a:r>
              <a:rPr sz="1750" dirty="0">
                <a:latin typeface="Symbol"/>
                <a:cs typeface="Symbol"/>
              </a:rPr>
              <a:t></a:t>
            </a:r>
            <a:r>
              <a:rPr sz="1750" spc="254" dirty="0">
                <a:latin typeface="Times New Roman"/>
                <a:cs typeface="Times New Roman"/>
              </a:rPr>
              <a:t> </a:t>
            </a:r>
            <a:r>
              <a:rPr sz="1800" i="1" spc="-360" dirty="0">
                <a:latin typeface="Symbol" pitchFamily="2" charset="2"/>
                <a:cs typeface="Cambria"/>
              </a:rPr>
              <a:t></a:t>
            </a:r>
            <a:r>
              <a:rPr sz="1800" i="1" spc="-125" dirty="0">
                <a:latin typeface="Cambria"/>
                <a:cs typeface="Cambria"/>
              </a:rPr>
              <a:t> </a:t>
            </a:r>
            <a:r>
              <a:rPr sz="1500" i="1" baseline="-25000" dirty="0">
                <a:latin typeface="Times New Roman"/>
                <a:cs typeface="Times New Roman"/>
              </a:rPr>
              <a:t>g</a:t>
            </a:r>
            <a:r>
              <a:rPr sz="1500" i="1" spc="-89" baseline="-25000" dirty="0">
                <a:latin typeface="Times New Roman"/>
                <a:cs typeface="Times New Roman"/>
              </a:rPr>
              <a:t> </a:t>
            </a:r>
            <a:r>
              <a:rPr sz="1800" i="1" spc="-360" dirty="0">
                <a:latin typeface="Symbol" pitchFamily="2" charset="2"/>
                <a:cs typeface="Cambria"/>
              </a:rPr>
              <a:t></a:t>
            </a:r>
            <a:r>
              <a:rPr sz="1800" i="1" spc="55" dirty="0">
                <a:latin typeface="Cambria"/>
                <a:cs typeface="Cambria"/>
              </a:rPr>
              <a:t> </a:t>
            </a:r>
            <a:r>
              <a:rPr sz="1500" i="1" spc="-75" baseline="-25000" dirty="0">
                <a:latin typeface="Times New Roman"/>
                <a:cs typeface="Times New Roman"/>
              </a:rPr>
              <a:t>Q</a:t>
            </a:r>
            <a:endParaRPr sz="1500" baseline="-25000" dirty="0">
              <a:latin typeface="Times New Roman"/>
              <a:cs typeface="Times New Roman"/>
            </a:endParaRPr>
          </a:p>
          <a:p>
            <a:pPr marL="409575">
              <a:lnSpc>
                <a:spcPct val="100000"/>
              </a:lnSpc>
              <a:spcBef>
                <a:spcPts val="975"/>
              </a:spcBef>
            </a:pPr>
            <a:r>
              <a:rPr sz="1750" dirty="0">
                <a:latin typeface="Symbol"/>
                <a:cs typeface="Symbol"/>
              </a:rPr>
              <a:t></a:t>
            </a:r>
            <a:r>
              <a:rPr sz="1750" spc="290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0</a:t>
            </a:r>
            <a:r>
              <a:rPr sz="1750" spc="-215" dirty="0">
                <a:latin typeface="Times New Roman"/>
                <a:cs typeface="Times New Roman"/>
              </a:rPr>
              <a:t> </a:t>
            </a:r>
            <a:r>
              <a:rPr sz="1750" spc="50" dirty="0">
                <a:latin typeface="Times New Roman"/>
                <a:cs typeface="Times New Roman"/>
              </a:rPr>
              <a:t>.0</a:t>
            </a:r>
            <a:r>
              <a:rPr sz="1750" spc="-195" dirty="0">
                <a:latin typeface="Times New Roman"/>
                <a:cs typeface="Times New Roman"/>
              </a:rPr>
              <a:t> </a:t>
            </a:r>
            <a:r>
              <a:rPr sz="1750" spc="90" dirty="0">
                <a:latin typeface="Times New Roman"/>
                <a:cs typeface="Times New Roman"/>
              </a:rPr>
              <a:t>48</a:t>
            </a:r>
            <a:r>
              <a:rPr sz="1750" spc="1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</a:t>
            </a:r>
            <a:r>
              <a:rPr sz="1750" spc="125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0</a:t>
            </a:r>
            <a:r>
              <a:rPr sz="1750" spc="-215" dirty="0">
                <a:latin typeface="Times New Roman"/>
                <a:cs typeface="Times New Roman"/>
              </a:rPr>
              <a:t> </a:t>
            </a:r>
            <a:r>
              <a:rPr sz="1750" spc="50" dirty="0">
                <a:latin typeface="Times New Roman"/>
                <a:cs typeface="Times New Roman"/>
              </a:rPr>
              <a:t>.2</a:t>
            </a:r>
            <a:r>
              <a:rPr sz="1750" spc="-2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5</a:t>
            </a:r>
            <a:r>
              <a:rPr sz="1750" spc="16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/</a:t>
            </a:r>
            <a:r>
              <a:rPr sz="1750" spc="-55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1</a:t>
            </a:r>
            <a:r>
              <a:rPr sz="1750" spc="-215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0</a:t>
            </a:r>
            <a:r>
              <a:rPr sz="1750" spc="-175" dirty="0">
                <a:latin typeface="Times New Roman"/>
                <a:cs typeface="Times New Roman"/>
              </a:rPr>
              <a:t> </a:t>
            </a:r>
            <a:r>
              <a:rPr sz="1500" spc="-75" baseline="44444" dirty="0">
                <a:latin typeface="Times New Roman"/>
                <a:cs typeface="Times New Roman"/>
              </a:rPr>
              <a:t>6</a:t>
            </a:r>
            <a:endParaRPr sz="1500" baseline="44444" dirty="0">
              <a:latin typeface="Times New Roman"/>
              <a:cs typeface="Times New Roman"/>
            </a:endParaRPr>
          </a:p>
          <a:p>
            <a:pPr marL="409575">
              <a:lnSpc>
                <a:spcPct val="100000"/>
              </a:lnSpc>
              <a:spcBef>
                <a:spcPts val="730"/>
              </a:spcBef>
            </a:pPr>
            <a:r>
              <a:rPr sz="1750" dirty="0">
                <a:latin typeface="Symbol"/>
                <a:cs typeface="Symbol"/>
              </a:rPr>
              <a:t></a:t>
            </a:r>
            <a:r>
              <a:rPr sz="1750" spc="85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1</a:t>
            </a:r>
            <a:r>
              <a:rPr sz="1750" spc="-215" dirty="0">
                <a:latin typeface="Times New Roman"/>
                <a:cs typeface="Times New Roman"/>
              </a:rPr>
              <a:t> </a:t>
            </a:r>
            <a:r>
              <a:rPr sz="1750" spc="50" dirty="0">
                <a:latin typeface="Times New Roman"/>
                <a:cs typeface="Times New Roman"/>
              </a:rPr>
              <a:t>.2</a:t>
            </a:r>
            <a:r>
              <a:rPr sz="1750" spc="2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</a:t>
            </a:r>
            <a:r>
              <a:rPr sz="1750" spc="-80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1</a:t>
            </a:r>
            <a:r>
              <a:rPr sz="1750" spc="-215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0</a:t>
            </a:r>
            <a:r>
              <a:rPr sz="1750" spc="-145" dirty="0">
                <a:latin typeface="Times New Roman"/>
                <a:cs typeface="Times New Roman"/>
              </a:rPr>
              <a:t> </a:t>
            </a:r>
            <a:r>
              <a:rPr sz="1500" baseline="44444" dirty="0">
                <a:latin typeface="Symbol"/>
                <a:cs typeface="Symbol"/>
              </a:rPr>
              <a:t></a:t>
            </a:r>
            <a:r>
              <a:rPr sz="1500" spc="-179" baseline="44444" dirty="0">
                <a:latin typeface="Times New Roman"/>
                <a:cs typeface="Times New Roman"/>
              </a:rPr>
              <a:t> </a:t>
            </a:r>
            <a:r>
              <a:rPr sz="1500" spc="-75" baseline="44444" dirty="0">
                <a:latin typeface="Times New Roman"/>
                <a:cs typeface="Times New Roman"/>
              </a:rPr>
              <a:t>8</a:t>
            </a:r>
            <a:endParaRPr sz="1500" baseline="44444" dirty="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38086" y="2379662"/>
            <a:ext cx="7148195" cy="3487420"/>
            <a:chOff x="438086" y="2379662"/>
            <a:chExt cx="7148195" cy="3487420"/>
          </a:xfrm>
        </p:grpSpPr>
        <p:sp>
          <p:nvSpPr>
            <p:cNvPr id="13" name="object 13"/>
            <p:cNvSpPr/>
            <p:nvPr/>
          </p:nvSpPr>
          <p:spPr>
            <a:xfrm>
              <a:off x="448055" y="2389631"/>
              <a:ext cx="7127875" cy="818515"/>
            </a:xfrm>
            <a:custGeom>
              <a:avLst/>
              <a:gdLst/>
              <a:ahLst/>
              <a:cxnLst/>
              <a:rect l="l" t="t" r="r" b="b"/>
              <a:pathLst>
                <a:path w="7127875" h="818514">
                  <a:moveTo>
                    <a:pt x="7127735" y="0"/>
                  </a:moveTo>
                  <a:lnTo>
                    <a:pt x="5923788" y="0"/>
                  </a:lnTo>
                  <a:lnTo>
                    <a:pt x="0" y="0"/>
                  </a:lnTo>
                  <a:lnTo>
                    <a:pt x="0" y="818388"/>
                  </a:lnTo>
                  <a:lnTo>
                    <a:pt x="5923788" y="818388"/>
                  </a:lnTo>
                  <a:lnTo>
                    <a:pt x="7127735" y="818388"/>
                  </a:lnTo>
                  <a:lnTo>
                    <a:pt x="7127735" y="0"/>
                  </a:lnTo>
                  <a:close/>
                </a:path>
              </a:pathLst>
            </a:custGeom>
            <a:solidFill>
              <a:srgbClr val="E2C6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8055" y="3208019"/>
              <a:ext cx="632460" cy="802005"/>
            </a:xfrm>
            <a:custGeom>
              <a:avLst/>
              <a:gdLst/>
              <a:ahLst/>
              <a:cxnLst/>
              <a:rect l="l" t="t" r="r" b="b"/>
              <a:pathLst>
                <a:path w="632460" h="802004">
                  <a:moveTo>
                    <a:pt x="632460" y="801624"/>
                  </a:moveTo>
                  <a:lnTo>
                    <a:pt x="0" y="801624"/>
                  </a:lnTo>
                  <a:lnTo>
                    <a:pt x="0" y="0"/>
                  </a:lnTo>
                  <a:lnTo>
                    <a:pt x="632460" y="0"/>
                  </a:lnTo>
                  <a:lnTo>
                    <a:pt x="632460" y="801624"/>
                  </a:lnTo>
                  <a:close/>
                </a:path>
              </a:pathLst>
            </a:custGeom>
            <a:solidFill>
              <a:srgbClr val="FDED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80515" y="3208019"/>
              <a:ext cx="6495415" cy="802005"/>
            </a:xfrm>
            <a:custGeom>
              <a:avLst/>
              <a:gdLst/>
              <a:ahLst/>
              <a:cxnLst/>
              <a:rect l="l" t="t" r="r" b="b"/>
              <a:pathLst>
                <a:path w="6495415" h="802004">
                  <a:moveTo>
                    <a:pt x="6495287" y="801624"/>
                  </a:moveTo>
                  <a:lnTo>
                    <a:pt x="0" y="801624"/>
                  </a:lnTo>
                  <a:lnTo>
                    <a:pt x="0" y="0"/>
                  </a:lnTo>
                  <a:lnTo>
                    <a:pt x="6495287" y="0"/>
                  </a:lnTo>
                  <a:lnTo>
                    <a:pt x="6495287" y="801624"/>
                  </a:lnTo>
                  <a:close/>
                </a:path>
              </a:pathLst>
            </a:custGeom>
            <a:solidFill>
              <a:srgbClr val="FF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8055" y="4009644"/>
              <a:ext cx="632460" cy="1524000"/>
            </a:xfrm>
            <a:custGeom>
              <a:avLst/>
              <a:gdLst/>
              <a:ahLst/>
              <a:cxnLst/>
              <a:rect l="l" t="t" r="r" b="b"/>
              <a:pathLst>
                <a:path w="632460" h="1524000">
                  <a:moveTo>
                    <a:pt x="632460" y="1524000"/>
                  </a:moveTo>
                  <a:lnTo>
                    <a:pt x="0" y="1524000"/>
                  </a:lnTo>
                  <a:lnTo>
                    <a:pt x="0" y="0"/>
                  </a:lnTo>
                  <a:lnTo>
                    <a:pt x="632460" y="0"/>
                  </a:lnTo>
                  <a:lnTo>
                    <a:pt x="632460" y="1524000"/>
                  </a:lnTo>
                  <a:close/>
                </a:path>
              </a:pathLst>
            </a:custGeom>
            <a:solidFill>
              <a:srgbClr val="FDED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80515" y="4009644"/>
              <a:ext cx="6495415" cy="1524000"/>
            </a:xfrm>
            <a:custGeom>
              <a:avLst/>
              <a:gdLst/>
              <a:ahLst/>
              <a:cxnLst/>
              <a:rect l="l" t="t" r="r" b="b"/>
              <a:pathLst>
                <a:path w="6495415" h="1524000">
                  <a:moveTo>
                    <a:pt x="6495287" y="1524000"/>
                  </a:moveTo>
                  <a:lnTo>
                    <a:pt x="0" y="1524000"/>
                  </a:lnTo>
                  <a:lnTo>
                    <a:pt x="0" y="0"/>
                  </a:lnTo>
                  <a:lnTo>
                    <a:pt x="6495287" y="0"/>
                  </a:lnTo>
                  <a:lnTo>
                    <a:pt x="6495287" y="1524000"/>
                  </a:lnTo>
                  <a:close/>
                </a:path>
              </a:pathLst>
            </a:custGeom>
            <a:solidFill>
              <a:srgbClr val="FF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8055" y="5533644"/>
              <a:ext cx="632460" cy="325120"/>
            </a:xfrm>
            <a:custGeom>
              <a:avLst/>
              <a:gdLst/>
              <a:ahLst/>
              <a:cxnLst/>
              <a:rect l="l" t="t" r="r" b="b"/>
              <a:pathLst>
                <a:path w="632460" h="325120">
                  <a:moveTo>
                    <a:pt x="632460" y="324611"/>
                  </a:moveTo>
                  <a:lnTo>
                    <a:pt x="0" y="324611"/>
                  </a:lnTo>
                  <a:lnTo>
                    <a:pt x="0" y="0"/>
                  </a:lnTo>
                  <a:lnTo>
                    <a:pt x="632460" y="0"/>
                  </a:lnTo>
                  <a:lnTo>
                    <a:pt x="632460" y="324611"/>
                  </a:lnTo>
                  <a:close/>
                </a:path>
              </a:pathLst>
            </a:custGeom>
            <a:solidFill>
              <a:srgbClr val="FDED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80515" y="5533644"/>
              <a:ext cx="6495415" cy="325120"/>
            </a:xfrm>
            <a:custGeom>
              <a:avLst/>
              <a:gdLst/>
              <a:ahLst/>
              <a:cxnLst/>
              <a:rect l="l" t="t" r="r" b="b"/>
              <a:pathLst>
                <a:path w="6495415" h="325120">
                  <a:moveTo>
                    <a:pt x="6495287" y="324611"/>
                  </a:moveTo>
                  <a:lnTo>
                    <a:pt x="0" y="324611"/>
                  </a:lnTo>
                  <a:lnTo>
                    <a:pt x="0" y="0"/>
                  </a:lnTo>
                  <a:lnTo>
                    <a:pt x="6495287" y="0"/>
                  </a:lnTo>
                  <a:lnTo>
                    <a:pt x="6495287" y="324611"/>
                  </a:lnTo>
                  <a:close/>
                </a:path>
              </a:pathLst>
            </a:custGeom>
            <a:solidFill>
              <a:srgbClr val="FF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0515" y="2385060"/>
              <a:ext cx="0" cy="829310"/>
            </a:xfrm>
            <a:custGeom>
              <a:avLst/>
              <a:gdLst/>
              <a:ahLst/>
              <a:cxnLst/>
              <a:rect l="l" t="t" r="r" b="b"/>
              <a:pathLst>
                <a:path h="829310">
                  <a:moveTo>
                    <a:pt x="0" y="0"/>
                  </a:moveTo>
                  <a:lnTo>
                    <a:pt x="0" y="829056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80515" y="3214116"/>
              <a:ext cx="0" cy="2649220"/>
            </a:xfrm>
            <a:custGeom>
              <a:avLst/>
              <a:gdLst/>
              <a:ahLst/>
              <a:cxnLst/>
              <a:rect l="l" t="t" r="r" b="b"/>
              <a:pathLst>
                <a:path h="2649220">
                  <a:moveTo>
                    <a:pt x="0" y="0"/>
                  </a:moveTo>
                  <a:lnTo>
                    <a:pt x="0" y="2648712"/>
                  </a:lnTo>
                </a:path>
              </a:pathLst>
            </a:custGeom>
            <a:ln w="6096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71844" y="2385060"/>
              <a:ext cx="0" cy="829310"/>
            </a:xfrm>
            <a:custGeom>
              <a:avLst/>
              <a:gdLst/>
              <a:ahLst/>
              <a:cxnLst/>
              <a:rect l="l" t="t" r="r" b="b"/>
              <a:pathLst>
                <a:path h="829310">
                  <a:moveTo>
                    <a:pt x="0" y="0"/>
                  </a:moveTo>
                  <a:lnTo>
                    <a:pt x="0" y="829056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71844" y="3214116"/>
              <a:ext cx="0" cy="2649220"/>
            </a:xfrm>
            <a:custGeom>
              <a:avLst/>
              <a:gdLst/>
              <a:ahLst/>
              <a:cxnLst/>
              <a:rect l="l" t="t" r="r" b="b"/>
              <a:pathLst>
                <a:path h="2649220">
                  <a:moveTo>
                    <a:pt x="0" y="0"/>
                  </a:moveTo>
                  <a:lnTo>
                    <a:pt x="0" y="2648712"/>
                  </a:lnTo>
                </a:path>
              </a:pathLst>
            </a:custGeom>
            <a:ln w="6096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3483" y="3208019"/>
              <a:ext cx="7137400" cy="0"/>
            </a:xfrm>
            <a:custGeom>
              <a:avLst/>
              <a:gdLst/>
              <a:ahLst/>
              <a:cxnLst/>
              <a:rect l="l" t="t" r="r" b="b"/>
              <a:pathLst>
                <a:path w="7137400">
                  <a:moveTo>
                    <a:pt x="0" y="0"/>
                  </a:moveTo>
                  <a:lnTo>
                    <a:pt x="7136892" y="0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3483" y="4009644"/>
              <a:ext cx="7137400" cy="1524000"/>
            </a:xfrm>
            <a:custGeom>
              <a:avLst/>
              <a:gdLst/>
              <a:ahLst/>
              <a:cxnLst/>
              <a:rect l="l" t="t" r="r" b="b"/>
              <a:pathLst>
                <a:path w="7137400" h="1524000">
                  <a:moveTo>
                    <a:pt x="0" y="0"/>
                  </a:moveTo>
                  <a:lnTo>
                    <a:pt x="7136892" y="0"/>
                  </a:lnTo>
                </a:path>
                <a:path w="7137400" h="1524000">
                  <a:moveTo>
                    <a:pt x="0" y="1524000"/>
                  </a:moveTo>
                  <a:lnTo>
                    <a:pt x="7136892" y="1524000"/>
                  </a:lnTo>
                </a:path>
              </a:pathLst>
            </a:custGeom>
            <a:ln w="6096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3483" y="2385060"/>
              <a:ext cx="7137400" cy="3477895"/>
            </a:xfrm>
            <a:custGeom>
              <a:avLst/>
              <a:gdLst/>
              <a:ahLst/>
              <a:cxnLst/>
              <a:rect l="l" t="t" r="r" b="b"/>
              <a:pathLst>
                <a:path w="7137400" h="3477895">
                  <a:moveTo>
                    <a:pt x="4571" y="0"/>
                  </a:moveTo>
                  <a:lnTo>
                    <a:pt x="4571" y="3477768"/>
                  </a:lnTo>
                </a:path>
                <a:path w="7137400" h="3477895">
                  <a:moveTo>
                    <a:pt x="7132319" y="0"/>
                  </a:moveTo>
                  <a:lnTo>
                    <a:pt x="7132319" y="3477768"/>
                  </a:lnTo>
                </a:path>
                <a:path w="7137400" h="3477895">
                  <a:moveTo>
                    <a:pt x="0" y="4572"/>
                  </a:moveTo>
                  <a:lnTo>
                    <a:pt x="7136892" y="4572"/>
                  </a:lnTo>
                </a:path>
                <a:path w="7137400" h="3477895">
                  <a:moveTo>
                    <a:pt x="0" y="3473195"/>
                  </a:moveTo>
                  <a:lnTo>
                    <a:pt x="7136892" y="3473195"/>
                  </a:lnTo>
                </a:path>
              </a:pathLst>
            </a:custGeom>
            <a:ln w="762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8010" y="2457068"/>
              <a:ext cx="6863715" cy="680085"/>
            </a:xfrm>
            <a:custGeom>
              <a:avLst/>
              <a:gdLst/>
              <a:ahLst/>
              <a:cxnLst/>
              <a:rect l="l" t="t" r="r" b="b"/>
              <a:pathLst>
                <a:path w="6863715" h="680085">
                  <a:moveTo>
                    <a:pt x="151879" y="182664"/>
                  </a:moveTo>
                  <a:lnTo>
                    <a:pt x="129146" y="182664"/>
                  </a:lnTo>
                  <a:lnTo>
                    <a:pt x="129146" y="153898"/>
                  </a:lnTo>
                  <a:lnTo>
                    <a:pt x="150672" y="153898"/>
                  </a:lnTo>
                  <a:lnTo>
                    <a:pt x="150672" y="133985"/>
                  </a:lnTo>
                  <a:lnTo>
                    <a:pt x="104203" y="133985"/>
                  </a:lnTo>
                  <a:lnTo>
                    <a:pt x="104203" y="153898"/>
                  </a:lnTo>
                  <a:lnTo>
                    <a:pt x="104203" y="182664"/>
                  </a:lnTo>
                  <a:lnTo>
                    <a:pt x="67183" y="182664"/>
                  </a:lnTo>
                  <a:lnTo>
                    <a:pt x="67183" y="153898"/>
                  </a:lnTo>
                  <a:lnTo>
                    <a:pt x="104203" y="153898"/>
                  </a:lnTo>
                  <a:lnTo>
                    <a:pt x="104203" y="133985"/>
                  </a:lnTo>
                  <a:lnTo>
                    <a:pt x="20713" y="133985"/>
                  </a:lnTo>
                  <a:lnTo>
                    <a:pt x="20713" y="153898"/>
                  </a:lnTo>
                  <a:lnTo>
                    <a:pt x="42240" y="153898"/>
                  </a:lnTo>
                  <a:lnTo>
                    <a:pt x="42240" y="182664"/>
                  </a:lnTo>
                  <a:lnTo>
                    <a:pt x="19507" y="182664"/>
                  </a:lnTo>
                  <a:lnTo>
                    <a:pt x="19507" y="202577"/>
                  </a:lnTo>
                  <a:lnTo>
                    <a:pt x="151879" y="202577"/>
                  </a:lnTo>
                  <a:lnTo>
                    <a:pt x="151879" y="182664"/>
                  </a:lnTo>
                  <a:close/>
                </a:path>
                <a:path w="6863715" h="680085">
                  <a:moveTo>
                    <a:pt x="171399" y="463296"/>
                  </a:moveTo>
                  <a:lnTo>
                    <a:pt x="141617" y="463296"/>
                  </a:lnTo>
                  <a:lnTo>
                    <a:pt x="142849" y="457060"/>
                  </a:lnTo>
                  <a:lnTo>
                    <a:pt x="143903" y="450443"/>
                  </a:lnTo>
                  <a:lnTo>
                    <a:pt x="146850" y="379603"/>
                  </a:lnTo>
                  <a:lnTo>
                    <a:pt x="21120" y="379603"/>
                  </a:lnTo>
                  <a:lnTo>
                    <a:pt x="21120" y="401535"/>
                  </a:lnTo>
                  <a:lnTo>
                    <a:pt x="121500" y="401535"/>
                  </a:lnTo>
                  <a:lnTo>
                    <a:pt x="121437" y="416648"/>
                  </a:lnTo>
                  <a:lnTo>
                    <a:pt x="117551" y="456336"/>
                  </a:lnTo>
                  <a:lnTo>
                    <a:pt x="116078" y="463296"/>
                  </a:lnTo>
                  <a:lnTo>
                    <a:pt x="0" y="463296"/>
                  </a:lnTo>
                  <a:lnTo>
                    <a:pt x="0" y="484822"/>
                  </a:lnTo>
                  <a:lnTo>
                    <a:pt x="72821" y="484822"/>
                  </a:lnTo>
                  <a:lnTo>
                    <a:pt x="72821" y="555828"/>
                  </a:lnTo>
                  <a:lnTo>
                    <a:pt x="98374" y="555828"/>
                  </a:lnTo>
                  <a:lnTo>
                    <a:pt x="98374" y="484822"/>
                  </a:lnTo>
                  <a:lnTo>
                    <a:pt x="171399" y="484822"/>
                  </a:lnTo>
                  <a:lnTo>
                    <a:pt x="171399" y="463296"/>
                  </a:lnTo>
                  <a:close/>
                </a:path>
                <a:path w="6863715" h="680085">
                  <a:moveTo>
                    <a:pt x="171399" y="214845"/>
                  </a:moveTo>
                  <a:lnTo>
                    <a:pt x="0" y="214845"/>
                  </a:lnTo>
                  <a:lnTo>
                    <a:pt x="0" y="235369"/>
                  </a:lnTo>
                  <a:lnTo>
                    <a:pt x="73025" y="235369"/>
                  </a:lnTo>
                  <a:lnTo>
                    <a:pt x="73025" y="250456"/>
                  </a:lnTo>
                  <a:lnTo>
                    <a:pt x="23939" y="250456"/>
                  </a:lnTo>
                  <a:lnTo>
                    <a:pt x="23939" y="315036"/>
                  </a:lnTo>
                  <a:lnTo>
                    <a:pt x="147459" y="315036"/>
                  </a:lnTo>
                  <a:lnTo>
                    <a:pt x="147459" y="294716"/>
                  </a:lnTo>
                  <a:lnTo>
                    <a:pt x="147459" y="270776"/>
                  </a:lnTo>
                  <a:lnTo>
                    <a:pt x="147459" y="250456"/>
                  </a:lnTo>
                  <a:lnTo>
                    <a:pt x="122313" y="250456"/>
                  </a:lnTo>
                  <a:lnTo>
                    <a:pt x="122313" y="270776"/>
                  </a:lnTo>
                  <a:lnTo>
                    <a:pt x="122313" y="294716"/>
                  </a:lnTo>
                  <a:lnTo>
                    <a:pt x="49085" y="294716"/>
                  </a:lnTo>
                  <a:lnTo>
                    <a:pt x="49085" y="270776"/>
                  </a:lnTo>
                  <a:lnTo>
                    <a:pt x="122313" y="270776"/>
                  </a:lnTo>
                  <a:lnTo>
                    <a:pt x="122313" y="250456"/>
                  </a:lnTo>
                  <a:lnTo>
                    <a:pt x="98374" y="250456"/>
                  </a:lnTo>
                  <a:lnTo>
                    <a:pt x="98374" y="235369"/>
                  </a:lnTo>
                  <a:lnTo>
                    <a:pt x="171399" y="235369"/>
                  </a:lnTo>
                  <a:lnTo>
                    <a:pt x="171399" y="214845"/>
                  </a:lnTo>
                  <a:close/>
                </a:path>
                <a:path w="6863715" h="680085">
                  <a:moveTo>
                    <a:pt x="297726" y="202780"/>
                  </a:moveTo>
                  <a:lnTo>
                    <a:pt x="265201" y="181825"/>
                  </a:lnTo>
                  <a:lnTo>
                    <a:pt x="256286" y="165836"/>
                  </a:lnTo>
                  <a:lnTo>
                    <a:pt x="256286" y="156908"/>
                  </a:lnTo>
                  <a:lnTo>
                    <a:pt x="291287" y="156908"/>
                  </a:lnTo>
                  <a:lnTo>
                    <a:pt x="291287" y="135585"/>
                  </a:lnTo>
                  <a:lnTo>
                    <a:pt x="194322" y="135585"/>
                  </a:lnTo>
                  <a:lnTo>
                    <a:pt x="194322" y="156908"/>
                  </a:lnTo>
                  <a:lnTo>
                    <a:pt x="230936" y="156908"/>
                  </a:lnTo>
                  <a:lnTo>
                    <a:pt x="230936" y="168249"/>
                  </a:lnTo>
                  <a:lnTo>
                    <a:pt x="199288" y="199936"/>
                  </a:lnTo>
                  <a:lnTo>
                    <a:pt x="186677" y="208013"/>
                  </a:lnTo>
                  <a:lnTo>
                    <a:pt x="200164" y="226517"/>
                  </a:lnTo>
                  <a:lnTo>
                    <a:pt x="230136" y="206197"/>
                  </a:lnTo>
                  <a:lnTo>
                    <a:pt x="239115" y="199631"/>
                  </a:lnTo>
                  <a:lnTo>
                    <a:pt x="244081" y="195199"/>
                  </a:lnTo>
                  <a:lnTo>
                    <a:pt x="245021" y="192925"/>
                  </a:lnTo>
                  <a:lnTo>
                    <a:pt x="245224" y="192925"/>
                  </a:lnTo>
                  <a:lnTo>
                    <a:pt x="284848" y="220484"/>
                  </a:lnTo>
                  <a:lnTo>
                    <a:pt x="297726" y="202780"/>
                  </a:lnTo>
                  <a:close/>
                </a:path>
                <a:path w="6863715" h="680085">
                  <a:moveTo>
                    <a:pt x="330517" y="372770"/>
                  </a:moveTo>
                  <a:lnTo>
                    <a:pt x="305371" y="372770"/>
                  </a:lnTo>
                  <a:lnTo>
                    <a:pt x="305371" y="391680"/>
                  </a:lnTo>
                  <a:lnTo>
                    <a:pt x="305371" y="412597"/>
                  </a:lnTo>
                  <a:lnTo>
                    <a:pt x="305371" y="427888"/>
                  </a:lnTo>
                  <a:lnTo>
                    <a:pt x="232143" y="427888"/>
                  </a:lnTo>
                  <a:lnTo>
                    <a:pt x="232143" y="412597"/>
                  </a:lnTo>
                  <a:lnTo>
                    <a:pt x="305371" y="412597"/>
                  </a:lnTo>
                  <a:lnTo>
                    <a:pt x="305371" y="391680"/>
                  </a:lnTo>
                  <a:lnTo>
                    <a:pt x="232143" y="391680"/>
                  </a:lnTo>
                  <a:lnTo>
                    <a:pt x="232143" y="372770"/>
                  </a:lnTo>
                  <a:lnTo>
                    <a:pt x="206997" y="372770"/>
                  </a:lnTo>
                  <a:lnTo>
                    <a:pt x="206997" y="448805"/>
                  </a:lnTo>
                  <a:lnTo>
                    <a:pt x="330517" y="448805"/>
                  </a:lnTo>
                  <a:lnTo>
                    <a:pt x="330517" y="427888"/>
                  </a:lnTo>
                  <a:lnTo>
                    <a:pt x="330517" y="412597"/>
                  </a:lnTo>
                  <a:lnTo>
                    <a:pt x="330517" y="391680"/>
                  </a:lnTo>
                  <a:lnTo>
                    <a:pt x="330517" y="372770"/>
                  </a:lnTo>
                  <a:close/>
                </a:path>
                <a:path w="6863715" h="680085">
                  <a:moveTo>
                    <a:pt x="334137" y="532295"/>
                  </a:moveTo>
                  <a:lnTo>
                    <a:pt x="232549" y="532295"/>
                  </a:lnTo>
                  <a:lnTo>
                    <a:pt x="232549" y="500913"/>
                  </a:lnTo>
                  <a:lnTo>
                    <a:pt x="207200" y="500913"/>
                  </a:lnTo>
                  <a:lnTo>
                    <a:pt x="207200" y="553821"/>
                  </a:lnTo>
                  <a:lnTo>
                    <a:pt x="334137" y="553821"/>
                  </a:lnTo>
                  <a:lnTo>
                    <a:pt x="334137" y="532295"/>
                  </a:lnTo>
                  <a:close/>
                </a:path>
                <a:path w="6863715" h="680085">
                  <a:moveTo>
                    <a:pt x="338569" y="127939"/>
                  </a:moveTo>
                  <a:lnTo>
                    <a:pt x="313220" y="127939"/>
                  </a:lnTo>
                  <a:lnTo>
                    <a:pt x="313220" y="220891"/>
                  </a:lnTo>
                  <a:lnTo>
                    <a:pt x="338569" y="220891"/>
                  </a:lnTo>
                  <a:lnTo>
                    <a:pt x="338569" y="127939"/>
                  </a:lnTo>
                  <a:close/>
                </a:path>
                <a:path w="6863715" h="680085">
                  <a:moveTo>
                    <a:pt x="344195" y="296722"/>
                  </a:moveTo>
                  <a:lnTo>
                    <a:pt x="245821" y="296722"/>
                  </a:lnTo>
                  <a:lnTo>
                    <a:pt x="245821" y="282638"/>
                  </a:lnTo>
                  <a:lnTo>
                    <a:pt x="338569" y="282638"/>
                  </a:lnTo>
                  <a:lnTo>
                    <a:pt x="338569" y="229336"/>
                  </a:lnTo>
                  <a:lnTo>
                    <a:pt x="220281" y="229336"/>
                  </a:lnTo>
                  <a:lnTo>
                    <a:pt x="220281" y="249453"/>
                  </a:lnTo>
                  <a:lnTo>
                    <a:pt x="314020" y="249453"/>
                  </a:lnTo>
                  <a:lnTo>
                    <a:pt x="314020" y="263537"/>
                  </a:lnTo>
                  <a:lnTo>
                    <a:pt x="221284" y="263537"/>
                  </a:lnTo>
                  <a:lnTo>
                    <a:pt x="221284" y="316839"/>
                  </a:lnTo>
                  <a:lnTo>
                    <a:pt x="344195" y="316839"/>
                  </a:lnTo>
                  <a:lnTo>
                    <a:pt x="344195" y="296722"/>
                  </a:lnTo>
                  <a:close/>
                </a:path>
                <a:path w="6863715" h="680085">
                  <a:moveTo>
                    <a:pt x="354457" y="463296"/>
                  </a:moveTo>
                  <a:lnTo>
                    <a:pt x="183057" y="463296"/>
                  </a:lnTo>
                  <a:lnTo>
                    <a:pt x="183057" y="484619"/>
                  </a:lnTo>
                  <a:lnTo>
                    <a:pt x="258902" y="484619"/>
                  </a:lnTo>
                  <a:lnTo>
                    <a:pt x="258902" y="515391"/>
                  </a:lnTo>
                  <a:lnTo>
                    <a:pt x="284251" y="515391"/>
                  </a:lnTo>
                  <a:lnTo>
                    <a:pt x="284251" y="484619"/>
                  </a:lnTo>
                  <a:lnTo>
                    <a:pt x="354457" y="484619"/>
                  </a:lnTo>
                  <a:lnTo>
                    <a:pt x="354457" y="463296"/>
                  </a:lnTo>
                  <a:close/>
                </a:path>
                <a:path w="6863715" h="680085">
                  <a:moveTo>
                    <a:pt x="3119513" y="342188"/>
                  </a:moveTo>
                  <a:lnTo>
                    <a:pt x="3089630" y="326732"/>
                  </a:lnTo>
                  <a:lnTo>
                    <a:pt x="3083903" y="323481"/>
                  </a:lnTo>
                  <a:lnTo>
                    <a:pt x="3082963" y="322948"/>
                  </a:lnTo>
                  <a:lnTo>
                    <a:pt x="3076664" y="319062"/>
                  </a:lnTo>
                  <a:lnTo>
                    <a:pt x="3069691" y="314896"/>
                  </a:lnTo>
                  <a:lnTo>
                    <a:pt x="3064853" y="310642"/>
                  </a:lnTo>
                  <a:lnTo>
                    <a:pt x="3059493" y="301917"/>
                  </a:lnTo>
                  <a:lnTo>
                    <a:pt x="3058147" y="296519"/>
                  </a:lnTo>
                  <a:lnTo>
                    <a:pt x="3058147" y="285064"/>
                  </a:lnTo>
                  <a:lnTo>
                    <a:pt x="3109849" y="285064"/>
                  </a:lnTo>
                  <a:lnTo>
                    <a:pt x="3109849" y="263537"/>
                  </a:lnTo>
                  <a:lnTo>
                    <a:pt x="2980702" y="263537"/>
                  </a:lnTo>
                  <a:lnTo>
                    <a:pt x="2980702" y="285064"/>
                  </a:lnTo>
                  <a:lnTo>
                    <a:pt x="3032404" y="285064"/>
                  </a:lnTo>
                  <a:lnTo>
                    <a:pt x="3032404" y="296519"/>
                  </a:lnTo>
                  <a:lnTo>
                    <a:pt x="3031058" y="301917"/>
                  </a:lnTo>
                  <a:lnTo>
                    <a:pt x="3025698" y="310642"/>
                  </a:lnTo>
                  <a:lnTo>
                    <a:pt x="3020872" y="314896"/>
                  </a:lnTo>
                  <a:lnTo>
                    <a:pt x="3013900" y="319062"/>
                  </a:lnTo>
                  <a:lnTo>
                    <a:pt x="3007588" y="322948"/>
                  </a:lnTo>
                  <a:lnTo>
                    <a:pt x="3000921" y="326732"/>
                  </a:lnTo>
                  <a:lnTo>
                    <a:pt x="2971050" y="342188"/>
                  </a:lnTo>
                  <a:lnTo>
                    <a:pt x="2982518" y="362305"/>
                  </a:lnTo>
                  <a:lnTo>
                    <a:pt x="3020428" y="342061"/>
                  </a:lnTo>
                  <a:lnTo>
                    <a:pt x="3045879" y="323481"/>
                  </a:lnTo>
                  <a:lnTo>
                    <a:pt x="3046082" y="323481"/>
                  </a:lnTo>
                  <a:lnTo>
                    <a:pt x="3081858" y="348094"/>
                  </a:lnTo>
                  <a:lnTo>
                    <a:pt x="3108248" y="361899"/>
                  </a:lnTo>
                  <a:lnTo>
                    <a:pt x="3119513" y="342188"/>
                  </a:lnTo>
                  <a:close/>
                </a:path>
                <a:path w="6863715" h="680085">
                  <a:moveTo>
                    <a:pt x="3130981" y="390474"/>
                  </a:moveTo>
                  <a:lnTo>
                    <a:pt x="3057956" y="390474"/>
                  </a:lnTo>
                  <a:lnTo>
                    <a:pt x="3057956" y="353656"/>
                  </a:lnTo>
                  <a:lnTo>
                    <a:pt x="3032607" y="353656"/>
                  </a:lnTo>
                  <a:lnTo>
                    <a:pt x="3032607" y="390474"/>
                  </a:lnTo>
                  <a:lnTo>
                    <a:pt x="2959582" y="390474"/>
                  </a:lnTo>
                  <a:lnTo>
                    <a:pt x="2959582" y="412000"/>
                  </a:lnTo>
                  <a:lnTo>
                    <a:pt x="3130981" y="412000"/>
                  </a:lnTo>
                  <a:lnTo>
                    <a:pt x="3130981" y="390474"/>
                  </a:lnTo>
                  <a:close/>
                </a:path>
                <a:path w="6863715" h="680085">
                  <a:moveTo>
                    <a:pt x="3297948" y="248450"/>
                  </a:moveTo>
                  <a:lnTo>
                    <a:pt x="3272599" y="248450"/>
                  </a:lnTo>
                  <a:lnTo>
                    <a:pt x="3272599" y="298132"/>
                  </a:lnTo>
                  <a:lnTo>
                    <a:pt x="3236188" y="298132"/>
                  </a:lnTo>
                  <a:lnTo>
                    <a:pt x="3236188" y="259918"/>
                  </a:lnTo>
                  <a:lnTo>
                    <a:pt x="3153308" y="259918"/>
                  </a:lnTo>
                  <a:lnTo>
                    <a:pt x="3153308" y="281635"/>
                  </a:lnTo>
                  <a:lnTo>
                    <a:pt x="3210839" y="281635"/>
                  </a:lnTo>
                  <a:lnTo>
                    <a:pt x="3210839" y="298399"/>
                  </a:lnTo>
                  <a:lnTo>
                    <a:pt x="3179356" y="331431"/>
                  </a:lnTo>
                  <a:lnTo>
                    <a:pt x="3145256" y="347218"/>
                  </a:lnTo>
                  <a:lnTo>
                    <a:pt x="3155721" y="367944"/>
                  </a:lnTo>
                  <a:lnTo>
                    <a:pt x="3194685" y="350100"/>
                  </a:lnTo>
                  <a:lnTo>
                    <a:pt x="3226460" y="327533"/>
                  </a:lnTo>
                  <a:lnTo>
                    <a:pt x="3231362" y="319659"/>
                  </a:lnTo>
                  <a:lnTo>
                    <a:pt x="3272599" y="319659"/>
                  </a:lnTo>
                  <a:lnTo>
                    <a:pt x="3272599" y="381622"/>
                  </a:lnTo>
                  <a:lnTo>
                    <a:pt x="3297948" y="381622"/>
                  </a:lnTo>
                  <a:lnTo>
                    <a:pt x="3297948" y="319659"/>
                  </a:lnTo>
                  <a:lnTo>
                    <a:pt x="3297948" y="298132"/>
                  </a:lnTo>
                  <a:lnTo>
                    <a:pt x="3297948" y="248450"/>
                  </a:lnTo>
                  <a:close/>
                </a:path>
                <a:path w="6863715" h="680085">
                  <a:moveTo>
                    <a:pt x="3300958" y="411797"/>
                  </a:moveTo>
                  <a:lnTo>
                    <a:pt x="3204400" y="411797"/>
                  </a:lnTo>
                  <a:lnTo>
                    <a:pt x="3204400" y="371767"/>
                  </a:lnTo>
                  <a:lnTo>
                    <a:pt x="3178848" y="371767"/>
                  </a:lnTo>
                  <a:lnTo>
                    <a:pt x="3178848" y="433514"/>
                  </a:lnTo>
                  <a:lnTo>
                    <a:pt x="3300958" y="433514"/>
                  </a:lnTo>
                  <a:lnTo>
                    <a:pt x="3300958" y="411797"/>
                  </a:lnTo>
                  <a:close/>
                </a:path>
                <a:path w="6863715" h="680085">
                  <a:moveTo>
                    <a:pt x="6081509" y="382828"/>
                  </a:moveTo>
                  <a:lnTo>
                    <a:pt x="6008484" y="382828"/>
                  </a:lnTo>
                  <a:lnTo>
                    <a:pt x="6008484" y="352247"/>
                  </a:lnTo>
                  <a:lnTo>
                    <a:pt x="6058370" y="352247"/>
                  </a:lnTo>
                  <a:lnTo>
                    <a:pt x="6058370" y="330923"/>
                  </a:lnTo>
                  <a:lnTo>
                    <a:pt x="6058370" y="305181"/>
                  </a:lnTo>
                  <a:lnTo>
                    <a:pt x="6058370" y="283654"/>
                  </a:lnTo>
                  <a:lnTo>
                    <a:pt x="6058370" y="253669"/>
                  </a:lnTo>
                  <a:lnTo>
                    <a:pt x="6033020" y="253669"/>
                  </a:lnTo>
                  <a:lnTo>
                    <a:pt x="6033020" y="283654"/>
                  </a:lnTo>
                  <a:lnTo>
                    <a:pt x="6033020" y="305181"/>
                  </a:lnTo>
                  <a:lnTo>
                    <a:pt x="6033020" y="330923"/>
                  </a:lnTo>
                  <a:lnTo>
                    <a:pt x="5958598" y="330923"/>
                  </a:lnTo>
                  <a:lnTo>
                    <a:pt x="5958598" y="305181"/>
                  </a:lnTo>
                  <a:lnTo>
                    <a:pt x="6033020" y="305181"/>
                  </a:lnTo>
                  <a:lnTo>
                    <a:pt x="6033020" y="283654"/>
                  </a:lnTo>
                  <a:lnTo>
                    <a:pt x="5958598" y="283654"/>
                  </a:lnTo>
                  <a:lnTo>
                    <a:pt x="5958598" y="253669"/>
                  </a:lnTo>
                  <a:lnTo>
                    <a:pt x="5933249" y="253669"/>
                  </a:lnTo>
                  <a:lnTo>
                    <a:pt x="5933249" y="352247"/>
                  </a:lnTo>
                  <a:lnTo>
                    <a:pt x="5983135" y="352247"/>
                  </a:lnTo>
                  <a:lnTo>
                    <a:pt x="5983135" y="382828"/>
                  </a:lnTo>
                  <a:lnTo>
                    <a:pt x="5910110" y="382828"/>
                  </a:lnTo>
                  <a:lnTo>
                    <a:pt x="5910110" y="404355"/>
                  </a:lnTo>
                  <a:lnTo>
                    <a:pt x="6081509" y="404355"/>
                  </a:lnTo>
                  <a:lnTo>
                    <a:pt x="6081509" y="382828"/>
                  </a:lnTo>
                  <a:close/>
                </a:path>
                <a:path w="6863715" h="680085">
                  <a:moveTo>
                    <a:pt x="6177661" y="54724"/>
                  </a:moveTo>
                  <a:lnTo>
                    <a:pt x="6154928" y="54724"/>
                  </a:lnTo>
                  <a:lnTo>
                    <a:pt x="6154928" y="25958"/>
                  </a:lnTo>
                  <a:lnTo>
                    <a:pt x="6176454" y="25958"/>
                  </a:lnTo>
                  <a:lnTo>
                    <a:pt x="6176454" y="6032"/>
                  </a:lnTo>
                  <a:lnTo>
                    <a:pt x="6129985" y="6032"/>
                  </a:lnTo>
                  <a:lnTo>
                    <a:pt x="6129985" y="25958"/>
                  </a:lnTo>
                  <a:lnTo>
                    <a:pt x="6129985" y="54724"/>
                  </a:lnTo>
                  <a:lnTo>
                    <a:pt x="6092977" y="54724"/>
                  </a:lnTo>
                  <a:lnTo>
                    <a:pt x="6092977" y="25958"/>
                  </a:lnTo>
                  <a:lnTo>
                    <a:pt x="6129985" y="25958"/>
                  </a:lnTo>
                  <a:lnTo>
                    <a:pt x="6129985" y="6032"/>
                  </a:lnTo>
                  <a:lnTo>
                    <a:pt x="6046508" y="6032"/>
                  </a:lnTo>
                  <a:lnTo>
                    <a:pt x="6046508" y="25958"/>
                  </a:lnTo>
                  <a:lnTo>
                    <a:pt x="6068034" y="25958"/>
                  </a:lnTo>
                  <a:lnTo>
                    <a:pt x="6068034" y="54724"/>
                  </a:lnTo>
                  <a:lnTo>
                    <a:pt x="6045301" y="54724"/>
                  </a:lnTo>
                  <a:lnTo>
                    <a:pt x="6045301" y="74637"/>
                  </a:lnTo>
                  <a:lnTo>
                    <a:pt x="6177661" y="74637"/>
                  </a:lnTo>
                  <a:lnTo>
                    <a:pt x="6177661" y="54724"/>
                  </a:lnTo>
                  <a:close/>
                </a:path>
                <a:path w="6863715" h="680085">
                  <a:moveTo>
                    <a:pt x="6197181" y="86906"/>
                  </a:moveTo>
                  <a:lnTo>
                    <a:pt x="6025781" y="86906"/>
                  </a:lnTo>
                  <a:lnTo>
                    <a:pt x="6025781" y="107429"/>
                  </a:lnTo>
                  <a:lnTo>
                    <a:pt x="6098806" y="107429"/>
                  </a:lnTo>
                  <a:lnTo>
                    <a:pt x="6098806" y="122516"/>
                  </a:lnTo>
                  <a:lnTo>
                    <a:pt x="6049721" y="122516"/>
                  </a:lnTo>
                  <a:lnTo>
                    <a:pt x="6049721" y="187083"/>
                  </a:lnTo>
                  <a:lnTo>
                    <a:pt x="6173241" y="187083"/>
                  </a:lnTo>
                  <a:lnTo>
                    <a:pt x="6173241" y="166776"/>
                  </a:lnTo>
                  <a:lnTo>
                    <a:pt x="6173241" y="142836"/>
                  </a:lnTo>
                  <a:lnTo>
                    <a:pt x="6173241" y="122516"/>
                  </a:lnTo>
                  <a:lnTo>
                    <a:pt x="6148095" y="122516"/>
                  </a:lnTo>
                  <a:lnTo>
                    <a:pt x="6148095" y="142836"/>
                  </a:lnTo>
                  <a:lnTo>
                    <a:pt x="6148095" y="166776"/>
                  </a:lnTo>
                  <a:lnTo>
                    <a:pt x="6074867" y="166776"/>
                  </a:lnTo>
                  <a:lnTo>
                    <a:pt x="6074867" y="142836"/>
                  </a:lnTo>
                  <a:lnTo>
                    <a:pt x="6148095" y="142836"/>
                  </a:lnTo>
                  <a:lnTo>
                    <a:pt x="6148095" y="122516"/>
                  </a:lnTo>
                  <a:lnTo>
                    <a:pt x="6124156" y="122516"/>
                  </a:lnTo>
                  <a:lnTo>
                    <a:pt x="6124156" y="107429"/>
                  </a:lnTo>
                  <a:lnTo>
                    <a:pt x="6197181" y="107429"/>
                  </a:lnTo>
                  <a:lnTo>
                    <a:pt x="6197181" y="86906"/>
                  </a:lnTo>
                  <a:close/>
                </a:path>
                <a:path w="6863715" h="680085">
                  <a:moveTo>
                    <a:pt x="6205423" y="329311"/>
                  </a:moveTo>
                  <a:lnTo>
                    <a:pt x="6171997" y="305676"/>
                  </a:lnTo>
                  <a:lnTo>
                    <a:pt x="6163780" y="288277"/>
                  </a:lnTo>
                  <a:lnTo>
                    <a:pt x="6163780" y="273596"/>
                  </a:lnTo>
                  <a:lnTo>
                    <a:pt x="6198590" y="273596"/>
                  </a:lnTo>
                  <a:lnTo>
                    <a:pt x="6198590" y="252069"/>
                  </a:lnTo>
                  <a:lnTo>
                    <a:pt x="6102032" y="252069"/>
                  </a:lnTo>
                  <a:lnTo>
                    <a:pt x="6102032" y="273596"/>
                  </a:lnTo>
                  <a:lnTo>
                    <a:pt x="6138443" y="273596"/>
                  </a:lnTo>
                  <a:lnTo>
                    <a:pt x="6138443" y="290830"/>
                  </a:lnTo>
                  <a:lnTo>
                    <a:pt x="6106693" y="326097"/>
                  </a:lnTo>
                  <a:lnTo>
                    <a:pt x="6094184" y="334746"/>
                  </a:lnTo>
                  <a:lnTo>
                    <a:pt x="6109068" y="353250"/>
                  </a:lnTo>
                  <a:lnTo>
                    <a:pt x="6136627" y="332536"/>
                  </a:lnTo>
                  <a:lnTo>
                    <a:pt x="6141326" y="328917"/>
                  </a:lnTo>
                  <a:lnTo>
                    <a:pt x="6145009" y="325793"/>
                  </a:lnTo>
                  <a:lnTo>
                    <a:pt x="6150368" y="320560"/>
                  </a:lnTo>
                  <a:lnTo>
                    <a:pt x="6151918" y="318655"/>
                  </a:lnTo>
                  <a:lnTo>
                    <a:pt x="6152324" y="317449"/>
                  </a:lnTo>
                  <a:lnTo>
                    <a:pt x="6152515" y="317449"/>
                  </a:lnTo>
                  <a:lnTo>
                    <a:pt x="6185344" y="342836"/>
                  </a:lnTo>
                  <a:lnTo>
                    <a:pt x="6191948" y="347218"/>
                  </a:lnTo>
                  <a:lnTo>
                    <a:pt x="6205423" y="329311"/>
                  </a:lnTo>
                  <a:close/>
                </a:path>
                <a:path w="6863715" h="680085">
                  <a:moveTo>
                    <a:pt x="6248476" y="240804"/>
                  </a:moveTo>
                  <a:lnTo>
                    <a:pt x="6223127" y="240804"/>
                  </a:lnTo>
                  <a:lnTo>
                    <a:pt x="6223127" y="286867"/>
                  </a:lnTo>
                  <a:lnTo>
                    <a:pt x="6193155" y="286867"/>
                  </a:lnTo>
                  <a:lnTo>
                    <a:pt x="6193155" y="308394"/>
                  </a:lnTo>
                  <a:lnTo>
                    <a:pt x="6223127" y="308394"/>
                  </a:lnTo>
                  <a:lnTo>
                    <a:pt x="6223127" y="352044"/>
                  </a:lnTo>
                  <a:lnTo>
                    <a:pt x="6248476" y="352044"/>
                  </a:lnTo>
                  <a:lnTo>
                    <a:pt x="6248476" y="240804"/>
                  </a:lnTo>
                  <a:close/>
                </a:path>
                <a:path w="6863715" h="680085">
                  <a:moveTo>
                    <a:pt x="6249086" y="383222"/>
                  </a:moveTo>
                  <a:lnTo>
                    <a:pt x="6247574" y="378193"/>
                  </a:lnTo>
                  <a:lnTo>
                    <a:pt x="6244552" y="373773"/>
                  </a:lnTo>
                  <a:lnTo>
                    <a:pt x="6241542" y="369341"/>
                  </a:lnTo>
                  <a:lnTo>
                    <a:pt x="6237414" y="365594"/>
                  </a:lnTo>
                  <a:lnTo>
                    <a:pt x="6226949" y="359422"/>
                  </a:lnTo>
                  <a:lnTo>
                    <a:pt x="6224130" y="358355"/>
                  </a:lnTo>
                  <a:lnTo>
                    <a:pt x="6224130" y="388454"/>
                  </a:lnTo>
                  <a:lnTo>
                    <a:pt x="6224130" y="398119"/>
                  </a:lnTo>
                  <a:lnTo>
                    <a:pt x="6194971" y="412800"/>
                  </a:lnTo>
                  <a:lnTo>
                    <a:pt x="6186119" y="412800"/>
                  </a:lnTo>
                  <a:lnTo>
                    <a:pt x="6156947" y="398119"/>
                  </a:lnTo>
                  <a:lnTo>
                    <a:pt x="6156947" y="388454"/>
                  </a:lnTo>
                  <a:lnTo>
                    <a:pt x="6186119" y="373773"/>
                  </a:lnTo>
                  <a:lnTo>
                    <a:pt x="6194971" y="373773"/>
                  </a:lnTo>
                  <a:lnTo>
                    <a:pt x="6224130" y="388454"/>
                  </a:lnTo>
                  <a:lnTo>
                    <a:pt x="6224130" y="358355"/>
                  </a:lnTo>
                  <a:lnTo>
                    <a:pt x="6220777" y="357073"/>
                  </a:lnTo>
                  <a:lnTo>
                    <a:pt x="6206566" y="353860"/>
                  </a:lnTo>
                  <a:lnTo>
                    <a:pt x="6198857" y="353047"/>
                  </a:lnTo>
                  <a:lnTo>
                    <a:pt x="6182220" y="353047"/>
                  </a:lnTo>
                  <a:lnTo>
                    <a:pt x="6143663" y="365594"/>
                  </a:lnTo>
                  <a:lnTo>
                    <a:pt x="6132004" y="383222"/>
                  </a:lnTo>
                  <a:lnTo>
                    <a:pt x="6132004" y="403339"/>
                  </a:lnTo>
                  <a:lnTo>
                    <a:pt x="6160300" y="429501"/>
                  </a:lnTo>
                  <a:lnTo>
                    <a:pt x="6182220" y="433514"/>
                  </a:lnTo>
                  <a:lnTo>
                    <a:pt x="6190539" y="433514"/>
                  </a:lnTo>
                  <a:lnTo>
                    <a:pt x="6198857" y="433514"/>
                  </a:lnTo>
                  <a:lnTo>
                    <a:pt x="6237414" y="420979"/>
                  </a:lnTo>
                  <a:lnTo>
                    <a:pt x="6244552" y="412800"/>
                  </a:lnTo>
                  <a:lnTo>
                    <a:pt x="6247574" y="408368"/>
                  </a:lnTo>
                  <a:lnTo>
                    <a:pt x="6249086" y="403339"/>
                  </a:lnTo>
                  <a:lnTo>
                    <a:pt x="6249086" y="383222"/>
                  </a:lnTo>
                  <a:close/>
                </a:path>
                <a:path w="6863715" h="680085">
                  <a:moveTo>
                    <a:pt x="6262560" y="491655"/>
                  </a:moveTo>
                  <a:lnTo>
                    <a:pt x="6238418" y="491655"/>
                  </a:lnTo>
                  <a:lnTo>
                    <a:pt x="6231369" y="500913"/>
                  </a:lnTo>
                  <a:lnTo>
                    <a:pt x="6212916" y="543902"/>
                  </a:lnTo>
                  <a:lnTo>
                    <a:pt x="6208852" y="581583"/>
                  </a:lnTo>
                  <a:lnTo>
                    <a:pt x="6208852" y="589622"/>
                  </a:lnTo>
                  <a:lnTo>
                    <a:pt x="6216091" y="639114"/>
                  </a:lnTo>
                  <a:lnTo>
                    <a:pt x="6238418" y="679945"/>
                  </a:lnTo>
                  <a:lnTo>
                    <a:pt x="6262560" y="679945"/>
                  </a:lnTo>
                  <a:lnTo>
                    <a:pt x="6255410" y="669213"/>
                  </a:lnTo>
                  <a:lnTo>
                    <a:pt x="6249428" y="658329"/>
                  </a:lnTo>
                  <a:lnTo>
                    <a:pt x="6236513" y="613460"/>
                  </a:lnTo>
                  <a:lnTo>
                    <a:pt x="6235001" y="590638"/>
                  </a:lnTo>
                  <a:lnTo>
                    <a:pt x="6235001" y="580580"/>
                  </a:lnTo>
                  <a:lnTo>
                    <a:pt x="6241339" y="534009"/>
                  </a:lnTo>
                  <a:lnTo>
                    <a:pt x="6255651" y="501853"/>
                  </a:lnTo>
                  <a:lnTo>
                    <a:pt x="6262560" y="491655"/>
                  </a:lnTo>
                  <a:close/>
                </a:path>
                <a:path w="6863715" h="680085">
                  <a:moveTo>
                    <a:pt x="6323508" y="74841"/>
                  </a:moveTo>
                  <a:lnTo>
                    <a:pt x="6290996" y="53886"/>
                  </a:lnTo>
                  <a:lnTo>
                    <a:pt x="6282067" y="37884"/>
                  </a:lnTo>
                  <a:lnTo>
                    <a:pt x="6282067" y="28968"/>
                  </a:lnTo>
                  <a:lnTo>
                    <a:pt x="6317081" y="28968"/>
                  </a:lnTo>
                  <a:lnTo>
                    <a:pt x="6317081" y="7645"/>
                  </a:lnTo>
                  <a:lnTo>
                    <a:pt x="6220117" y="7645"/>
                  </a:lnTo>
                  <a:lnTo>
                    <a:pt x="6220117" y="28968"/>
                  </a:lnTo>
                  <a:lnTo>
                    <a:pt x="6256731" y="28968"/>
                  </a:lnTo>
                  <a:lnTo>
                    <a:pt x="6256731" y="40309"/>
                  </a:lnTo>
                  <a:lnTo>
                    <a:pt x="6225070" y="71983"/>
                  </a:lnTo>
                  <a:lnTo>
                    <a:pt x="6212471" y="80073"/>
                  </a:lnTo>
                  <a:lnTo>
                    <a:pt x="6225946" y="98577"/>
                  </a:lnTo>
                  <a:lnTo>
                    <a:pt x="6255918" y="78257"/>
                  </a:lnTo>
                  <a:lnTo>
                    <a:pt x="6264910" y="71691"/>
                  </a:lnTo>
                  <a:lnTo>
                    <a:pt x="6269863" y="67259"/>
                  </a:lnTo>
                  <a:lnTo>
                    <a:pt x="6270803" y="64985"/>
                  </a:lnTo>
                  <a:lnTo>
                    <a:pt x="6271006" y="64985"/>
                  </a:lnTo>
                  <a:lnTo>
                    <a:pt x="6310642" y="92544"/>
                  </a:lnTo>
                  <a:lnTo>
                    <a:pt x="6323508" y="74841"/>
                  </a:lnTo>
                  <a:close/>
                </a:path>
                <a:path w="6863715" h="680085">
                  <a:moveTo>
                    <a:pt x="6364351" y="0"/>
                  </a:moveTo>
                  <a:lnTo>
                    <a:pt x="6339002" y="0"/>
                  </a:lnTo>
                  <a:lnTo>
                    <a:pt x="6339002" y="92938"/>
                  </a:lnTo>
                  <a:lnTo>
                    <a:pt x="6364351" y="92938"/>
                  </a:lnTo>
                  <a:lnTo>
                    <a:pt x="6364351" y="0"/>
                  </a:lnTo>
                  <a:close/>
                </a:path>
                <a:path w="6863715" h="680085">
                  <a:moveTo>
                    <a:pt x="6369977" y="168783"/>
                  </a:moveTo>
                  <a:lnTo>
                    <a:pt x="6271615" y="168783"/>
                  </a:lnTo>
                  <a:lnTo>
                    <a:pt x="6271615" y="154698"/>
                  </a:lnTo>
                  <a:lnTo>
                    <a:pt x="6364351" y="154698"/>
                  </a:lnTo>
                  <a:lnTo>
                    <a:pt x="6364351" y="101396"/>
                  </a:lnTo>
                  <a:lnTo>
                    <a:pt x="6246063" y="101396"/>
                  </a:lnTo>
                  <a:lnTo>
                    <a:pt x="6246063" y="121513"/>
                  </a:lnTo>
                  <a:lnTo>
                    <a:pt x="6339802" y="121513"/>
                  </a:lnTo>
                  <a:lnTo>
                    <a:pt x="6339802" y="135585"/>
                  </a:lnTo>
                  <a:lnTo>
                    <a:pt x="6247066" y="135585"/>
                  </a:lnTo>
                  <a:lnTo>
                    <a:pt x="6247066" y="188899"/>
                  </a:lnTo>
                  <a:lnTo>
                    <a:pt x="6369977" y="188899"/>
                  </a:lnTo>
                  <a:lnTo>
                    <a:pt x="6369977" y="168783"/>
                  </a:lnTo>
                  <a:close/>
                </a:path>
                <a:path w="6863715" h="680085">
                  <a:moveTo>
                    <a:pt x="6417056" y="339369"/>
                  </a:moveTo>
                  <a:lnTo>
                    <a:pt x="6415430" y="321665"/>
                  </a:lnTo>
                  <a:lnTo>
                    <a:pt x="6415354" y="320865"/>
                  </a:lnTo>
                  <a:lnTo>
                    <a:pt x="6415240" y="319659"/>
                  </a:lnTo>
                  <a:lnTo>
                    <a:pt x="6400762" y="320865"/>
                  </a:lnTo>
                  <a:lnTo>
                    <a:pt x="6400762" y="272783"/>
                  </a:lnTo>
                  <a:lnTo>
                    <a:pt x="6414033" y="272783"/>
                  </a:lnTo>
                  <a:lnTo>
                    <a:pt x="6414033" y="252272"/>
                  </a:lnTo>
                  <a:lnTo>
                    <a:pt x="6377432" y="252272"/>
                  </a:lnTo>
                  <a:lnTo>
                    <a:pt x="6377432" y="272783"/>
                  </a:lnTo>
                  <a:lnTo>
                    <a:pt x="6377432" y="321475"/>
                  </a:lnTo>
                  <a:lnTo>
                    <a:pt x="6375006" y="321602"/>
                  </a:lnTo>
                  <a:lnTo>
                    <a:pt x="6372530" y="321665"/>
                  </a:lnTo>
                  <a:lnTo>
                    <a:pt x="6362141" y="321665"/>
                  </a:lnTo>
                  <a:lnTo>
                    <a:pt x="6362141" y="272783"/>
                  </a:lnTo>
                  <a:lnTo>
                    <a:pt x="6377432" y="272783"/>
                  </a:lnTo>
                  <a:lnTo>
                    <a:pt x="6377432" y="252272"/>
                  </a:lnTo>
                  <a:lnTo>
                    <a:pt x="6325324" y="252272"/>
                  </a:lnTo>
                  <a:lnTo>
                    <a:pt x="6325324" y="272783"/>
                  </a:lnTo>
                  <a:lnTo>
                    <a:pt x="6338798" y="272783"/>
                  </a:lnTo>
                  <a:lnTo>
                    <a:pt x="6338798" y="321665"/>
                  </a:lnTo>
                  <a:lnTo>
                    <a:pt x="6324714" y="321665"/>
                  </a:lnTo>
                  <a:lnTo>
                    <a:pt x="6324714" y="342188"/>
                  </a:lnTo>
                  <a:lnTo>
                    <a:pt x="6383998" y="341490"/>
                  </a:lnTo>
                  <a:lnTo>
                    <a:pt x="6411963" y="340042"/>
                  </a:lnTo>
                  <a:lnTo>
                    <a:pt x="6417056" y="339369"/>
                  </a:lnTo>
                  <a:close/>
                </a:path>
                <a:path w="6863715" h="680085">
                  <a:moveTo>
                    <a:pt x="6483845" y="359486"/>
                  </a:moveTo>
                  <a:lnTo>
                    <a:pt x="6358115" y="359486"/>
                  </a:lnTo>
                  <a:lnTo>
                    <a:pt x="6358115" y="381012"/>
                  </a:lnTo>
                  <a:lnTo>
                    <a:pt x="6458496" y="381012"/>
                  </a:lnTo>
                  <a:lnTo>
                    <a:pt x="6458496" y="430098"/>
                  </a:lnTo>
                  <a:lnTo>
                    <a:pt x="6483845" y="430098"/>
                  </a:lnTo>
                  <a:lnTo>
                    <a:pt x="6483845" y="359486"/>
                  </a:lnTo>
                  <a:close/>
                </a:path>
                <a:path w="6863715" h="680085">
                  <a:moveTo>
                    <a:pt x="6483845" y="240804"/>
                  </a:moveTo>
                  <a:lnTo>
                    <a:pt x="6460109" y="240804"/>
                  </a:lnTo>
                  <a:lnTo>
                    <a:pt x="6460109" y="284251"/>
                  </a:lnTo>
                  <a:lnTo>
                    <a:pt x="6445821" y="284251"/>
                  </a:lnTo>
                  <a:lnTo>
                    <a:pt x="6445821" y="243217"/>
                  </a:lnTo>
                  <a:lnTo>
                    <a:pt x="6422288" y="243217"/>
                  </a:lnTo>
                  <a:lnTo>
                    <a:pt x="6422288" y="350634"/>
                  </a:lnTo>
                  <a:lnTo>
                    <a:pt x="6445821" y="350634"/>
                  </a:lnTo>
                  <a:lnTo>
                    <a:pt x="6445821" y="306184"/>
                  </a:lnTo>
                  <a:lnTo>
                    <a:pt x="6460109" y="306184"/>
                  </a:lnTo>
                  <a:lnTo>
                    <a:pt x="6460109" y="351040"/>
                  </a:lnTo>
                  <a:lnTo>
                    <a:pt x="6483845" y="351040"/>
                  </a:lnTo>
                  <a:lnTo>
                    <a:pt x="6483845" y="306184"/>
                  </a:lnTo>
                  <a:lnTo>
                    <a:pt x="6483845" y="284251"/>
                  </a:lnTo>
                  <a:lnTo>
                    <a:pt x="6483845" y="240804"/>
                  </a:lnTo>
                  <a:close/>
                </a:path>
                <a:path w="6863715" h="680085">
                  <a:moveTo>
                    <a:pt x="6563309" y="142227"/>
                  </a:moveTo>
                  <a:lnTo>
                    <a:pt x="6523075" y="142227"/>
                  </a:lnTo>
                  <a:lnTo>
                    <a:pt x="6523075" y="110439"/>
                  </a:lnTo>
                  <a:lnTo>
                    <a:pt x="6523075" y="99987"/>
                  </a:lnTo>
                  <a:lnTo>
                    <a:pt x="6541783" y="72618"/>
                  </a:lnTo>
                  <a:lnTo>
                    <a:pt x="6541783" y="49022"/>
                  </a:lnTo>
                  <a:lnTo>
                    <a:pt x="6517678" y="17741"/>
                  </a:lnTo>
                  <a:lnTo>
                    <a:pt x="6516840" y="17348"/>
                  </a:lnTo>
                  <a:lnTo>
                    <a:pt x="6516840" y="53378"/>
                  </a:lnTo>
                  <a:lnTo>
                    <a:pt x="6516840" y="68135"/>
                  </a:lnTo>
                  <a:lnTo>
                    <a:pt x="6498133" y="87807"/>
                  </a:lnTo>
                  <a:lnTo>
                    <a:pt x="6498133" y="110439"/>
                  </a:lnTo>
                  <a:lnTo>
                    <a:pt x="6498133" y="142227"/>
                  </a:lnTo>
                  <a:lnTo>
                    <a:pt x="6457086" y="142227"/>
                  </a:lnTo>
                  <a:lnTo>
                    <a:pt x="6457086" y="110439"/>
                  </a:lnTo>
                  <a:lnTo>
                    <a:pt x="6463792" y="111925"/>
                  </a:lnTo>
                  <a:lnTo>
                    <a:pt x="6470637" y="112661"/>
                  </a:lnTo>
                  <a:lnTo>
                    <a:pt x="6477609" y="112661"/>
                  </a:lnTo>
                  <a:lnTo>
                    <a:pt x="6484582" y="112661"/>
                  </a:lnTo>
                  <a:lnTo>
                    <a:pt x="6491427" y="111925"/>
                  </a:lnTo>
                  <a:lnTo>
                    <a:pt x="6498133" y="110439"/>
                  </a:lnTo>
                  <a:lnTo>
                    <a:pt x="6498133" y="87807"/>
                  </a:lnTo>
                  <a:lnTo>
                    <a:pt x="6497358" y="88150"/>
                  </a:lnTo>
                  <a:lnTo>
                    <a:pt x="6487833" y="90690"/>
                  </a:lnTo>
                  <a:lnTo>
                    <a:pt x="6482842" y="91338"/>
                  </a:lnTo>
                  <a:lnTo>
                    <a:pt x="6472377" y="91338"/>
                  </a:lnTo>
                  <a:lnTo>
                    <a:pt x="6439459" y="71882"/>
                  </a:lnTo>
                  <a:lnTo>
                    <a:pt x="6438379" y="68135"/>
                  </a:lnTo>
                  <a:lnTo>
                    <a:pt x="6438379" y="53378"/>
                  </a:lnTo>
                  <a:lnTo>
                    <a:pt x="6472377" y="30175"/>
                  </a:lnTo>
                  <a:lnTo>
                    <a:pt x="6477609" y="30175"/>
                  </a:lnTo>
                  <a:lnTo>
                    <a:pt x="6482842" y="30175"/>
                  </a:lnTo>
                  <a:lnTo>
                    <a:pt x="6515760" y="49618"/>
                  </a:lnTo>
                  <a:lnTo>
                    <a:pt x="6516840" y="53378"/>
                  </a:lnTo>
                  <a:lnTo>
                    <a:pt x="6516840" y="17348"/>
                  </a:lnTo>
                  <a:lnTo>
                    <a:pt x="6477609" y="8851"/>
                  </a:lnTo>
                  <a:lnTo>
                    <a:pt x="6470891" y="9067"/>
                  </a:lnTo>
                  <a:lnTo>
                    <a:pt x="6425971" y="25920"/>
                  </a:lnTo>
                  <a:lnTo>
                    <a:pt x="6413436" y="49022"/>
                  </a:lnTo>
                  <a:lnTo>
                    <a:pt x="6413436" y="72618"/>
                  </a:lnTo>
                  <a:lnTo>
                    <a:pt x="6415075" y="79159"/>
                  </a:lnTo>
                  <a:lnTo>
                    <a:pt x="6421653" y="90830"/>
                  </a:lnTo>
                  <a:lnTo>
                    <a:pt x="6426238" y="95821"/>
                  </a:lnTo>
                  <a:lnTo>
                    <a:pt x="6432143" y="99987"/>
                  </a:lnTo>
                  <a:lnTo>
                    <a:pt x="6432143" y="142227"/>
                  </a:lnTo>
                  <a:lnTo>
                    <a:pt x="6391910" y="142227"/>
                  </a:lnTo>
                  <a:lnTo>
                    <a:pt x="6391910" y="163550"/>
                  </a:lnTo>
                  <a:lnTo>
                    <a:pt x="6563309" y="163550"/>
                  </a:lnTo>
                  <a:lnTo>
                    <a:pt x="6563309" y="142227"/>
                  </a:lnTo>
                  <a:close/>
                </a:path>
                <a:path w="6863715" h="680085">
                  <a:moveTo>
                    <a:pt x="6621437" y="378193"/>
                  </a:moveTo>
                  <a:lnTo>
                    <a:pt x="6619253" y="360299"/>
                  </a:lnTo>
                  <a:lnTo>
                    <a:pt x="6618833" y="356870"/>
                  </a:lnTo>
                  <a:lnTo>
                    <a:pt x="6611544" y="357797"/>
                  </a:lnTo>
                  <a:lnTo>
                    <a:pt x="6603987" y="358559"/>
                  </a:lnTo>
                  <a:lnTo>
                    <a:pt x="6564439" y="360248"/>
                  </a:lnTo>
                  <a:lnTo>
                    <a:pt x="6557073" y="360299"/>
                  </a:lnTo>
                  <a:lnTo>
                    <a:pt x="6543192" y="360299"/>
                  </a:lnTo>
                  <a:lnTo>
                    <a:pt x="6543192" y="328510"/>
                  </a:lnTo>
                  <a:lnTo>
                    <a:pt x="6598907" y="328510"/>
                  </a:lnTo>
                  <a:lnTo>
                    <a:pt x="6598907" y="306984"/>
                  </a:lnTo>
                  <a:lnTo>
                    <a:pt x="6543192" y="306984"/>
                  </a:lnTo>
                  <a:lnTo>
                    <a:pt x="6543192" y="276809"/>
                  </a:lnTo>
                  <a:lnTo>
                    <a:pt x="6605346" y="276809"/>
                  </a:lnTo>
                  <a:lnTo>
                    <a:pt x="6605346" y="255282"/>
                  </a:lnTo>
                  <a:lnTo>
                    <a:pt x="6517843" y="255282"/>
                  </a:lnTo>
                  <a:lnTo>
                    <a:pt x="6517843" y="381825"/>
                  </a:lnTo>
                  <a:lnTo>
                    <a:pt x="6551028" y="381825"/>
                  </a:lnTo>
                  <a:lnTo>
                    <a:pt x="6557200" y="381825"/>
                  </a:lnTo>
                  <a:lnTo>
                    <a:pt x="6600317" y="380580"/>
                  </a:lnTo>
                  <a:lnTo>
                    <a:pt x="6616751" y="379006"/>
                  </a:lnTo>
                  <a:lnTo>
                    <a:pt x="6621437" y="378193"/>
                  </a:lnTo>
                  <a:close/>
                </a:path>
                <a:path w="6863715" h="680085">
                  <a:moveTo>
                    <a:pt x="6665493" y="240804"/>
                  </a:moveTo>
                  <a:lnTo>
                    <a:pt x="6639954" y="240804"/>
                  </a:lnTo>
                  <a:lnTo>
                    <a:pt x="6639954" y="306184"/>
                  </a:lnTo>
                  <a:lnTo>
                    <a:pt x="6609169" y="306184"/>
                  </a:lnTo>
                  <a:lnTo>
                    <a:pt x="6609169" y="327901"/>
                  </a:lnTo>
                  <a:lnTo>
                    <a:pt x="6639954" y="327901"/>
                  </a:lnTo>
                  <a:lnTo>
                    <a:pt x="6639954" y="427888"/>
                  </a:lnTo>
                  <a:lnTo>
                    <a:pt x="6665493" y="427888"/>
                  </a:lnTo>
                  <a:lnTo>
                    <a:pt x="6665493" y="240804"/>
                  </a:lnTo>
                  <a:close/>
                </a:path>
                <a:path w="6863715" h="680085">
                  <a:moveTo>
                    <a:pt x="6677368" y="44462"/>
                  </a:moveTo>
                  <a:lnTo>
                    <a:pt x="6655270" y="12712"/>
                  </a:lnTo>
                  <a:lnTo>
                    <a:pt x="6653428" y="11988"/>
                  </a:lnTo>
                  <a:lnTo>
                    <a:pt x="6653428" y="48958"/>
                  </a:lnTo>
                  <a:lnTo>
                    <a:pt x="6653428" y="62636"/>
                  </a:lnTo>
                  <a:lnTo>
                    <a:pt x="6632842" y="82677"/>
                  </a:lnTo>
                  <a:lnTo>
                    <a:pt x="6625336" y="82677"/>
                  </a:lnTo>
                  <a:lnTo>
                    <a:pt x="6604749" y="62636"/>
                  </a:lnTo>
                  <a:lnTo>
                    <a:pt x="6604749" y="48958"/>
                  </a:lnTo>
                  <a:lnTo>
                    <a:pt x="6625336" y="28765"/>
                  </a:lnTo>
                  <a:lnTo>
                    <a:pt x="6632842" y="28765"/>
                  </a:lnTo>
                  <a:lnTo>
                    <a:pt x="6653428" y="48958"/>
                  </a:lnTo>
                  <a:lnTo>
                    <a:pt x="6653428" y="11988"/>
                  </a:lnTo>
                  <a:lnTo>
                    <a:pt x="6643332" y="8013"/>
                  </a:lnTo>
                  <a:lnTo>
                    <a:pt x="6636601" y="6845"/>
                  </a:lnTo>
                  <a:lnTo>
                    <a:pt x="6621577" y="6845"/>
                  </a:lnTo>
                  <a:lnTo>
                    <a:pt x="6586334" y="28575"/>
                  </a:lnTo>
                  <a:lnTo>
                    <a:pt x="6580810" y="44462"/>
                  </a:lnTo>
                  <a:lnTo>
                    <a:pt x="6580810" y="66992"/>
                  </a:lnTo>
                  <a:lnTo>
                    <a:pt x="6602908" y="98742"/>
                  </a:lnTo>
                  <a:lnTo>
                    <a:pt x="6621577" y="104609"/>
                  </a:lnTo>
                  <a:lnTo>
                    <a:pt x="6636601" y="104609"/>
                  </a:lnTo>
                  <a:lnTo>
                    <a:pt x="6671831" y="82880"/>
                  </a:lnTo>
                  <a:lnTo>
                    <a:pt x="6677368" y="66992"/>
                  </a:lnTo>
                  <a:lnTo>
                    <a:pt x="6677368" y="44462"/>
                  </a:lnTo>
                  <a:close/>
                </a:path>
                <a:path w="6863715" h="680085">
                  <a:moveTo>
                    <a:pt x="6730479" y="0"/>
                  </a:moveTo>
                  <a:lnTo>
                    <a:pt x="6705130" y="0"/>
                  </a:lnTo>
                  <a:lnTo>
                    <a:pt x="6705130" y="133172"/>
                  </a:lnTo>
                  <a:lnTo>
                    <a:pt x="6730479" y="133172"/>
                  </a:lnTo>
                  <a:lnTo>
                    <a:pt x="6730479" y="0"/>
                  </a:lnTo>
                  <a:close/>
                </a:path>
                <a:path w="6863715" h="680085">
                  <a:moveTo>
                    <a:pt x="6733489" y="163347"/>
                  </a:moveTo>
                  <a:lnTo>
                    <a:pt x="6636931" y="163347"/>
                  </a:lnTo>
                  <a:lnTo>
                    <a:pt x="6636931" y="122313"/>
                  </a:lnTo>
                  <a:lnTo>
                    <a:pt x="6611379" y="122313"/>
                  </a:lnTo>
                  <a:lnTo>
                    <a:pt x="6611379" y="185077"/>
                  </a:lnTo>
                  <a:lnTo>
                    <a:pt x="6733489" y="185077"/>
                  </a:lnTo>
                  <a:lnTo>
                    <a:pt x="6733489" y="163347"/>
                  </a:lnTo>
                  <a:close/>
                </a:path>
                <a:path w="6863715" h="680085">
                  <a:moveTo>
                    <a:pt x="6782371" y="251256"/>
                  </a:moveTo>
                  <a:lnTo>
                    <a:pt x="6700304" y="251256"/>
                  </a:lnTo>
                  <a:lnTo>
                    <a:pt x="6700304" y="272580"/>
                  </a:lnTo>
                  <a:lnTo>
                    <a:pt x="6757035" y="272580"/>
                  </a:lnTo>
                  <a:lnTo>
                    <a:pt x="6757035" y="283387"/>
                  </a:lnTo>
                  <a:lnTo>
                    <a:pt x="6726758" y="311416"/>
                  </a:lnTo>
                  <a:lnTo>
                    <a:pt x="6692455" y="324891"/>
                  </a:lnTo>
                  <a:lnTo>
                    <a:pt x="6701307" y="344805"/>
                  </a:lnTo>
                  <a:lnTo>
                    <a:pt x="6740741" y="329615"/>
                  </a:lnTo>
                  <a:lnTo>
                    <a:pt x="6776174" y="306616"/>
                  </a:lnTo>
                  <a:lnTo>
                    <a:pt x="6782371" y="288683"/>
                  </a:lnTo>
                  <a:lnTo>
                    <a:pt x="6782371" y="251256"/>
                  </a:lnTo>
                  <a:close/>
                </a:path>
                <a:path w="6863715" h="680085">
                  <a:moveTo>
                    <a:pt x="6861238" y="414604"/>
                  </a:moveTo>
                  <a:lnTo>
                    <a:pt x="6857492" y="410984"/>
                  </a:lnTo>
                  <a:lnTo>
                    <a:pt x="6852920" y="406501"/>
                  </a:lnTo>
                  <a:lnTo>
                    <a:pt x="6847357" y="400926"/>
                  </a:lnTo>
                  <a:lnTo>
                    <a:pt x="6845414" y="398983"/>
                  </a:lnTo>
                  <a:lnTo>
                    <a:pt x="6841985" y="395160"/>
                  </a:lnTo>
                  <a:lnTo>
                    <a:pt x="6838899" y="391274"/>
                  </a:lnTo>
                  <a:lnTo>
                    <a:pt x="6837159" y="389128"/>
                  </a:lnTo>
                  <a:lnTo>
                    <a:pt x="6831063" y="349224"/>
                  </a:lnTo>
                  <a:lnTo>
                    <a:pt x="6805714" y="349224"/>
                  </a:lnTo>
                  <a:lnTo>
                    <a:pt x="6800786" y="387616"/>
                  </a:lnTo>
                  <a:lnTo>
                    <a:pt x="6797662" y="391477"/>
                  </a:lnTo>
                  <a:lnTo>
                    <a:pt x="6794982" y="394690"/>
                  </a:lnTo>
                  <a:lnTo>
                    <a:pt x="6792100" y="397916"/>
                  </a:lnTo>
                  <a:lnTo>
                    <a:pt x="6786194" y="404088"/>
                  </a:lnTo>
                  <a:lnTo>
                    <a:pt x="6782651" y="407631"/>
                  </a:lnTo>
                  <a:lnTo>
                    <a:pt x="6779158" y="410984"/>
                  </a:lnTo>
                  <a:lnTo>
                    <a:pt x="6779158" y="408571"/>
                  </a:lnTo>
                  <a:lnTo>
                    <a:pt x="6779158" y="389064"/>
                  </a:lnTo>
                  <a:lnTo>
                    <a:pt x="6779158" y="369150"/>
                  </a:lnTo>
                  <a:lnTo>
                    <a:pt x="6779158" y="349427"/>
                  </a:lnTo>
                  <a:lnTo>
                    <a:pt x="6756019" y="349427"/>
                  </a:lnTo>
                  <a:lnTo>
                    <a:pt x="6756019" y="369150"/>
                  </a:lnTo>
                  <a:lnTo>
                    <a:pt x="6756019" y="389064"/>
                  </a:lnTo>
                  <a:lnTo>
                    <a:pt x="6756019" y="408571"/>
                  </a:lnTo>
                  <a:lnTo>
                    <a:pt x="6737109" y="408571"/>
                  </a:lnTo>
                  <a:lnTo>
                    <a:pt x="6737109" y="389064"/>
                  </a:lnTo>
                  <a:lnTo>
                    <a:pt x="6756019" y="389064"/>
                  </a:lnTo>
                  <a:lnTo>
                    <a:pt x="6756019" y="369150"/>
                  </a:lnTo>
                  <a:lnTo>
                    <a:pt x="6737109" y="369150"/>
                  </a:lnTo>
                  <a:lnTo>
                    <a:pt x="6737109" y="349427"/>
                  </a:lnTo>
                  <a:lnTo>
                    <a:pt x="6714388" y="349427"/>
                  </a:lnTo>
                  <a:lnTo>
                    <a:pt x="6714388" y="428485"/>
                  </a:lnTo>
                  <a:lnTo>
                    <a:pt x="6779158" y="428485"/>
                  </a:lnTo>
                  <a:lnTo>
                    <a:pt x="6779158" y="418236"/>
                  </a:lnTo>
                  <a:lnTo>
                    <a:pt x="6792239" y="431304"/>
                  </a:lnTo>
                  <a:lnTo>
                    <a:pt x="6818389" y="402412"/>
                  </a:lnTo>
                  <a:lnTo>
                    <a:pt x="6818782" y="400926"/>
                  </a:lnTo>
                  <a:lnTo>
                    <a:pt x="6819189" y="402412"/>
                  </a:lnTo>
                  <a:lnTo>
                    <a:pt x="6845338" y="430504"/>
                  </a:lnTo>
                  <a:lnTo>
                    <a:pt x="6861238" y="414604"/>
                  </a:lnTo>
                  <a:close/>
                </a:path>
                <a:path w="6863715" h="680085">
                  <a:moveTo>
                    <a:pt x="6863651" y="279222"/>
                  </a:moveTo>
                  <a:lnTo>
                    <a:pt x="6839102" y="279222"/>
                  </a:lnTo>
                  <a:lnTo>
                    <a:pt x="6839102" y="240804"/>
                  </a:lnTo>
                  <a:lnTo>
                    <a:pt x="6813753" y="240804"/>
                  </a:lnTo>
                  <a:lnTo>
                    <a:pt x="6813753" y="340779"/>
                  </a:lnTo>
                  <a:lnTo>
                    <a:pt x="6839102" y="340779"/>
                  </a:lnTo>
                  <a:lnTo>
                    <a:pt x="6839102" y="301358"/>
                  </a:lnTo>
                  <a:lnTo>
                    <a:pt x="6863651" y="301358"/>
                  </a:lnTo>
                  <a:lnTo>
                    <a:pt x="6863651" y="279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832581" y="2889005"/>
            <a:ext cx="284480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1550" spc="-45" dirty="0">
                <a:solidFill>
                  <a:srgbClr val="FFFFFF"/>
                </a:solidFill>
                <a:latin typeface="Cambria"/>
                <a:cs typeface="Cambria"/>
              </a:rPr>
              <a:t>𝜋</a:t>
            </a:r>
            <a:r>
              <a:rPr sz="1725" spc="-67" baseline="-14492" dirty="0">
                <a:solidFill>
                  <a:srgbClr val="FFFFFF"/>
                </a:solidFill>
                <a:latin typeface="Cambria"/>
                <a:cs typeface="Cambria"/>
              </a:rPr>
              <a:t>ொ</a:t>
            </a:r>
            <a:endParaRPr sz="1725" baseline="-14492">
              <a:latin typeface="Cambria"/>
              <a:cs typeface="Cambri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8392" y="2948720"/>
            <a:ext cx="7080884" cy="3784600"/>
            <a:chOff x="88392" y="2948720"/>
            <a:chExt cx="7080884" cy="3784600"/>
          </a:xfrm>
        </p:grpSpPr>
        <p:sp>
          <p:nvSpPr>
            <p:cNvPr id="30" name="object 30"/>
            <p:cNvSpPr/>
            <p:nvPr/>
          </p:nvSpPr>
          <p:spPr>
            <a:xfrm>
              <a:off x="7096402" y="2948720"/>
              <a:ext cx="53975" cy="188595"/>
            </a:xfrm>
            <a:custGeom>
              <a:avLst/>
              <a:gdLst/>
              <a:ahLst/>
              <a:cxnLst/>
              <a:rect l="l" t="t" r="r" b="b"/>
              <a:pathLst>
                <a:path w="53975" h="188594">
                  <a:moveTo>
                    <a:pt x="24140" y="188293"/>
                  </a:moveTo>
                  <a:lnTo>
                    <a:pt x="0" y="188293"/>
                  </a:lnTo>
                  <a:lnTo>
                    <a:pt x="7154" y="177555"/>
                  </a:lnTo>
                  <a:lnTo>
                    <a:pt x="13126" y="166667"/>
                  </a:lnTo>
                  <a:lnTo>
                    <a:pt x="26051" y="121807"/>
                  </a:lnTo>
                  <a:lnTo>
                    <a:pt x="27560" y="98974"/>
                  </a:lnTo>
                  <a:lnTo>
                    <a:pt x="27560" y="88916"/>
                  </a:lnTo>
                  <a:lnTo>
                    <a:pt x="21223" y="42345"/>
                  </a:lnTo>
                  <a:lnTo>
                    <a:pt x="0" y="0"/>
                  </a:lnTo>
                  <a:lnTo>
                    <a:pt x="24140" y="0"/>
                  </a:lnTo>
                  <a:lnTo>
                    <a:pt x="46469" y="40635"/>
                  </a:lnTo>
                  <a:lnTo>
                    <a:pt x="53711" y="89922"/>
                  </a:lnTo>
                  <a:lnTo>
                    <a:pt x="53711" y="97968"/>
                  </a:lnTo>
                  <a:lnTo>
                    <a:pt x="46469" y="147456"/>
                  </a:lnTo>
                  <a:lnTo>
                    <a:pt x="31193" y="179026"/>
                  </a:lnTo>
                  <a:lnTo>
                    <a:pt x="24140" y="1882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4548" y="3528486"/>
              <a:ext cx="103199" cy="15329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039" y="3277026"/>
              <a:ext cx="3311627" cy="18869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039" y="3517824"/>
              <a:ext cx="3607344" cy="19070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8039" y="3758622"/>
              <a:ext cx="4888785" cy="20659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780779" y="3532308"/>
              <a:ext cx="388620" cy="153670"/>
            </a:xfrm>
            <a:custGeom>
              <a:avLst/>
              <a:gdLst/>
              <a:ahLst/>
              <a:cxnLst/>
              <a:rect l="l" t="t" r="r" b="b"/>
              <a:pathLst>
                <a:path w="388620" h="153670">
                  <a:moveTo>
                    <a:pt x="49074" y="149467"/>
                  </a:moveTo>
                  <a:lnTo>
                    <a:pt x="11657" y="132972"/>
                  </a:lnTo>
                  <a:lnTo>
                    <a:pt x="0" y="86099"/>
                  </a:lnTo>
                  <a:lnTo>
                    <a:pt x="0" y="63166"/>
                  </a:lnTo>
                  <a:lnTo>
                    <a:pt x="6666" y="25611"/>
                  </a:lnTo>
                  <a:lnTo>
                    <a:pt x="37243" y="1030"/>
                  </a:lnTo>
                  <a:lnTo>
                    <a:pt x="49074" y="0"/>
                  </a:lnTo>
                  <a:lnTo>
                    <a:pt x="61103" y="1030"/>
                  </a:lnTo>
                  <a:lnTo>
                    <a:pt x="71396" y="4123"/>
                  </a:lnTo>
                  <a:lnTo>
                    <a:pt x="79891" y="9222"/>
                  </a:lnTo>
                  <a:lnTo>
                    <a:pt x="83164" y="12673"/>
                  </a:lnTo>
                  <a:lnTo>
                    <a:pt x="49074" y="12673"/>
                  </a:lnTo>
                  <a:lnTo>
                    <a:pt x="41210" y="13415"/>
                  </a:lnTo>
                  <a:lnTo>
                    <a:pt x="15033" y="50719"/>
                  </a:lnTo>
                  <a:lnTo>
                    <a:pt x="14473" y="63166"/>
                  </a:lnTo>
                  <a:lnTo>
                    <a:pt x="14473" y="86099"/>
                  </a:lnTo>
                  <a:lnTo>
                    <a:pt x="23425" y="124925"/>
                  </a:lnTo>
                  <a:lnTo>
                    <a:pt x="49074" y="136794"/>
                  </a:lnTo>
                  <a:lnTo>
                    <a:pt x="83397" y="136794"/>
                  </a:lnTo>
                  <a:lnTo>
                    <a:pt x="80155" y="140245"/>
                  </a:lnTo>
                  <a:lnTo>
                    <a:pt x="71605" y="145369"/>
                  </a:lnTo>
                  <a:lnTo>
                    <a:pt x="61245" y="148443"/>
                  </a:lnTo>
                  <a:lnTo>
                    <a:pt x="49074" y="149467"/>
                  </a:lnTo>
                  <a:close/>
                </a:path>
                <a:path w="388620" h="153670">
                  <a:moveTo>
                    <a:pt x="83397" y="136794"/>
                  </a:moveTo>
                  <a:lnTo>
                    <a:pt x="49074" y="136794"/>
                  </a:lnTo>
                  <a:lnTo>
                    <a:pt x="57217" y="136052"/>
                  </a:lnTo>
                  <a:lnTo>
                    <a:pt x="64304" y="133827"/>
                  </a:lnTo>
                  <a:lnTo>
                    <a:pt x="83528" y="98635"/>
                  </a:lnTo>
                  <a:lnTo>
                    <a:pt x="84078" y="86099"/>
                  </a:lnTo>
                  <a:lnTo>
                    <a:pt x="84078" y="63166"/>
                  </a:lnTo>
                  <a:lnTo>
                    <a:pt x="75327" y="24441"/>
                  </a:lnTo>
                  <a:lnTo>
                    <a:pt x="49074" y="12673"/>
                  </a:lnTo>
                  <a:lnTo>
                    <a:pt x="83164" y="12673"/>
                  </a:lnTo>
                  <a:lnTo>
                    <a:pt x="97820" y="48965"/>
                  </a:lnTo>
                  <a:lnTo>
                    <a:pt x="98552" y="86099"/>
                  </a:lnTo>
                  <a:lnTo>
                    <a:pt x="97832" y="100389"/>
                  </a:lnTo>
                  <a:lnTo>
                    <a:pt x="95645" y="113081"/>
                  </a:lnTo>
                  <a:lnTo>
                    <a:pt x="91999" y="123976"/>
                  </a:lnTo>
                  <a:lnTo>
                    <a:pt x="86894" y="133072"/>
                  </a:lnTo>
                  <a:lnTo>
                    <a:pt x="83397" y="136794"/>
                  </a:lnTo>
                  <a:close/>
                </a:path>
                <a:path w="388620" h="153670">
                  <a:moveTo>
                    <a:pt x="144428" y="153088"/>
                  </a:moveTo>
                  <a:lnTo>
                    <a:pt x="124110" y="153088"/>
                  </a:lnTo>
                  <a:lnTo>
                    <a:pt x="124110" y="132972"/>
                  </a:lnTo>
                  <a:lnTo>
                    <a:pt x="144428" y="132972"/>
                  </a:lnTo>
                  <a:lnTo>
                    <a:pt x="144428" y="153088"/>
                  </a:lnTo>
                  <a:close/>
                </a:path>
                <a:path w="388620" h="153670">
                  <a:moveTo>
                    <a:pt x="184863" y="34802"/>
                  </a:moveTo>
                  <a:lnTo>
                    <a:pt x="173597" y="27761"/>
                  </a:lnTo>
                  <a:lnTo>
                    <a:pt x="175341" y="24676"/>
                  </a:lnTo>
                  <a:lnTo>
                    <a:pt x="177487" y="21491"/>
                  </a:lnTo>
                  <a:lnTo>
                    <a:pt x="212020" y="0"/>
                  </a:lnTo>
                  <a:lnTo>
                    <a:pt x="224493" y="0"/>
                  </a:lnTo>
                  <a:lnTo>
                    <a:pt x="230327" y="871"/>
                  </a:lnTo>
                  <a:lnTo>
                    <a:pt x="240787" y="4358"/>
                  </a:lnTo>
                  <a:lnTo>
                    <a:pt x="245213" y="6806"/>
                  </a:lnTo>
                  <a:lnTo>
                    <a:pt x="252185" y="12874"/>
                  </a:lnTo>
                  <a:lnTo>
                    <a:pt x="212020" y="12874"/>
                  </a:lnTo>
                  <a:lnTo>
                    <a:pt x="205985" y="14417"/>
                  </a:lnTo>
                  <a:lnTo>
                    <a:pt x="194720" y="20586"/>
                  </a:lnTo>
                  <a:lnTo>
                    <a:pt x="189557" y="26353"/>
                  </a:lnTo>
                  <a:lnTo>
                    <a:pt x="184863" y="34802"/>
                  </a:lnTo>
                  <a:close/>
                </a:path>
                <a:path w="388620" h="153670">
                  <a:moveTo>
                    <a:pt x="265531" y="147254"/>
                  </a:moveTo>
                  <a:lnTo>
                    <a:pt x="173396" y="147254"/>
                  </a:lnTo>
                  <a:lnTo>
                    <a:pt x="173396" y="135184"/>
                  </a:lnTo>
                  <a:lnTo>
                    <a:pt x="231534" y="67123"/>
                  </a:lnTo>
                  <a:lnTo>
                    <a:pt x="234752" y="63099"/>
                  </a:lnTo>
                  <a:lnTo>
                    <a:pt x="246018" y="39898"/>
                  </a:lnTo>
                  <a:lnTo>
                    <a:pt x="246018" y="29169"/>
                  </a:lnTo>
                  <a:lnTo>
                    <a:pt x="243637" y="23436"/>
                  </a:lnTo>
                  <a:lnTo>
                    <a:pt x="234115" y="14987"/>
                  </a:lnTo>
                  <a:lnTo>
                    <a:pt x="227309" y="12874"/>
                  </a:lnTo>
                  <a:lnTo>
                    <a:pt x="252185" y="12874"/>
                  </a:lnTo>
                  <a:lnTo>
                    <a:pt x="252455" y="13109"/>
                  </a:lnTo>
                  <a:lnTo>
                    <a:pt x="255271" y="16931"/>
                  </a:lnTo>
                  <a:lnTo>
                    <a:pt x="259295" y="25917"/>
                  </a:lnTo>
                  <a:lnTo>
                    <a:pt x="260301" y="30845"/>
                  </a:lnTo>
                  <a:lnTo>
                    <a:pt x="260301" y="42111"/>
                  </a:lnTo>
                  <a:lnTo>
                    <a:pt x="191099" y="134380"/>
                  </a:lnTo>
                  <a:lnTo>
                    <a:pt x="265531" y="134380"/>
                  </a:lnTo>
                  <a:lnTo>
                    <a:pt x="265531" y="147254"/>
                  </a:lnTo>
                  <a:close/>
                </a:path>
                <a:path w="388620" h="153670">
                  <a:moveTo>
                    <a:pt x="312806" y="81674"/>
                  </a:moveTo>
                  <a:lnTo>
                    <a:pt x="299528" y="81674"/>
                  </a:lnTo>
                  <a:lnTo>
                    <a:pt x="304155" y="2212"/>
                  </a:lnTo>
                  <a:lnTo>
                    <a:pt x="378789" y="2212"/>
                  </a:lnTo>
                  <a:lnTo>
                    <a:pt x="378789" y="15087"/>
                  </a:lnTo>
                  <a:lnTo>
                    <a:pt x="316628" y="15087"/>
                  </a:lnTo>
                  <a:lnTo>
                    <a:pt x="314415" y="67793"/>
                  </a:lnTo>
                  <a:lnTo>
                    <a:pt x="374645" y="67793"/>
                  </a:lnTo>
                  <a:lnTo>
                    <a:pt x="376817" y="70207"/>
                  </a:lnTo>
                  <a:lnTo>
                    <a:pt x="335202" y="70207"/>
                  </a:lnTo>
                  <a:lnTo>
                    <a:pt x="329704" y="71347"/>
                  </a:lnTo>
                  <a:lnTo>
                    <a:pt x="320048" y="75907"/>
                  </a:lnTo>
                  <a:lnTo>
                    <a:pt x="316024" y="78589"/>
                  </a:lnTo>
                  <a:lnTo>
                    <a:pt x="312806" y="81674"/>
                  </a:lnTo>
                  <a:close/>
                </a:path>
                <a:path w="388620" h="153670">
                  <a:moveTo>
                    <a:pt x="374645" y="67793"/>
                  </a:moveTo>
                  <a:lnTo>
                    <a:pt x="314415" y="67793"/>
                  </a:lnTo>
                  <a:lnTo>
                    <a:pt x="317634" y="64709"/>
                  </a:lnTo>
                  <a:lnTo>
                    <a:pt x="321992" y="62227"/>
                  </a:lnTo>
                  <a:lnTo>
                    <a:pt x="332989" y="58472"/>
                  </a:lnTo>
                  <a:lnTo>
                    <a:pt x="338756" y="57534"/>
                  </a:lnTo>
                  <a:lnTo>
                    <a:pt x="351899" y="57534"/>
                  </a:lnTo>
                  <a:lnTo>
                    <a:pt x="358169" y="58707"/>
                  </a:lnTo>
                  <a:lnTo>
                    <a:pt x="369032" y="63401"/>
                  </a:lnTo>
                  <a:lnTo>
                    <a:pt x="373558" y="66586"/>
                  </a:lnTo>
                  <a:lnTo>
                    <a:pt x="374645" y="67793"/>
                  </a:lnTo>
                  <a:close/>
                </a:path>
                <a:path w="388620" h="153670">
                  <a:moveTo>
                    <a:pt x="376045" y="136593"/>
                  </a:moveTo>
                  <a:lnTo>
                    <a:pt x="345395" y="136593"/>
                  </a:lnTo>
                  <a:lnTo>
                    <a:pt x="350860" y="135620"/>
                  </a:lnTo>
                  <a:lnTo>
                    <a:pt x="359845" y="131731"/>
                  </a:lnTo>
                  <a:lnTo>
                    <a:pt x="374162" y="103601"/>
                  </a:lnTo>
                  <a:lnTo>
                    <a:pt x="373627" y="95447"/>
                  </a:lnTo>
                  <a:lnTo>
                    <a:pt x="341371" y="70207"/>
                  </a:lnTo>
                  <a:lnTo>
                    <a:pt x="376817" y="70207"/>
                  </a:lnTo>
                  <a:lnTo>
                    <a:pt x="380825" y="74677"/>
                  </a:lnTo>
                  <a:lnTo>
                    <a:pt x="383516" y="79427"/>
                  </a:lnTo>
                  <a:lnTo>
                    <a:pt x="387137" y="90559"/>
                  </a:lnTo>
                  <a:lnTo>
                    <a:pt x="388042" y="96560"/>
                  </a:lnTo>
                  <a:lnTo>
                    <a:pt x="388042" y="111245"/>
                  </a:lnTo>
                  <a:lnTo>
                    <a:pt x="387171" y="116442"/>
                  </a:lnTo>
                  <a:lnTo>
                    <a:pt x="383684" y="126769"/>
                  </a:lnTo>
                  <a:lnTo>
                    <a:pt x="380901" y="131396"/>
                  </a:lnTo>
                  <a:lnTo>
                    <a:pt x="376045" y="136593"/>
                  </a:lnTo>
                  <a:close/>
                </a:path>
                <a:path w="388620" h="153670">
                  <a:moveTo>
                    <a:pt x="347943" y="149467"/>
                  </a:moveTo>
                  <a:lnTo>
                    <a:pt x="338957" y="149467"/>
                  </a:lnTo>
                  <a:lnTo>
                    <a:pt x="331740" y="149197"/>
                  </a:lnTo>
                  <a:lnTo>
                    <a:pt x="291884" y="133374"/>
                  </a:lnTo>
                  <a:lnTo>
                    <a:pt x="299126" y="121907"/>
                  </a:lnTo>
                  <a:lnTo>
                    <a:pt x="306100" y="127272"/>
                  </a:lnTo>
                  <a:lnTo>
                    <a:pt x="312772" y="131060"/>
                  </a:lnTo>
                  <a:lnTo>
                    <a:pt x="325513" y="135486"/>
                  </a:lnTo>
                  <a:lnTo>
                    <a:pt x="332118" y="136593"/>
                  </a:lnTo>
                  <a:lnTo>
                    <a:pt x="376045" y="136593"/>
                  </a:lnTo>
                  <a:lnTo>
                    <a:pt x="373257" y="139577"/>
                  </a:lnTo>
                  <a:lnTo>
                    <a:pt x="368194" y="142929"/>
                  </a:lnTo>
                  <a:lnTo>
                    <a:pt x="355587" y="148160"/>
                  </a:lnTo>
                  <a:lnTo>
                    <a:pt x="347943" y="1494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9175" y="4693450"/>
              <a:ext cx="102998" cy="14886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8039" y="4078681"/>
              <a:ext cx="3315650" cy="18869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8039" y="4319479"/>
              <a:ext cx="2249460" cy="18869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8039" y="4560277"/>
              <a:ext cx="4665488" cy="20659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7436" y="4799466"/>
              <a:ext cx="4691438" cy="19332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8039" y="5040063"/>
              <a:ext cx="5065009" cy="20841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15569" y="4695062"/>
              <a:ext cx="6492240" cy="1071245"/>
            </a:xfrm>
            <a:custGeom>
              <a:avLst/>
              <a:gdLst/>
              <a:ahLst/>
              <a:cxnLst/>
              <a:rect l="l" t="t" r="r" b="b"/>
              <a:pathLst>
                <a:path w="6492240" h="1071245">
                  <a:moveTo>
                    <a:pt x="102997" y="1025563"/>
                  </a:moveTo>
                  <a:lnTo>
                    <a:pt x="93903" y="1001014"/>
                  </a:lnTo>
                  <a:lnTo>
                    <a:pt x="88239" y="995553"/>
                  </a:lnTo>
                  <a:lnTo>
                    <a:pt x="84696" y="994016"/>
                  </a:lnTo>
                  <a:lnTo>
                    <a:pt x="84696" y="1021816"/>
                  </a:lnTo>
                  <a:lnTo>
                    <a:pt x="84696" y="1038428"/>
                  </a:lnTo>
                  <a:lnTo>
                    <a:pt x="82181" y="1044473"/>
                  </a:lnTo>
                  <a:lnTo>
                    <a:pt x="72148" y="1052512"/>
                  </a:lnTo>
                  <a:lnTo>
                    <a:pt x="64198" y="1054531"/>
                  </a:lnTo>
                  <a:lnTo>
                    <a:pt x="17907" y="1054531"/>
                  </a:lnTo>
                  <a:lnTo>
                    <a:pt x="17907" y="1001014"/>
                  </a:lnTo>
                  <a:lnTo>
                    <a:pt x="55905" y="1001014"/>
                  </a:lnTo>
                  <a:lnTo>
                    <a:pt x="84696" y="1021816"/>
                  </a:lnTo>
                  <a:lnTo>
                    <a:pt x="84696" y="994016"/>
                  </a:lnTo>
                  <a:lnTo>
                    <a:pt x="81191" y="992479"/>
                  </a:lnTo>
                  <a:lnTo>
                    <a:pt x="80860" y="992454"/>
                  </a:lnTo>
                  <a:lnTo>
                    <a:pt x="77266" y="992251"/>
                  </a:lnTo>
                  <a:lnTo>
                    <a:pt x="78206" y="992022"/>
                  </a:lnTo>
                  <a:lnTo>
                    <a:pt x="96354" y="966736"/>
                  </a:lnTo>
                  <a:lnTo>
                    <a:pt x="96354" y="959167"/>
                  </a:lnTo>
                  <a:lnTo>
                    <a:pt x="93357" y="942886"/>
                  </a:lnTo>
                  <a:lnTo>
                    <a:pt x="89598" y="938047"/>
                  </a:lnTo>
                  <a:lnTo>
                    <a:pt x="84340" y="931265"/>
                  </a:lnTo>
                  <a:lnTo>
                    <a:pt x="78257" y="928446"/>
                  </a:lnTo>
                  <a:lnTo>
                    <a:pt x="78257" y="951534"/>
                  </a:lnTo>
                  <a:lnTo>
                    <a:pt x="78257" y="971486"/>
                  </a:lnTo>
                  <a:lnTo>
                    <a:pt x="75730" y="977328"/>
                  </a:lnTo>
                  <a:lnTo>
                    <a:pt x="65633" y="983729"/>
                  </a:lnTo>
                  <a:lnTo>
                    <a:pt x="58305" y="985329"/>
                  </a:lnTo>
                  <a:lnTo>
                    <a:pt x="17907" y="985329"/>
                  </a:lnTo>
                  <a:lnTo>
                    <a:pt x="17907" y="938047"/>
                  </a:lnTo>
                  <a:lnTo>
                    <a:pt x="47269" y="938047"/>
                  </a:lnTo>
                  <a:lnTo>
                    <a:pt x="58242" y="938047"/>
                  </a:lnTo>
                  <a:lnTo>
                    <a:pt x="66141" y="939647"/>
                  </a:lnTo>
                  <a:lnTo>
                    <a:pt x="75831" y="946023"/>
                  </a:lnTo>
                  <a:lnTo>
                    <a:pt x="78257" y="951534"/>
                  </a:lnTo>
                  <a:lnTo>
                    <a:pt x="78257" y="928446"/>
                  </a:lnTo>
                  <a:lnTo>
                    <a:pt x="69316" y="924280"/>
                  </a:lnTo>
                  <a:lnTo>
                    <a:pt x="48285" y="921956"/>
                  </a:lnTo>
                  <a:lnTo>
                    <a:pt x="0" y="921956"/>
                  </a:lnTo>
                  <a:lnTo>
                    <a:pt x="0" y="1070825"/>
                  </a:lnTo>
                  <a:lnTo>
                    <a:pt x="54521" y="1070825"/>
                  </a:lnTo>
                  <a:lnTo>
                    <a:pt x="95986" y="1054531"/>
                  </a:lnTo>
                  <a:lnTo>
                    <a:pt x="96253" y="1054239"/>
                  </a:lnTo>
                  <a:lnTo>
                    <a:pt x="99999" y="1047356"/>
                  </a:lnTo>
                  <a:lnTo>
                    <a:pt x="102247" y="1039482"/>
                  </a:lnTo>
                  <a:lnTo>
                    <a:pt x="102997" y="1030592"/>
                  </a:lnTo>
                  <a:lnTo>
                    <a:pt x="102997" y="1025563"/>
                  </a:lnTo>
                  <a:close/>
                </a:path>
                <a:path w="6492240" h="1071245">
                  <a:moveTo>
                    <a:pt x="184873" y="988136"/>
                  </a:moveTo>
                  <a:lnTo>
                    <a:pt x="118084" y="988136"/>
                  </a:lnTo>
                  <a:lnTo>
                    <a:pt x="118084" y="1004836"/>
                  </a:lnTo>
                  <a:lnTo>
                    <a:pt x="184873" y="1004836"/>
                  </a:lnTo>
                  <a:lnTo>
                    <a:pt x="184873" y="988136"/>
                  </a:lnTo>
                  <a:close/>
                </a:path>
                <a:path w="6492240" h="1071245">
                  <a:moveTo>
                    <a:pt x="273189" y="921956"/>
                  </a:moveTo>
                  <a:lnTo>
                    <a:pt x="259905" y="921956"/>
                  </a:lnTo>
                  <a:lnTo>
                    <a:pt x="213639" y="950976"/>
                  </a:lnTo>
                  <a:lnTo>
                    <a:pt x="221361" y="964806"/>
                  </a:lnTo>
                  <a:lnTo>
                    <a:pt x="255079" y="943483"/>
                  </a:lnTo>
                  <a:lnTo>
                    <a:pt x="255079" y="1070825"/>
                  </a:lnTo>
                  <a:lnTo>
                    <a:pt x="273189" y="1070825"/>
                  </a:lnTo>
                  <a:lnTo>
                    <a:pt x="273189" y="943483"/>
                  </a:lnTo>
                  <a:lnTo>
                    <a:pt x="273189" y="921956"/>
                  </a:lnTo>
                  <a:close/>
                </a:path>
                <a:path w="6492240" h="1071245">
                  <a:moveTo>
                    <a:pt x="721791" y="731647"/>
                  </a:moveTo>
                  <a:lnTo>
                    <a:pt x="644334" y="731647"/>
                  </a:lnTo>
                  <a:lnTo>
                    <a:pt x="644334" y="690206"/>
                  </a:lnTo>
                  <a:lnTo>
                    <a:pt x="704088" y="690206"/>
                  </a:lnTo>
                  <a:lnTo>
                    <a:pt x="704088" y="678345"/>
                  </a:lnTo>
                  <a:lnTo>
                    <a:pt x="675716" y="678345"/>
                  </a:lnTo>
                  <a:lnTo>
                    <a:pt x="675716" y="613968"/>
                  </a:lnTo>
                  <a:lnTo>
                    <a:pt x="702271" y="613968"/>
                  </a:lnTo>
                  <a:lnTo>
                    <a:pt x="702271" y="602094"/>
                  </a:lnTo>
                  <a:lnTo>
                    <a:pt x="661644" y="602094"/>
                  </a:lnTo>
                  <a:lnTo>
                    <a:pt x="661644" y="613968"/>
                  </a:lnTo>
                  <a:lnTo>
                    <a:pt x="661644" y="678345"/>
                  </a:lnTo>
                  <a:lnTo>
                    <a:pt x="612952" y="678345"/>
                  </a:lnTo>
                  <a:lnTo>
                    <a:pt x="612952" y="613968"/>
                  </a:lnTo>
                  <a:lnTo>
                    <a:pt x="661644" y="613968"/>
                  </a:lnTo>
                  <a:lnTo>
                    <a:pt x="661644" y="602094"/>
                  </a:lnTo>
                  <a:lnTo>
                    <a:pt x="572325" y="602094"/>
                  </a:lnTo>
                  <a:lnTo>
                    <a:pt x="572325" y="613968"/>
                  </a:lnTo>
                  <a:lnTo>
                    <a:pt x="598881" y="613968"/>
                  </a:lnTo>
                  <a:lnTo>
                    <a:pt x="598881" y="678345"/>
                  </a:lnTo>
                  <a:lnTo>
                    <a:pt x="570509" y="678345"/>
                  </a:lnTo>
                  <a:lnTo>
                    <a:pt x="570509" y="690206"/>
                  </a:lnTo>
                  <a:lnTo>
                    <a:pt x="630262" y="690206"/>
                  </a:lnTo>
                  <a:lnTo>
                    <a:pt x="630262" y="731647"/>
                  </a:lnTo>
                  <a:lnTo>
                    <a:pt x="552805" y="731647"/>
                  </a:lnTo>
                  <a:lnTo>
                    <a:pt x="552805" y="743927"/>
                  </a:lnTo>
                  <a:lnTo>
                    <a:pt x="721791" y="743927"/>
                  </a:lnTo>
                  <a:lnTo>
                    <a:pt x="721791" y="731647"/>
                  </a:lnTo>
                  <a:close/>
                </a:path>
                <a:path w="6492240" h="1071245">
                  <a:moveTo>
                    <a:pt x="832815" y="654100"/>
                  </a:moveTo>
                  <a:lnTo>
                    <a:pt x="819353" y="635190"/>
                  </a:lnTo>
                  <a:lnTo>
                    <a:pt x="819353" y="665734"/>
                  </a:lnTo>
                  <a:lnTo>
                    <a:pt x="818756" y="667943"/>
                  </a:lnTo>
                  <a:lnTo>
                    <a:pt x="795616" y="681964"/>
                  </a:lnTo>
                  <a:lnTo>
                    <a:pt x="785964" y="681964"/>
                  </a:lnTo>
                  <a:lnTo>
                    <a:pt x="762228" y="665734"/>
                  </a:lnTo>
                  <a:lnTo>
                    <a:pt x="762228" y="656348"/>
                  </a:lnTo>
                  <a:lnTo>
                    <a:pt x="785964" y="640118"/>
                  </a:lnTo>
                  <a:lnTo>
                    <a:pt x="795616" y="640118"/>
                  </a:lnTo>
                  <a:lnTo>
                    <a:pt x="819353" y="665734"/>
                  </a:lnTo>
                  <a:lnTo>
                    <a:pt x="819353" y="635190"/>
                  </a:lnTo>
                  <a:lnTo>
                    <a:pt x="818718" y="634682"/>
                  </a:lnTo>
                  <a:lnTo>
                    <a:pt x="814324" y="632447"/>
                  </a:lnTo>
                  <a:lnTo>
                    <a:pt x="803871" y="629094"/>
                  </a:lnTo>
                  <a:lnTo>
                    <a:pt x="797763" y="628256"/>
                  </a:lnTo>
                  <a:lnTo>
                    <a:pt x="783818" y="628256"/>
                  </a:lnTo>
                  <a:lnTo>
                    <a:pt x="749617" y="650608"/>
                  </a:lnTo>
                  <a:lnTo>
                    <a:pt x="748766" y="654100"/>
                  </a:lnTo>
                  <a:lnTo>
                    <a:pt x="748766" y="667943"/>
                  </a:lnTo>
                  <a:lnTo>
                    <a:pt x="777709" y="692988"/>
                  </a:lnTo>
                  <a:lnTo>
                    <a:pt x="783818" y="693826"/>
                  </a:lnTo>
                  <a:lnTo>
                    <a:pt x="797763" y="693826"/>
                  </a:lnTo>
                  <a:lnTo>
                    <a:pt x="831964" y="671474"/>
                  </a:lnTo>
                  <a:lnTo>
                    <a:pt x="832815" y="667943"/>
                  </a:lnTo>
                  <a:lnTo>
                    <a:pt x="832815" y="654100"/>
                  </a:lnTo>
                  <a:close/>
                </a:path>
                <a:path w="6492240" h="1071245">
                  <a:moveTo>
                    <a:pt x="843902" y="606729"/>
                  </a:moveTo>
                  <a:lnTo>
                    <a:pt x="797826" y="606729"/>
                  </a:lnTo>
                  <a:lnTo>
                    <a:pt x="797826" y="583387"/>
                  </a:lnTo>
                  <a:lnTo>
                    <a:pt x="783755" y="583387"/>
                  </a:lnTo>
                  <a:lnTo>
                    <a:pt x="783755" y="606729"/>
                  </a:lnTo>
                  <a:lnTo>
                    <a:pt x="738085" y="606729"/>
                  </a:lnTo>
                  <a:lnTo>
                    <a:pt x="738085" y="618998"/>
                  </a:lnTo>
                  <a:lnTo>
                    <a:pt x="843902" y="618998"/>
                  </a:lnTo>
                  <a:lnTo>
                    <a:pt x="843902" y="606729"/>
                  </a:lnTo>
                  <a:close/>
                </a:path>
                <a:path w="6492240" h="1071245">
                  <a:moveTo>
                    <a:pt x="880516" y="707517"/>
                  </a:moveTo>
                  <a:lnTo>
                    <a:pt x="866825" y="707517"/>
                  </a:lnTo>
                  <a:lnTo>
                    <a:pt x="866825" y="720178"/>
                  </a:lnTo>
                  <a:lnTo>
                    <a:pt x="866825" y="756996"/>
                  </a:lnTo>
                  <a:lnTo>
                    <a:pt x="783755" y="756996"/>
                  </a:lnTo>
                  <a:lnTo>
                    <a:pt x="783755" y="720178"/>
                  </a:lnTo>
                  <a:lnTo>
                    <a:pt x="866825" y="720178"/>
                  </a:lnTo>
                  <a:lnTo>
                    <a:pt x="866825" y="707517"/>
                  </a:lnTo>
                  <a:lnTo>
                    <a:pt x="770064" y="707517"/>
                  </a:lnTo>
                  <a:lnTo>
                    <a:pt x="770064" y="769670"/>
                  </a:lnTo>
                  <a:lnTo>
                    <a:pt x="880516" y="769670"/>
                  </a:lnTo>
                  <a:lnTo>
                    <a:pt x="880516" y="756996"/>
                  </a:lnTo>
                  <a:lnTo>
                    <a:pt x="880516" y="720178"/>
                  </a:lnTo>
                  <a:lnTo>
                    <a:pt x="880516" y="707517"/>
                  </a:lnTo>
                  <a:close/>
                </a:path>
                <a:path w="6492240" h="1071245">
                  <a:moveTo>
                    <a:pt x="908672" y="635495"/>
                  </a:moveTo>
                  <a:lnTo>
                    <a:pt x="880516" y="635495"/>
                  </a:lnTo>
                  <a:lnTo>
                    <a:pt x="880516" y="586003"/>
                  </a:lnTo>
                  <a:lnTo>
                    <a:pt x="866432" y="586003"/>
                  </a:lnTo>
                  <a:lnTo>
                    <a:pt x="866432" y="696645"/>
                  </a:lnTo>
                  <a:lnTo>
                    <a:pt x="880516" y="696645"/>
                  </a:lnTo>
                  <a:lnTo>
                    <a:pt x="880516" y="647966"/>
                  </a:lnTo>
                  <a:lnTo>
                    <a:pt x="908672" y="647966"/>
                  </a:lnTo>
                  <a:lnTo>
                    <a:pt x="908672" y="635495"/>
                  </a:lnTo>
                  <a:close/>
                </a:path>
                <a:path w="6492240" h="1071245">
                  <a:moveTo>
                    <a:pt x="1044257" y="694029"/>
                  </a:moveTo>
                  <a:lnTo>
                    <a:pt x="1043432" y="685787"/>
                  </a:lnTo>
                  <a:lnTo>
                    <a:pt x="1043051" y="681964"/>
                  </a:lnTo>
                  <a:lnTo>
                    <a:pt x="1027163" y="683577"/>
                  </a:lnTo>
                  <a:lnTo>
                    <a:pt x="987526" y="685787"/>
                  </a:lnTo>
                  <a:lnTo>
                    <a:pt x="987526" y="658228"/>
                  </a:lnTo>
                  <a:lnTo>
                    <a:pt x="1025550" y="658228"/>
                  </a:lnTo>
                  <a:lnTo>
                    <a:pt x="1025550" y="645756"/>
                  </a:lnTo>
                  <a:lnTo>
                    <a:pt x="951115" y="645756"/>
                  </a:lnTo>
                  <a:lnTo>
                    <a:pt x="951115" y="607326"/>
                  </a:lnTo>
                  <a:lnTo>
                    <a:pt x="1024953" y="607326"/>
                  </a:lnTo>
                  <a:lnTo>
                    <a:pt x="1024953" y="594855"/>
                  </a:lnTo>
                  <a:lnTo>
                    <a:pt x="937044" y="594855"/>
                  </a:lnTo>
                  <a:lnTo>
                    <a:pt x="937044" y="658228"/>
                  </a:lnTo>
                  <a:lnTo>
                    <a:pt x="973455" y="658228"/>
                  </a:lnTo>
                  <a:lnTo>
                    <a:pt x="973455" y="685990"/>
                  </a:lnTo>
                  <a:lnTo>
                    <a:pt x="966482" y="686257"/>
                  </a:lnTo>
                  <a:lnTo>
                    <a:pt x="958900" y="686384"/>
                  </a:lnTo>
                  <a:lnTo>
                    <a:pt x="923759" y="686384"/>
                  </a:lnTo>
                  <a:lnTo>
                    <a:pt x="923759" y="698855"/>
                  </a:lnTo>
                  <a:lnTo>
                    <a:pt x="965809" y="698563"/>
                  </a:lnTo>
                  <a:lnTo>
                    <a:pt x="1005484" y="697331"/>
                  </a:lnTo>
                  <a:lnTo>
                    <a:pt x="1038225" y="694842"/>
                  </a:lnTo>
                  <a:lnTo>
                    <a:pt x="1044257" y="694029"/>
                  </a:lnTo>
                  <a:close/>
                </a:path>
                <a:path w="6492240" h="1071245">
                  <a:moveTo>
                    <a:pt x="1071219" y="586003"/>
                  </a:moveTo>
                  <a:lnTo>
                    <a:pt x="1057135" y="586003"/>
                  </a:lnTo>
                  <a:lnTo>
                    <a:pt x="1057135" y="723607"/>
                  </a:lnTo>
                  <a:lnTo>
                    <a:pt x="1071219" y="723607"/>
                  </a:lnTo>
                  <a:lnTo>
                    <a:pt x="1071219" y="586003"/>
                  </a:lnTo>
                  <a:close/>
                </a:path>
                <a:path w="6492240" h="1071245">
                  <a:moveTo>
                    <a:pt x="1075842" y="755192"/>
                  </a:moveTo>
                  <a:lnTo>
                    <a:pt x="968019" y="755192"/>
                  </a:lnTo>
                  <a:lnTo>
                    <a:pt x="968019" y="716356"/>
                  </a:lnTo>
                  <a:lnTo>
                    <a:pt x="953731" y="716356"/>
                  </a:lnTo>
                  <a:lnTo>
                    <a:pt x="953731" y="767664"/>
                  </a:lnTo>
                  <a:lnTo>
                    <a:pt x="1075842" y="767664"/>
                  </a:lnTo>
                  <a:lnTo>
                    <a:pt x="1075842" y="755192"/>
                  </a:lnTo>
                  <a:close/>
                </a:path>
                <a:path w="6492240" h="1071245">
                  <a:moveTo>
                    <a:pt x="1300149" y="643737"/>
                  </a:moveTo>
                  <a:lnTo>
                    <a:pt x="1272984" y="643737"/>
                  </a:lnTo>
                  <a:lnTo>
                    <a:pt x="1272984" y="605116"/>
                  </a:lnTo>
                  <a:lnTo>
                    <a:pt x="1299337" y="605116"/>
                  </a:lnTo>
                  <a:lnTo>
                    <a:pt x="1299337" y="593445"/>
                  </a:lnTo>
                  <a:lnTo>
                    <a:pt x="1258912" y="593445"/>
                  </a:lnTo>
                  <a:lnTo>
                    <a:pt x="1258912" y="605116"/>
                  </a:lnTo>
                  <a:lnTo>
                    <a:pt x="1258912" y="643737"/>
                  </a:lnTo>
                  <a:lnTo>
                    <a:pt x="1210627" y="643737"/>
                  </a:lnTo>
                  <a:lnTo>
                    <a:pt x="1210627" y="605116"/>
                  </a:lnTo>
                  <a:lnTo>
                    <a:pt x="1258912" y="605116"/>
                  </a:lnTo>
                  <a:lnTo>
                    <a:pt x="1258912" y="593445"/>
                  </a:lnTo>
                  <a:lnTo>
                    <a:pt x="1170190" y="593445"/>
                  </a:lnTo>
                  <a:lnTo>
                    <a:pt x="1170190" y="605116"/>
                  </a:lnTo>
                  <a:lnTo>
                    <a:pt x="1196543" y="605116"/>
                  </a:lnTo>
                  <a:lnTo>
                    <a:pt x="1196543" y="643737"/>
                  </a:lnTo>
                  <a:lnTo>
                    <a:pt x="1169390" y="643737"/>
                  </a:lnTo>
                  <a:lnTo>
                    <a:pt x="1169390" y="655408"/>
                  </a:lnTo>
                  <a:lnTo>
                    <a:pt x="1300149" y="655408"/>
                  </a:lnTo>
                  <a:lnTo>
                    <a:pt x="1300149" y="643737"/>
                  </a:lnTo>
                  <a:close/>
                </a:path>
                <a:path w="6492240" h="1071245">
                  <a:moveTo>
                    <a:pt x="1319263" y="672503"/>
                  </a:moveTo>
                  <a:lnTo>
                    <a:pt x="1150277" y="672503"/>
                  </a:lnTo>
                  <a:lnTo>
                    <a:pt x="1150277" y="684580"/>
                  </a:lnTo>
                  <a:lnTo>
                    <a:pt x="1227721" y="684580"/>
                  </a:lnTo>
                  <a:lnTo>
                    <a:pt x="1227721" y="708723"/>
                  </a:lnTo>
                  <a:lnTo>
                    <a:pt x="1175016" y="708723"/>
                  </a:lnTo>
                  <a:lnTo>
                    <a:pt x="1175016" y="769467"/>
                  </a:lnTo>
                  <a:lnTo>
                    <a:pt x="1294511" y="769467"/>
                  </a:lnTo>
                  <a:lnTo>
                    <a:pt x="1294511" y="756793"/>
                  </a:lnTo>
                  <a:lnTo>
                    <a:pt x="1294511" y="721194"/>
                  </a:lnTo>
                  <a:lnTo>
                    <a:pt x="1294511" y="708723"/>
                  </a:lnTo>
                  <a:lnTo>
                    <a:pt x="1280833" y="708723"/>
                  </a:lnTo>
                  <a:lnTo>
                    <a:pt x="1280833" y="721194"/>
                  </a:lnTo>
                  <a:lnTo>
                    <a:pt x="1280833" y="756793"/>
                  </a:lnTo>
                  <a:lnTo>
                    <a:pt x="1188694" y="756793"/>
                  </a:lnTo>
                  <a:lnTo>
                    <a:pt x="1188694" y="721194"/>
                  </a:lnTo>
                  <a:lnTo>
                    <a:pt x="1280833" y="721194"/>
                  </a:lnTo>
                  <a:lnTo>
                    <a:pt x="1280833" y="708723"/>
                  </a:lnTo>
                  <a:lnTo>
                    <a:pt x="1241806" y="708723"/>
                  </a:lnTo>
                  <a:lnTo>
                    <a:pt x="1241806" y="684580"/>
                  </a:lnTo>
                  <a:lnTo>
                    <a:pt x="1319263" y="684580"/>
                  </a:lnTo>
                  <a:lnTo>
                    <a:pt x="1319263" y="672503"/>
                  </a:lnTo>
                  <a:close/>
                </a:path>
                <a:path w="6492240" h="1071245">
                  <a:moveTo>
                    <a:pt x="1477975" y="712736"/>
                  </a:moveTo>
                  <a:lnTo>
                    <a:pt x="1354861" y="712736"/>
                  </a:lnTo>
                  <a:lnTo>
                    <a:pt x="1354861" y="725017"/>
                  </a:lnTo>
                  <a:lnTo>
                    <a:pt x="1463903" y="725017"/>
                  </a:lnTo>
                  <a:lnTo>
                    <a:pt x="1463903" y="771283"/>
                  </a:lnTo>
                  <a:lnTo>
                    <a:pt x="1477975" y="771283"/>
                  </a:lnTo>
                  <a:lnTo>
                    <a:pt x="1477975" y="712736"/>
                  </a:lnTo>
                  <a:close/>
                </a:path>
                <a:path w="6492240" h="1071245">
                  <a:moveTo>
                    <a:pt x="1502321" y="679551"/>
                  </a:moveTo>
                  <a:lnTo>
                    <a:pt x="1424876" y="679551"/>
                  </a:lnTo>
                  <a:lnTo>
                    <a:pt x="1424876" y="656818"/>
                  </a:lnTo>
                  <a:lnTo>
                    <a:pt x="1476971" y="656818"/>
                  </a:lnTo>
                  <a:lnTo>
                    <a:pt x="1476971" y="644740"/>
                  </a:lnTo>
                  <a:lnTo>
                    <a:pt x="1476971" y="605116"/>
                  </a:lnTo>
                  <a:lnTo>
                    <a:pt x="1476971" y="593051"/>
                  </a:lnTo>
                  <a:lnTo>
                    <a:pt x="1463090" y="593051"/>
                  </a:lnTo>
                  <a:lnTo>
                    <a:pt x="1463090" y="605116"/>
                  </a:lnTo>
                  <a:lnTo>
                    <a:pt x="1463090" y="644740"/>
                  </a:lnTo>
                  <a:lnTo>
                    <a:pt x="1372565" y="644740"/>
                  </a:lnTo>
                  <a:lnTo>
                    <a:pt x="1372565" y="605116"/>
                  </a:lnTo>
                  <a:lnTo>
                    <a:pt x="1463090" y="605116"/>
                  </a:lnTo>
                  <a:lnTo>
                    <a:pt x="1463090" y="593051"/>
                  </a:lnTo>
                  <a:lnTo>
                    <a:pt x="1358684" y="593051"/>
                  </a:lnTo>
                  <a:lnTo>
                    <a:pt x="1358684" y="656818"/>
                  </a:lnTo>
                  <a:lnTo>
                    <a:pt x="1410792" y="656818"/>
                  </a:lnTo>
                  <a:lnTo>
                    <a:pt x="1410792" y="679551"/>
                  </a:lnTo>
                  <a:lnTo>
                    <a:pt x="1333334" y="679551"/>
                  </a:lnTo>
                  <a:lnTo>
                    <a:pt x="1333334" y="691616"/>
                  </a:lnTo>
                  <a:lnTo>
                    <a:pt x="1502321" y="691616"/>
                  </a:lnTo>
                  <a:lnTo>
                    <a:pt x="1502321" y="679551"/>
                  </a:lnTo>
                  <a:close/>
                </a:path>
                <a:path w="6492240" h="1071245">
                  <a:moveTo>
                    <a:pt x="6290119" y="2209"/>
                  </a:moveTo>
                  <a:lnTo>
                    <a:pt x="6279464" y="2209"/>
                  </a:lnTo>
                  <a:lnTo>
                    <a:pt x="6234595" y="29972"/>
                  </a:lnTo>
                  <a:lnTo>
                    <a:pt x="6241034" y="41236"/>
                  </a:lnTo>
                  <a:lnTo>
                    <a:pt x="6276035" y="19913"/>
                  </a:lnTo>
                  <a:lnTo>
                    <a:pt x="6276035" y="147256"/>
                  </a:lnTo>
                  <a:lnTo>
                    <a:pt x="6290119" y="147256"/>
                  </a:lnTo>
                  <a:lnTo>
                    <a:pt x="6290119" y="19913"/>
                  </a:lnTo>
                  <a:lnTo>
                    <a:pt x="6290119" y="2209"/>
                  </a:lnTo>
                  <a:close/>
                </a:path>
                <a:path w="6492240" h="1071245">
                  <a:moveTo>
                    <a:pt x="6368974" y="132969"/>
                  </a:moveTo>
                  <a:lnTo>
                    <a:pt x="6348654" y="132969"/>
                  </a:lnTo>
                  <a:lnTo>
                    <a:pt x="6348654" y="153085"/>
                  </a:lnTo>
                  <a:lnTo>
                    <a:pt x="6368974" y="153085"/>
                  </a:lnTo>
                  <a:lnTo>
                    <a:pt x="6368974" y="132969"/>
                  </a:lnTo>
                  <a:close/>
                </a:path>
                <a:path w="6492240" h="1071245">
                  <a:moveTo>
                    <a:pt x="6492087" y="63169"/>
                  </a:moveTo>
                  <a:lnTo>
                    <a:pt x="6485420" y="25476"/>
                  </a:lnTo>
                  <a:lnTo>
                    <a:pt x="6477609" y="13639"/>
                  </a:lnTo>
                  <a:lnTo>
                    <a:pt x="6477609" y="63169"/>
                  </a:lnTo>
                  <a:lnTo>
                    <a:pt x="6477609" y="86106"/>
                  </a:lnTo>
                  <a:lnTo>
                    <a:pt x="6468758" y="125031"/>
                  </a:lnTo>
                  <a:lnTo>
                    <a:pt x="6442608" y="136791"/>
                  </a:lnTo>
                  <a:lnTo>
                    <a:pt x="6434734" y="136055"/>
                  </a:lnTo>
                  <a:lnTo>
                    <a:pt x="6408572" y="98717"/>
                  </a:lnTo>
                  <a:lnTo>
                    <a:pt x="6408001" y="86106"/>
                  </a:lnTo>
                  <a:lnTo>
                    <a:pt x="6408001" y="63169"/>
                  </a:lnTo>
                  <a:lnTo>
                    <a:pt x="6416954" y="24549"/>
                  </a:lnTo>
                  <a:lnTo>
                    <a:pt x="6442608" y="12674"/>
                  </a:lnTo>
                  <a:lnTo>
                    <a:pt x="6450812" y="13411"/>
                  </a:lnTo>
                  <a:lnTo>
                    <a:pt x="6477063" y="50634"/>
                  </a:lnTo>
                  <a:lnTo>
                    <a:pt x="6477609" y="63169"/>
                  </a:lnTo>
                  <a:lnTo>
                    <a:pt x="6477609" y="13639"/>
                  </a:lnTo>
                  <a:lnTo>
                    <a:pt x="6442608" y="0"/>
                  </a:lnTo>
                  <a:lnTo>
                    <a:pt x="6430772" y="1028"/>
                  </a:lnTo>
                  <a:lnTo>
                    <a:pt x="6400190" y="25615"/>
                  </a:lnTo>
                  <a:lnTo>
                    <a:pt x="6393535" y="63169"/>
                  </a:lnTo>
                  <a:lnTo>
                    <a:pt x="6393535" y="86106"/>
                  </a:lnTo>
                  <a:lnTo>
                    <a:pt x="6400089" y="123850"/>
                  </a:lnTo>
                  <a:lnTo>
                    <a:pt x="6430607" y="148437"/>
                  </a:lnTo>
                  <a:lnTo>
                    <a:pt x="6442608" y="149466"/>
                  </a:lnTo>
                  <a:lnTo>
                    <a:pt x="6454775" y="148450"/>
                  </a:lnTo>
                  <a:lnTo>
                    <a:pt x="6465138" y="145376"/>
                  </a:lnTo>
                  <a:lnTo>
                    <a:pt x="6473685" y="140246"/>
                  </a:lnTo>
                  <a:lnTo>
                    <a:pt x="6476924" y="136791"/>
                  </a:lnTo>
                  <a:lnTo>
                    <a:pt x="6480429" y="133070"/>
                  </a:lnTo>
                  <a:lnTo>
                    <a:pt x="6485534" y="123977"/>
                  </a:lnTo>
                  <a:lnTo>
                    <a:pt x="6489179" y="113080"/>
                  </a:lnTo>
                  <a:lnTo>
                    <a:pt x="6491364" y="100393"/>
                  </a:lnTo>
                  <a:lnTo>
                    <a:pt x="6492087" y="86106"/>
                  </a:lnTo>
                  <a:lnTo>
                    <a:pt x="6492087" y="631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8039" y="5604137"/>
              <a:ext cx="5930825" cy="1852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392" y="6576060"/>
              <a:ext cx="976883" cy="156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61027" y="1822290"/>
            <a:ext cx="101346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254" dirty="0">
                <a:solidFill>
                  <a:srgbClr val="FFFFFF"/>
                </a:solidFill>
                <a:latin typeface="Arial Unicode MS"/>
                <a:cs typeface="Arial Unicode MS"/>
              </a:rPr>
              <a:t>신뢰성</a:t>
            </a:r>
            <a:r>
              <a:rPr sz="1750" spc="-275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750" spc="-190" dirty="0">
                <a:solidFill>
                  <a:srgbClr val="FFFFFF"/>
                </a:solidFill>
                <a:latin typeface="Arial Unicode MS"/>
                <a:cs typeface="Arial Unicode MS"/>
              </a:rPr>
              <a:t>예측</a:t>
            </a:r>
            <a:endParaRPr sz="175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06955" y="909365"/>
            <a:ext cx="248285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endParaRPr sz="5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69059" y="909365"/>
            <a:ext cx="248285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5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51225" y="1167739"/>
            <a:ext cx="1015365" cy="513080"/>
          </a:xfrm>
          <a:custGeom>
            <a:avLst/>
            <a:gdLst/>
            <a:ahLst/>
            <a:cxnLst/>
            <a:rect l="l" t="t" r="r" b="b"/>
            <a:pathLst>
              <a:path w="1015364" h="513080">
                <a:moveTo>
                  <a:pt x="33165" y="175989"/>
                </a:moveTo>
                <a:lnTo>
                  <a:pt x="0" y="120357"/>
                </a:lnTo>
                <a:lnTo>
                  <a:pt x="128916" y="48678"/>
                </a:lnTo>
                <a:lnTo>
                  <a:pt x="189363" y="48678"/>
                </a:lnTo>
                <a:lnTo>
                  <a:pt x="189363" y="125707"/>
                </a:lnTo>
                <a:lnTo>
                  <a:pt x="120892" y="125707"/>
                </a:lnTo>
                <a:lnTo>
                  <a:pt x="33165" y="175989"/>
                </a:lnTo>
                <a:close/>
              </a:path>
              <a:path w="1015364" h="513080">
                <a:moveTo>
                  <a:pt x="189363" y="434358"/>
                </a:moveTo>
                <a:lnTo>
                  <a:pt x="120892" y="434358"/>
                </a:lnTo>
                <a:lnTo>
                  <a:pt x="120892" y="125707"/>
                </a:lnTo>
                <a:lnTo>
                  <a:pt x="189363" y="125707"/>
                </a:lnTo>
                <a:lnTo>
                  <a:pt x="189363" y="434358"/>
                </a:lnTo>
                <a:close/>
              </a:path>
              <a:path w="1015364" h="513080">
                <a:moveTo>
                  <a:pt x="332722" y="175989"/>
                </a:moveTo>
                <a:lnTo>
                  <a:pt x="299557" y="120357"/>
                </a:lnTo>
                <a:lnTo>
                  <a:pt x="428474" y="48678"/>
                </a:lnTo>
                <a:lnTo>
                  <a:pt x="488920" y="48678"/>
                </a:lnTo>
                <a:lnTo>
                  <a:pt x="488920" y="125707"/>
                </a:lnTo>
                <a:lnTo>
                  <a:pt x="420450" y="125707"/>
                </a:lnTo>
                <a:lnTo>
                  <a:pt x="332722" y="175989"/>
                </a:lnTo>
                <a:close/>
              </a:path>
              <a:path w="1015364" h="513080">
                <a:moveTo>
                  <a:pt x="488920" y="434358"/>
                </a:moveTo>
                <a:lnTo>
                  <a:pt x="420450" y="434358"/>
                </a:lnTo>
                <a:lnTo>
                  <a:pt x="420450" y="125707"/>
                </a:lnTo>
                <a:lnTo>
                  <a:pt x="488920" y="125707"/>
                </a:lnTo>
                <a:lnTo>
                  <a:pt x="488920" y="434358"/>
                </a:lnTo>
                <a:close/>
              </a:path>
              <a:path w="1015364" h="513080">
                <a:moveTo>
                  <a:pt x="949490" y="294208"/>
                </a:moveTo>
                <a:lnTo>
                  <a:pt x="882089" y="294208"/>
                </a:lnTo>
                <a:lnTo>
                  <a:pt x="882089" y="0"/>
                </a:lnTo>
                <a:lnTo>
                  <a:pt x="949490" y="0"/>
                </a:lnTo>
                <a:lnTo>
                  <a:pt x="949490" y="111264"/>
                </a:lnTo>
                <a:lnTo>
                  <a:pt x="1014750" y="111264"/>
                </a:lnTo>
                <a:lnTo>
                  <a:pt x="1014750" y="170105"/>
                </a:lnTo>
                <a:lnTo>
                  <a:pt x="949490" y="170105"/>
                </a:lnTo>
                <a:lnTo>
                  <a:pt x="949490" y="294208"/>
                </a:lnTo>
                <a:close/>
              </a:path>
              <a:path w="1015364" h="513080">
                <a:moveTo>
                  <a:pt x="586276" y="304906"/>
                </a:moveTo>
                <a:lnTo>
                  <a:pt x="558995" y="249809"/>
                </a:lnTo>
                <a:lnTo>
                  <a:pt x="585925" y="238225"/>
                </a:lnTo>
                <a:lnTo>
                  <a:pt x="610013" y="227543"/>
                </a:lnTo>
                <a:lnTo>
                  <a:pt x="649665" y="208887"/>
                </a:lnTo>
                <a:lnTo>
                  <a:pt x="691740" y="184665"/>
                </a:lnTo>
                <a:lnTo>
                  <a:pt x="722030" y="154292"/>
                </a:lnTo>
                <a:lnTo>
                  <a:pt x="731241" y="109659"/>
                </a:lnTo>
                <a:lnTo>
                  <a:pt x="731241" y="86657"/>
                </a:lnTo>
                <a:lnTo>
                  <a:pt x="580392" y="86657"/>
                </a:lnTo>
                <a:lnTo>
                  <a:pt x="580392" y="29420"/>
                </a:lnTo>
                <a:lnTo>
                  <a:pt x="798641" y="29420"/>
                </a:lnTo>
                <a:lnTo>
                  <a:pt x="798547" y="119990"/>
                </a:lnTo>
                <a:lnTo>
                  <a:pt x="792289" y="163018"/>
                </a:lnTo>
                <a:lnTo>
                  <a:pt x="770357" y="201332"/>
                </a:lnTo>
                <a:lnTo>
                  <a:pt x="738863" y="229014"/>
                </a:lnTo>
                <a:lnTo>
                  <a:pt x="705013" y="249876"/>
                </a:lnTo>
                <a:lnTo>
                  <a:pt x="661433" y="271741"/>
                </a:lnTo>
                <a:lnTo>
                  <a:pt x="607021" y="296013"/>
                </a:lnTo>
                <a:lnTo>
                  <a:pt x="586276" y="304906"/>
                </a:lnTo>
                <a:close/>
              </a:path>
              <a:path w="1015364" h="513080">
                <a:moveTo>
                  <a:pt x="798641" y="512457"/>
                </a:moveTo>
                <a:lnTo>
                  <a:pt x="750749" y="508545"/>
                </a:lnTo>
                <a:lnTo>
                  <a:pt x="710245" y="497078"/>
                </a:lnTo>
                <a:lnTo>
                  <a:pt x="670393" y="471602"/>
                </a:lnTo>
                <a:lnTo>
                  <a:pt x="648929" y="436163"/>
                </a:lnTo>
                <a:lnTo>
                  <a:pt x="646258" y="416705"/>
                </a:lnTo>
                <a:lnTo>
                  <a:pt x="646258" y="392099"/>
                </a:lnTo>
                <a:lnTo>
                  <a:pt x="657154" y="353852"/>
                </a:lnTo>
                <a:lnTo>
                  <a:pt x="688179" y="323094"/>
                </a:lnTo>
                <a:lnTo>
                  <a:pt x="722782" y="307146"/>
                </a:lnTo>
                <a:lnTo>
                  <a:pt x="765944" y="298086"/>
                </a:lnTo>
                <a:lnTo>
                  <a:pt x="798641" y="296347"/>
                </a:lnTo>
                <a:lnTo>
                  <a:pt x="815374" y="296782"/>
                </a:lnTo>
                <a:lnTo>
                  <a:pt x="860960" y="303301"/>
                </a:lnTo>
                <a:lnTo>
                  <a:pt x="898571" y="317042"/>
                </a:lnTo>
                <a:lnTo>
                  <a:pt x="934077" y="345209"/>
                </a:lnTo>
                <a:lnTo>
                  <a:pt x="938443" y="351445"/>
                </a:lnTo>
                <a:lnTo>
                  <a:pt x="798641" y="351445"/>
                </a:lnTo>
                <a:lnTo>
                  <a:pt x="788745" y="351712"/>
                </a:lnTo>
                <a:lnTo>
                  <a:pt x="747489" y="360605"/>
                </a:lnTo>
                <a:lnTo>
                  <a:pt x="714480" y="386750"/>
                </a:lnTo>
                <a:lnTo>
                  <a:pt x="712518" y="392099"/>
                </a:lnTo>
                <a:lnTo>
                  <a:pt x="712518" y="416705"/>
                </a:lnTo>
                <a:lnTo>
                  <a:pt x="741053" y="445307"/>
                </a:lnTo>
                <a:lnTo>
                  <a:pt x="779384" y="456290"/>
                </a:lnTo>
                <a:lnTo>
                  <a:pt x="798641" y="457359"/>
                </a:lnTo>
                <a:lnTo>
                  <a:pt x="938443" y="457359"/>
                </a:lnTo>
                <a:lnTo>
                  <a:pt x="934077" y="463595"/>
                </a:lnTo>
                <a:lnTo>
                  <a:pt x="898571" y="491762"/>
                </a:lnTo>
                <a:lnTo>
                  <a:pt x="860960" y="505503"/>
                </a:lnTo>
                <a:lnTo>
                  <a:pt x="815374" y="512022"/>
                </a:lnTo>
                <a:lnTo>
                  <a:pt x="798641" y="512457"/>
                </a:lnTo>
                <a:close/>
              </a:path>
              <a:path w="1015364" h="513080">
                <a:moveTo>
                  <a:pt x="938443" y="457359"/>
                </a:moveTo>
                <a:lnTo>
                  <a:pt x="798641" y="457359"/>
                </a:lnTo>
                <a:lnTo>
                  <a:pt x="808537" y="457092"/>
                </a:lnTo>
                <a:lnTo>
                  <a:pt x="817898" y="456290"/>
                </a:lnTo>
                <a:lnTo>
                  <a:pt x="856229" y="445307"/>
                </a:lnTo>
                <a:lnTo>
                  <a:pt x="884764" y="416705"/>
                </a:lnTo>
                <a:lnTo>
                  <a:pt x="884764" y="392099"/>
                </a:lnTo>
                <a:lnTo>
                  <a:pt x="856229" y="363497"/>
                </a:lnTo>
                <a:lnTo>
                  <a:pt x="817898" y="352514"/>
                </a:lnTo>
                <a:lnTo>
                  <a:pt x="798641" y="351445"/>
                </a:lnTo>
                <a:lnTo>
                  <a:pt x="938443" y="351445"/>
                </a:lnTo>
                <a:lnTo>
                  <a:pt x="951024" y="392099"/>
                </a:lnTo>
                <a:lnTo>
                  <a:pt x="951024" y="416705"/>
                </a:lnTo>
                <a:lnTo>
                  <a:pt x="950409" y="426117"/>
                </a:lnTo>
                <a:lnTo>
                  <a:pt x="948353" y="436163"/>
                </a:lnTo>
                <a:lnTo>
                  <a:pt x="944926" y="445775"/>
                </a:lnTo>
                <a:lnTo>
                  <a:pt x="940128" y="454952"/>
                </a:lnTo>
                <a:lnTo>
                  <a:pt x="938443" y="4573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8590" y="4020534"/>
            <a:ext cx="5998168" cy="46521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496567" y="3837685"/>
            <a:ext cx="833755" cy="831850"/>
            <a:chOff x="1496567" y="3837685"/>
            <a:chExt cx="833755" cy="8318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6567" y="3837685"/>
              <a:ext cx="833628" cy="8318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95739" y="4060073"/>
              <a:ext cx="189865" cy="386080"/>
            </a:xfrm>
            <a:custGeom>
              <a:avLst/>
              <a:gdLst/>
              <a:ahLst/>
              <a:cxnLst/>
              <a:rect l="l" t="t" r="r" b="b"/>
              <a:pathLst>
                <a:path w="189864" h="386079">
                  <a:moveTo>
                    <a:pt x="189363" y="385680"/>
                  </a:moveTo>
                  <a:lnTo>
                    <a:pt x="120892" y="385680"/>
                  </a:lnTo>
                  <a:lnTo>
                    <a:pt x="120892" y="77029"/>
                  </a:lnTo>
                  <a:lnTo>
                    <a:pt x="33165" y="127311"/>
                  </a:lnTo>
                  <a:lnTo>
                    <a:pt x="0" y="71679"/>
                  </a:lnTo>
                  <a:lnTo>
                    <a:pt x="128916" y="0"/>
                  </a:lnTo>
                  <a:lnTo>
                    <a:pt x="189363" y="0"/>
                  </a:lnTo>
                  <a:lnTo>
                    <a:pt x="189363" y="3856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67383" y="3577590"/>
            <a:ext cx="8374380" cy="0"/>
          </a:xfrm>
          <a:custGeom>
            <a:avLst/>
            <a:gdLst/>
            <a:ahLst/>
            <a:cxnLst/>
            <a:rect l="l" t="t" r="r" b="b"/>
            <a:pathLst>
              <a:path w="8374380">
                <a:moveTo>
                  <a:pt x="0" y="0"/>
                </a:moveTo>
                <a:lnTo>
                  <a:pt x="8374379" y="0"/>
                </a:lnTo>
              </a:path>
            </a:pathLst>
          </a:custGeom>
          <a:ln w="19812">
            <a:solidFill>
              <a:srgbClr val="F7AF3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7383" y="4866894"/>
            <a:ext cx="8374380" cy="0"/>
          </a:xfrm>
          <a:custGeom>
            <a:avLst/>
            <a:gdLst/>
            <a:ahLst/>
            <a:cxnLst/>
            <a:rect l="l" t="t" r="r" b="b"/>
            <a:pathLst>
              <a:path w="8374380">
                <a:moveTo>
                  <a:pt x="0" y="0"/>
                </a:moveTo>
                <a:lnTo>
                  <a:pt x="8374379" y="0"/>
                </a:lnTo>
              </a:path>
            </a:pathLst>
          </a:custGeom>
          <a:ln w="19812">
            <a:solidFill>
              <a:srgbClr val="F7AF3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244221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35" dirty="0">
                <a:solidFill>
                  <a:srgbClr val="674107"/>
                </a:solidFill>
                <a:latin typeface="Arial Unicode MS"/>
                <a:cs typeface="Arial Unicode MS"/>
              </a:rPr>
              <a:t>MIL–HDBK–217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4619625"/>
            <a:chOff x="0" y="1364728"/>
            <a:chExt cx="10692765" cy="461962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730" y="2251748"/>
              <a:ext cx="2599791" cy="2578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779" y="1364728"/>
              <a:ext cx="164541" cy="247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04683" y="2675801"/>
              <a:ext cx="2304415" cy="631825"/>
            </a:xfrm>
            <a:custGeom>
              <a:avLst/>
              <a:gdLst/>
              <a:ahLst/>
              <a:cxnLst/>
              <a:rect l="l" t="t" r="r" b="b"/>
              <a:pathLst>
                <a:path w="2304415" h="631825">
                  <a:moveTo>
                    <a:pt x="118681" y="557403"/>
                  </a:moveTo>
                  <a:lnTo>
                    <a:pt x="117233" y="545934"/>
                  </a:lnTo>
                  <a:lnTo>
                    <a:pt x="116547" y="540600"/>
                  </a:lnTo>
                  <a:lnTo>
                    <a:pt x="110502" y="541667"/>
                  </a:lnTo>
                  <a:lnTo>
                    <a:pt x="104546" y="542556"/>
                  </a:lnTo>
                  <a:lnTo>
                    <a:pt x="55740" y="545846"/>
                  </a:lnTo>
                  <a:lnTo>
                    <a:pt x="48895" y="545934"/>
                  </a:lnTo>
                  <a:lnTo>
                    <a:pt x="30403" y="545934"/>
                  </a:lnTo>
                  <a:lnTo>
                    <a:pt x="30403" y="425919"/>
                  </a:lnTo>
                  <a:lnTo>
                    <a:pt x="103479" y="425919"/>
                  </a:lnTo>
                  <a:lnTo>
                    <a:pt x="103479" y="408851"/>
                  </a:lnTo>
                  <a:lnTo>
                    <a:pt x="11468" y="408851"/>
                  </a:lnTo>
                  <a:lnTo>
                    <a:pt x="11468" y="563003"/>
                  </a:lnTo>
                  <a:lnTo>
                    <a:pt x="43205" y="563003"/>
                  </a:lnTo>
                  <a:lnTo>
                    <a:pt x="53200" y="562940"/>
                  </a:lnTo>
                  <a:lnTo>
                    <a:pt x="99783" y="560108"/>
                  </a:lnTo>
                  <a:lnTo>
                    <a:pt x="109156" y="558888"/>
                  </a:lnTo>
                  <a:lnTo>
                    <a:pt x="118681" y="557403"/>
                  </a:lnTo>
                  <a:close/>
                </a:path>
                <a:path w="2304415" h="631825">
                  <a:moveTo>
                    <a:pt x="190957" y="9334"/>
                  </a:moveTo>
                  <a:lnTo>
                    <a:pt x="172554" y="9334"/>
                  </a:lnTo>
                  <a:lnTo>
                    <a:pt x="172554" y="45872"/>
                  </a:lnTo>
                  <a:lnTo>
                    <a:pt x="172554" y="62141"/>
                  </a:lnTo>
                  <a:lnTo>
                    <a:pt x="172554" y="98145"/>
                  </a:lnTo>
                  <a:lnTo>
                    <a:pt x="51473" y="98145"/>
                  </a:lnTo>
                  <a:lnTo>
                    <a:pt x="51473" y="62141"/>
                  </a:lnTo>
                  <a:lnTo>
                    <a:pt x="172554" y="62141"/>
                  </a:lnTo>
                  <a:lnTo>
                    <a:pt x="172554" y="45872"/>
                  </a:lnTo>
                  <a:lnTo>
                    <a:pt x="51473" y="45872"/>
                  </a:lnTo>
                  <a:lnTo>
                    <a:pt x="51473" y="9334"/>
                  </a:lnTo>
                  <a:lnTo>
                    <a:pt x="33070" y="9334"/>
                  </a:lnTo>
                  <a:lnTo>
                    <a:pt x="33070" y="113880"/>
                  </a:lnTo>
                  <a:lnTo>
                    <a:pt x="190957" y="113880"/>
                  </a:lnTo>
                  <a:lnTo>
                    <a:pt x="190957" y="98145"/>
                  </a:lnTo>
                  <a:lnTo>
                    <a:pt x="190957" y="62141"/>
                  </a:lnTo>
                  <a:lnTo>
                    <a:pt x="190957" y="45872"/>
                  </a:lnTo>
                  <a:lnTo>
                    <a:pt x="190957" y="9334"/>
                  </a:lnTo>
                  <a:close/>
                </a:path>
                <a:path w="2304415" h="631825">
                  <a:moveTo>
                    <a:pt x="208559" y="385648"/>
                  </a:moveTo>
                  <a:lnTo>
                    <a:pt x="189890" y="385648"/>
                  </a:lnTo>
                  <a:lnTo>
                    <a:pt x="189890" y="473392"/>
                  </a:lnTo>
                  <a:lnTo>
                    <a:pt x="154419" y="473392"/>
                  </a:lnTo>
                  <a:lnTo>
                    <a:pt x="154419" y="390715"/>
                  </a:lnTo>
                  <a:lnTo>
                    <a:pt x="135750" y="390715"/>
                  </a:lnTo>
                  <a:lnTo>
                    <a:pt x="135750" y="617410"/>
                  </a:lnTo>
                  <a:lnTo>
                    <a:pt x="154419" y="617410"/>
                  </a:lnTo>
                  <a:lnTo>
                    <a:pt x="154419" y="490194"/>
                  </a:lnTo>
                  <a:lnTo>
                    <a:pt x="189890" y="490194"/>
                  </a:lnTo>
                  <a:lnTo>
                    <a:pt x="189890" y="629412"/>
                  </a:lnTo>
                  <a:lnTo>
                    <a:pt x="208559" y="629412"/>
                  </a:lnTo>
                  <a:lnTo>
                    <a:pt x="208559" y="490194"/>
                  </a:lnTo>
                  <a:lnTo>
                    <a:pt x="208559" y="473392"/>
                  </a:lnTo>
                  <a:lnTo>
                    <a:pt x="208559" y="385648"/>
                  </a:lnTo>
                  <a:close/>
                </a:path>
                <a:path w="2304415" h="631825">
                  <a:moveTo>
                    <a:pt x="224028" y="146418"/>
                  </a:moveTo>
                  <a:lnTo>
                    <a:pt x="0" y="146418"/>
                  </a:lnTo>
                  <a:lnTo>
                    <a:pt x="0" y="162687"/>
                  </a:lnTo>
                  <a:lnTo>
                    <a:pt x="102679" y="162687"/>
                  </a:lnTo>
                  <a:lnTo>
                    <a:pt x="102679" y="243763"/>
                  </a:lnTo>
                  <a:lnTo>
                    <a:pt x="121615" y="243763"/>
                  </a:lnTo>
                  <a:lnTo>
                    <a:pt x="121615" y="162687"/>
                  </a:lnTo>
                  <a:lnTo>
                    <a:pt x="224028" y="162687"/>
                  </a:lnTo>
                  <a:lnTo>
                    <a:pt x="224028" y="146418"/>
                  </a:lnTo>
                  <a:close/>
                </a:path>
                <a:path w="2304415" h="631825">
                  <a:moveTo>
                    <a:pt x="441388" y="76542"/>
                  </a:moveTo>
                  <a:lnTo>
                    <a:pt x="405396" y="76542"/>
                  </a:lnTo>
                  <a:lnTo>
                    <a:pt x="405396" y="25336"/>
                  </a:lnTo>
                  <a:lnTo>
                    <a:pt x="440334" y="25336"/>
                  </a:lnTo>
                  <a:lnTo>
                    <a:pt x="440334" y="9867"/>
                  </a:lnTo>
                  <a:lnTo>
                    <a:pt x="386727" y="9867"/>
                  </a:lnTo>
                  <a:lnTo>
                    <a:pt x="386727" y="25336"/>
                  </a:lnTo>
                  <a:lnTo>
                    <a:pt x="386727" y="76542"/>
                  </a:lnTo>
                  <a:lnTo>
                    <a:pt x="322719" y="76542"/>
                  </a:lnTo>
                  <a:lnTo>
                    <a:pt x="322719" y="25336"/>
                  </a:lnTo>
                  <a:lnTo>
                    <a:pt x="386727" y="25336"/>
                  </a:lnTo>
                  <a:lnTo>
                    <a:pt x="386727" y="9867"/>
                  </a:lnTo>
                  <a:lnTo>
                    <a:pt x="269113" y="9867"/>
                  </a:lnTo>
                  <a:lnTo>
                    <a:pt x="269113" y="25336"/>
                  </a:lnTo>
                  <a:lnTo>
                    <a:pt x="304038" y="25336"/>
                  </a:lnTo>
                  <a:lnTo>
                    <a:pt x="304038" y="76542"/>
                  </a:lnTo>
                  <a:lnTo>
                    <a:pt x="268046" y="76542"/>
                  </a:lnTo>
                  <a:lnTo>
                    <a:pt x="268046" y="92011"/>
                  </a:lnTo>
                  <a:lnTo>
                    <a:pt x="441388" y="92011"/>
                  </a:lnTo>
                  <a:lnTo>
                    <a:pt x="441388" y="76542"/>
                  </a:lnTo>
                  <a:close/>
                </a:path>
                <a:path w="2304415" h="631825">
                  <a:moveTo>
                    <a:pt x="466737" y="578739"/>
                  </a:moveTo>
                  <a:lnTo>
                    <a:pt x="401129" y="578739"/>
                  </a:lnTo>
                  <a:lnTo>
                    <a:pt x="401129" y="519531"/>
                  </a:lnTo>
                  <a:lnTo>
                    <a:pt x="443268" y="519531"/>
                  </a:lnTo>
                  <a:lnTo>
                    <a:pt x="443268" y="503796"/>
                  </a:lnTo>
                  <a:lnTo>
                    <a:pt x="405663" y="503796"/>
                  </a:lnTo>
                  <a:lnTo>
                    <a:pt x="405663" y="422452"/>
                  </a:lnTo>
                  <a:lnTo>
                    <a:pt x="440867" y="422452"/>
                  </a:lnTo>
                  <a:lnTo>
                    <a:pt x="440867" y="406717"/>
                  </a:lnTo>
                  <a:lnTo>
                    <a:pt x="386994" y="406717"/>
                  </a:lnTo>
                  <a:lnTo>
                    <a:pt x="386994" y="422452"/>
                  </a:lnTo>
                  <a:lnTo>
                    <a:pt x="386994" y="503796"/>
                  </a:lnTo>
                  <a:lnTo>
                    <a:pt x="382460" y="503796"/>
                  </a:lnTo>
                  <a:lnTo>
                    <a:pt x="382460" y="519531"/>
                  </a:lnTo>
                  <a:lnTo>
                    <a:pt x="382460" y="578739"/>
                  </a:lnTo>
                  <a:lnTo>
                    <a:pt x="326986" y="578739"/>
                  </a:lnTo>
                  <a:lnTo>
                    <a:pt x="326986" y="519531"/>
                  </a:lnTo>
                  <a:lnTo>
                    <a:pt x="382460" y="519531"/>
                  </a:lnTo>
                  <a:lnTo>
                    <a:pt x="382460" y="503796"/>
                  </a:lnTo>
                  <a:lnTo>
                    <a:pt x="322453" y="503796"/>
                  </a:lnTo>
                  <a:lnTo>
                    <a:pt x="322453" y="422452"/>
                  </a:lnTo>
                  <a:lnTo>
                    <a:pt x="386994" y="422452"/>
                  </a:lnTo>
                  <a:lnTo>
                    <a:pt x="386994" y="406717"/>
                  </a:lnTo>
                  <a:lnTo>
                    <a:pt x="268566" y="406717"/>
                  </a:lnTo>
                  <a:lnTo>
                    <a:pt x="268566" y="422452"/>
                  </a:lnTo>
                  <a:lnTo>
                    <a:pt x="303771" y="422452"/>
                  </a:lnTo>
                  <a:lnTo>
                    <a:pt x="303771" y="503796"/>
                  </a:lnTo>
                  <a:lnTo>
                    <a:pt x="266166" y="503796"/>
                  </a:lnTo>
                  <a:lnTo>
                    <a:pt x="266166" y="519531"/>
                  </a:lnTo>
                  <a:lnTo>
                    <a:pt x="308305" y="519531"/>
                  </a:lnTo>
                  <a:lnTo>
                    <a:pt x="308305" y="578739"/>
                  </a:lnTo>
                  <a:lnTo>
                    <a:pt x="242709" y="578739"/>
                  </a:lnTo>
                  <a:lnTo>
                    <a:pt x="242709" y="595007"/>
                  </a:lnTo>
                  <a:lnTo>
                    <a:pt x="466737" y="595007"/>
                  </a:lnTo>
                  <a:lnTo>
                    <a:pt x="466737" y="578739"/>
                  </a:lnTo>
                  <a:close/>
                </a:path>
                <a:path w="2304415" h="631825">
                  <a:moveTo>
                    <a:pt x="466737" y="114681"/>
                  </a:moveTo>
                  <a:lnTo>
                    <a:pt x="242709" y="114681"/>
                  </a:lnTo>
                  <a:lnTo>
                    <a:pt x="242709" y="130683"/>
                  </a:lnTo>
                  <a:lnTo>
                    <a:pt x="345389" y="130683"/>
                  </a:lnTo>
                  <a:lnTo>
                    <a:pt x="345389" y="162687"/>
                  </a:lnTo>
                  <a:lnTo>
                    <a:pt x="275513" y="162687"/>
                  </a:lnTo>
                  <a:lnTo>
                    <a:pt x="275513" y="243230"/>
                  </a:lnTo>
                  <a:lnTo>
                    <a:pt x="433933" y="243230"/>
                  </a:lnTo>
                  <a:lnTo>
                    <a:pt x="433933" y="226428"/>
                  </a:lnTo>
                  <a:lnTo>
                    <a:pt x="433933" y="179222"/>
                  </a:lnTo>
                  <a:lnTo>
                    <a:pt x="433933" y="162687"/>
                  </a:lnTo>
                  <a:lnTo>
                    <a:pt x="415798" y="162687"/>
                  </a:lnTo>
                  <a:lnTo>
                    <a:pt x="415798" y="179222"/>
                  </a:lnTo>
                  <a:lnTo>
                    <a:pt x="415798" y="226428"/>
                  </a:lnTo>
                  <a:lnTo>
                    <a:pt x="293649" y="226428"/>
                  </a:lnTo>
                  <a:lnTo>
                    <a:pt x="293649" y="179222"/>
                  </a:lnTo>
                  <a:lnTo>
                    <a:pt x="415798" y="179222"/>
                  </a:lnTo>
                  <a:lnTo>
                    <a:pt x="415798" y="162687"/>
                  </a:lnTo>
                  <a:lnTo>
                    <a:pt x="364045" y="162687"/>
                  </a:lnTo>
                  <a:lnTo>
                    <a:pt x="364045" y="130683"/>
                  </a:lnTo>
                  <a:lnTo>
                    <a:pt x="466737" y="130683"/>
                  </a:lnTo>
                  <a:lnTo>
                    <a:pt x="466737" y="114681"/>
                  </a:lnTo>
                  <a:close/>
                </a:path>
                <a:path w="2304415" h="631825">
                  <a:moveTo>
                    <a:pt x="610209" y="22402"/>
                  </a:moveTo>
                  <a:lnTo>
                    <a:pt x="591553" y="22402"/>
                  </a:lnTo>
                  <a:lnTo>
                    <a:pt x="591553" y="39471"/>
                  </a:lnTo>
                  <a:lnTo>
                    <a:pt x="591553" y="161886"/>
                  </a:lnTo>
                  <a:lnTo>
                    <a:pt x="516610" y="161886"/>
                  </a:lnTo>
                  <a:lnTo>
                    <a:pt x="516610" y="39471"/>
                  </a:lnTo>
                  <a:lnTo>
                    <a:pt x="591553" y="39471"/>
                  </a:lnTo>
                  <a:lnTo>
                    <a:pt x="591553" y="22402"/>
                  </a:lnTo>
                  <a:lnTo>
                    <a:pt x="497941" y="22402"/>
                  </a:lnTo>
                  <a:lnTo>
                    <a:pt x="497941" y="178955"/>
                  </a:lnTo>
                  <a:lnTo>
                    <a:pt x="610209" y="178955"/>
                  </a:lnTo>
                  <a:lnTo>
                    <a:pt x="610209" y="161886"/>
                  </a:lnTo>
                  <a:lnTo>
                    <a:pt x="610209" y="39471"/>
                  </a:lnTo>
                  <a:lnTo>
                    <a:pt x="610209" y="22402"/>
                  </a:lnTo>
                  <a:close/>
                </a:path>
                <a:path w="2304415" h="631825">
                  <a:moveTo>
                    <a:pt x="630491" y="503529"/>
                  </a:moveTo>
                  <a:lnTo>
                    <a:pt x="596087" y="478548"/>
                  </a:lnTo>
                  <a:lnTo>
                    <a:pt x="572782" y="444500"/>
                  </a:lnTo>
                  <a:lnTo>
                    <a:pt x="572604" y="416585"/>
                  </a:lnTo>
                  <a:lnTo>
                    <a:pt x="624890" y="416585"/>
                  </a:lnTo>
                  <a:lnTo>
                    <a:pt x="624890" y="400316"/>
                  </a:lnTo>
                  <a:lnTo>
                    <a:pt x="498741" y="400316"/>
                  </a:lnTo>
                  <a:lnTo>
                    <a:pt x="498741" y="416585"/>
                  </a:lnTo>
                  <a:lnTo>
                    <a:pt x="553681" y="416585"/>
                  </a:lnTo>
                  <a:lnTo>
                    <a:pt x="553681" y="441477"/>
                  </a:lnTo>
                  <a:lnTo>
                    <a:pt x="532599" y="479259"/>
                  </a:lnTo>
                  <a:lnTo>
                    <a:pt x="497801" y="507212"/>
                  </a:lnTo>
                  <a:lnTo>
                    <a:pt x="491807" y="511530"/>
                  </a:lnTo>
                  <a:lnTo>
                    <a:pt x="503275" y="524865"/>
                  </a:lnTo>
                  <a:lnTo>
                    <a:pt x="537895" y="497928"/>
                  </a:lnTo>
                  <a:lnTo>
                    <a:pt x="543013" y="493395"/>
                  </a:lnTo>
                  <a:lnTo>
                    <a:pt x="548690" y="488416"/>
                  </a:lnTo>
                  <a:lnTo>
                    <a:pt x="553453" y="483882"/>
                  </a:lnTo>
                  <a:lnTo>
                    <a:pt x="561098" y="475703"/>
                  </a:lnTo>
                  <a:lnTo>
                    <a:pt x="563283" y="472681"/>
                  </a:lnTo>
                  <a:lnTo>
                    <a:pt x="563816" y="470725"/>
                  </a:lnTo>
                  <a:lnTo>
                    <a:pt x="564083" y="470725"/>
                  </a:lnTo>
                  <a:lnTo>
                    <a:pt x="592175" y="496595"/>
                  </a:lnTo>
                  <a:lnTo>
                    <a:pt x="619556" y="516597"/>
                  </a:lnTo>
                  <a:lnTo>
                    <a:pt x="630491" y="503529"/>
                  </a:lnTo>
                  <a:close/>
                </a:path>
                <a:path w="2304415" h="631825">
                  <a:moveTo>
                    <a:pt x="688098" y="541401"/>
                  </a:moveTo>
                  <a:lnTo>
                    <a:pt x="531279" y="541401"/>
                  </a:lnTo>
                  <a:lnTo>
                    <a:pt x="531279" y="557936"/>
                  </a:lnTo>
                  <a:lnTo>
                    <a:pt x="669429" y="557936"/>
                  </a:lnTo>
                  <a:lnTo>
                    <a:pt x="669429" y="631278"/>
                  </a:lnTo>
                  <a:lnTo>
                    <a:pt x="688098" y="631278"/>
                  </a:lnTo>
                  <a:lnTo>
                    <a:pt x="688098" y="541401"/>
                  </a:lnTo>
                  <a:close/>
                </a:path>
                <a:path w="2304415" h="631825">
                  <a:moveTo>
                    <a:pt x="688098" y="385648"/>
                  </a:moveTo>
                  <a:lnTo>
                    <a:pt x="669429" y="385648"/>
                  </a:lnTo>
                  <a:lnTo>
                    <a:pt x="669429" y="446722"/>
                  </a:lnTo>
                  <a:lnTo>
                    <a:pt x="618490" y="446722"/>
                  </a:lnTo>
                  <a:lnTo>
                    <a:pt x="618490" y="463257"/>
                  </a:lnTo>
                  <a:lnTo>
                    <a:pt x="669429" y="463257"/>
                  </a:lnTo>
                  <a:lnTo>
                    <a:pt x="669429" y="526999"/>
                  </a:lnTo>
                  <a:lnTo>
                    <a:pt x="688098" y="526999"/>
                  </a:lnTo>
                  <a:lnTo>
                    <a:pt x="688098" y="385648"/>
                  </a:lnTo>
                  <a:close/>
                </a:path>
                <a:path w="2304415" h="631825">
                  <a:moveTo>
                    <a:pt x="715302" y="90411"/>
                  </a:moveTo>
                  <a:lnTo>
                    <a:pt x="674763" y="90411"/>
                  </a:lnTo>
                  <a:lnTo>
                    <a:pt x="674763" y="0"/>
                  </a:lnTo>
                  <a:lnTo>
                    <a:pt x="655828" y="0"/>
                  </a:lnTo>
                  <a:lnTo>
                    <a:pt x="655828" y="243763"/>
                  </a:lnTo>
                  <a:lnTo>
                    <a:pt x="674763" y="243763"/>
                  </a:lnTo>
                  <a:lnTo>
                    <a:pt x="674763" y="107213"/>
                  </a:lnTo>
                  <a:lnTo>
                    <a:pt x="715302" y="107213"/>
                  </a:lnTo>
                  <a:lnTo>
                    <a:pt x="715302" y="90411"/>
                  </a:lnTo>
                  <a:close/>
                </a:path>
                <a:path w="2304415" h="631825">
                  <a:moveTo>
                    <a:pt x="859320" y="443344"/>
                  </a:moveTo>
                  <a:lnTo>
                    <a:pt x="841184" y="411429"/>
                  </a:lnTo>
                  <a:lnTo>
                    <a:pt x="841184" y="446544"/>
                  </a:lnTo>
                  <a:lnTo>
                    <a:pt x="841184" y="469303"/>
                  </a:lnTo>
                  <a:lnTo>
                    <a:pt x="811225" y="501662"/>
                  </a:lnTo>
                  <a:lnTo>
                    <a:pt x="805535" y="502729"/>
                  </a:lnTo>
                  <a:lnTo>
                    <a:pt x="793076" y="502729"/>
                  </a:lnTo>
                  <a:lnTo>
                    <a:pt x="758456" y="474103"/>
                  </a:lnTo>
                  <a:lnTo>
                    <a:pt x="757440" y="469303"/>
                  </a:lnTo>
                  <a:lnTo>
                    <a:pt x="757440" y="446544"/>
                  </a:lnTo>
                  <a:lnTo>
                    <a:pt x="787387" y="414185"/>
                  </a:lnTo>
                  <a:lnTo>
                    <a:pt x="793076" y="413118"/>
                  </a:lnTo>
                  <a:lnTo>
                    <a:pt x="799312" y="413118"/>
                  </a:lnTo>
                  <a:lnTo>
                    <a:pt x="805535" y="413118"/>
                  </a:lnTo>
                  <a:lnTo>
                    <a:pt x="840155" y="441744"/>
                  </a:lnTo>
                  <a:lnTo>
                    <a:pt x="841184" y="446544"/>
                  </a:lnTo>
                  <a:lnTo>
                    <a:pt x="841184" y="411429"/>
                  </a:lnTo>
                  <a:lnTo>
                    <a:pt x="837895" y="408190"/>
                  </a:lnTo>
                  <a:lnTo>
                    <a:pt x="831570" y="404101"/>
                  </a:lnTo>
                  <a:lnTo>
                    <a:pt x="816648" y="397878"/>
                  </a:lnTo>
                  <a:lnTo>
                    <a:pt x="808380" y="396316"/>
                  </a:lnTo>
                  <a:lnTo>
                    <a:pt x="790232" y="396316"/>
                  </a:lnTo>
                  <a:lnTo>
                    <a:pt x="750417" y="418325"/>
                  </a:lnTo>
                  <a:lnTo>
                    <a:pt x="739292" y="443344"/>
                  </a:lnTo>
                  <a:lnTo>
                    <a:pt x="739292" y="472503"/>
                  </a:lnTo>
                  <a:lnTo>
                    <a:pt x="760717" y="507669"/>
                  </a:lnTo>
                  <a:lnTo>
                    <a:pt x="790232" y="519531"/>
                  </a:lnTo>
                  <a:lnTo>
                    <a:pt x="808380" y="519531"/>
                  </a:lnTo>
                  <a:lnTo>
                    <a:pt x="816648" y="517982"/>
                  </a:lnTo>
                  <a:lnTo>
                    <a:pt x="831570" y="511759"/>
                  </a:lnTo>
                  <a:lnTo>
                    <a:pt x="837895" y="507669"/>
                  </a:lnTo>
                  <a:lnTo>
                    <a:pt x="842911" y="502729"/>
                  </a:lnTo>
                  <a:lnTo>
                    <a:pt x="848194" y="497535"/>
                  </a:lnTo>
                  <a:lnTo>
                    <a:pt x="852195" y="491794"/>
                  </a:lnTo>
                  <a:lnTo>
                    <a:pt x="857885" y="478993"/>
                  </a:lnTo>
                  <a:lnTo>
                    <a:pt x="859320" y="472503"/>
                  </a:lnTo>
                  <a:lnTo>
                    <a:pt x="859320" y="443344"/>
                  </a:lnTo>
                  <a:close/>
                </a:path>
                <a:path w="2304415" h="631825">
                  <a:moveTo>
                    <a:pt x="877455" y="171754"/>
                  </a:moveTo>
                  <a:lnTo>
                    <a:pt x="876007" y="161620"/>
                  </a:lnTo>
                  <a:lnTo>
                    <a:pt x="875055" y="154952"/>
                  </a:lnTo>
                  <a:lnTo>
                    <a:pt x="863892" y="156679"/>
                  </a:lnTo>
                  <a:lnTo>
                    <a:pt x="822528" y="160807"/>
                  </a:lnTo>
                  <a:lnTo>
                    <a:pt x="792111" y="161620"/>
                  </a:lnTo>
                  <a:lnTo>
                    <a:pt x="760641" y="161620"/>
                  </a:lnTo>
                  <a:lnTo>
                    <a:pt x="760641" y="39204"/>
                  </a:lnTo>
                  <a:lnTo>
                    <a:pt x="852652" y="39204"/>
                  </a:lnTo>
                  <a:lnTo>
                    <a:pt x="852652" y="22136"/>
                  </a:lnTo>
                  <a:lnTo>
                    <a:pt x="741705" y="22136"/>
                  </a:lnTo>
                  <a:lnTo>
                    <a:pt x="741705" y="178689"/>
                  </a:lnTo>
                  <a:lnTo>
                    <a:pt x="787311" y="178689"/>
                  </a:lnTo>
                  <a:lnTo>
                    <a:pt x="798664" y="178600"/>
                  </a:lnTo>
                  <a:lnTo>
                    <a:pt x="844473" y="176161"/>
                  </a:lnTo>
                  <a:lnTo>
                    <a:pt x="866673" y="173494"/>
                  </a:lnTo>
                  <a:lnTo>
                    <a:pt x="877455" y="171754"/>
                  </a:lnTo>
                  <a:close/>
                </a:path>
                <a:path w="2304415" h="631825">
                  <a:moveTo>
                    <a:pt x="929462" y="385648"/>
                  </a:moveTo>
                  <a:lnTo>
                    <a:pt x="910793" y="385648"/>
                  </a:lnTo>
                  <a:lnTo>
                    <a:pt x="910793" y="560070"/>
                  </a:lnTo>
                  <a:lnTo>
                    <a:pt x="929462" y="560070"/>
                  </a:lnTo>
                  <a:lnTo>
                    <a:pt x="929462" y="385648"/>
                  </a:lnTo>
                  <a:close/>
                </a:path>
                <a:path w="2304415" h="631825">
                  <a:moveTo>
                    <a:pt x="935596" y="609942"/>
                  </a:moveTo>
                  <a:lnTo>
                    <a:pt x="799312" y="609942"/>
                  </a:lnTo>
                  <a:lnTo>
                    <a:pt x="799312" y="546735"/>
                  </a:lnTo>
                  <a:lnTo>
                    <a:pt x="780376" y="546735"/>
                  </a:lnTo>
                  <a:lnTo>
                    <a:pt x="780376" y="626478"/>
                  </a:lnTo>
                  <a:lnTo>
                    <a:pt x="935596" y="626478"/>
                  </a:lnTo>
                  <a:lnTo>
                    <a:pt x="935596" y="609942"/>
                  </a:lnTo>
                  <a:close/>
                </a:path>
                <a:path w="2304415" h="631825">
                  <a:moveTo>
                    <a:pt x="957732" y="90411"/>
                  </a:moveTo>
                  <a:lnTo>
                    <a:pt x="917194" y="90411"/>
                  </a:lnTo>
                  <a:lnTo>
                    <a:pt x="917194" y="0"/>
                  </a:lnTo>
                  <a:lnTo>
                    <a:pt x="898258" y="0"/>
                  </a:lnTo>
                  <a:lnTo>
                    <a:pt x="898258" y="243763"/>
                  </a:lnTo>
                  <a:lnTo>
                    <a:pt x="917194" y="243763"/>
                  </a:lnTo>
                  <a:lnTo>
                    <a:pt x="917194" y="107213"/>
                  </a:lnTo>
                  <a:lnTo>
                    <a:pt x="957732" y="107213"/>
                  </a:lnTo>
                  <a:lnTo>
                    <a:pt x="957732" y="90411"/>
                  </a:lnTo>
                  <a:close/>
                </a:path>
                <a:path w="2304415" h="631825">
                  <a:moveTo>
                    <a:pt x="1264170" y="578739"/>
                  </a:moveTo>
                  <a:lnTo>
                    <a:pt x="1161491" y="578739"/>
                  </a:lnTo>
                  <a:lnTo>
                    <a:pt x="1161491" y="518198"/>
                  </a:lnTo>
                  <a:lnTo>
                    <a:pt x="1230833" y="518198"/>
                  </a:lnTo>
                  <a:lnTo>
                    <a:pt x="1230833" y="501662"/>
                  </a:lnTo>
                  <a:lnTo>
                    <a:pt x="1230833" y="423252"/>
                  </a:lnTo>
                  <a:lnTo>
                    <a:pt x="1230833" y="406717"/>
                  </a:lnTo>
                  <a:lnTo>
                    <a:pt x="1212151" y="406717"/>
                  </a:lnTo>
                  <a:lnTo>
                    <a:pt x="1212151" y="423252"/>
                  </a:lnTo>
                  <a:lnTo>
                    <a:pt x="1212151" y="501662"/>
                  </a:lnTo>
                  <a:lnTo>
                    <a:pt x="1092136" y="501662"/>
                  </a:lnTo>
                  <a:lnTo>
                    <a:pt x="1092136" y="423252"/>
                  </a:lnTo>
                  <a:lnTo>
                    <a:pt x="1212151" y="423252"/>
                  </a:lnTo>
                  <a:lnTo>
                    <a:pt x="1212151" y="406717"/>
                  </a:lnTo>
                  <a:lnTo>
                    <a:pt x="1073467" y="406717"/>
                  </a:lnTo>
                  <a:lnTo>
                    <a:pt x="1073467" y="518198"/>
                  </a:lnTo>
                  <a:lnTo>
                    <a:pt x="1142822" y="518198"/>
                  </a:lnTo>
                  <a:lnTo>
                    <a:pt x="1142822" y="578739"/>
                  </a:lnTo>
                  <a:lnTo>
                    <a:pt x="1040130" y="578739"/>
                  </a:lnTo>
                  <a:lnTo>
                    <a:pt x="1040130" y="595007"/>
                  </a:lnTo>
                  <a:lnTo>
                    <a:pt x="1264170" y="595007"/>
                  </a:lnTo>
                  <a:lnTo>
                    <a:pt x="1264170" y="578739"/>
                  </a:lnTo>
                  <a:close/>
                </a:path>
                <a:path w="2304415" h="631825">
                  <a:moveTo>
                    <a:pt x="1264170" y="193090"/>
                  </a:moveTo>
                  <a:lnTo>
                    <a:pt x="1161491" y="193090"/>
                  </a:lnTo>
                  <a:lnTo>
                    <a:pt x="1161491" y="132549"/>
                  </a:lnTo>
                  <a:lnTo>
                    <a:pt x="1230833" y="132549"/>
                  </a:lnTo>
                  <a:lnTo>
                    <a:pt x="1230833" y="116014"/>
                  </a:lnTo>
                  <a:lnTo>
                    <a:pt x="1230833" y="37604"/>
                  </a:lnTo>
                  <a:lnTo>
                    <a:pt x="1230833" y="21069"/>
                  </a:lnTo>
                  <a:lnTo>
                    <a:pt x="1212151" y="21069"/>
                  </a:lnTo>
                  <a:lnTo>
                    <a:pt x="1212151" y="37604"/>
                  </a:lnTo>
                  <a:lnTo>
                    <a:pt x="1212151" y="116014"/>
                  </a:lnTo>
                  <a:lnTo>
                    <a:pt x="1092136" y="116014"/>
                  </a:lnTo>
                  <a:lnTo>
                    <a:pt x="1092136" y="37604"/>
                  </a:lnTo>
                  <a:lnTo>
                    <a:pt x="1212151" y="37604"/>
                  </a:lnTo>
                  <a:lnTo>
                    <a:pt x="1212151" y="21069"/>
                  </a:lnTo>
                  <a:lnTo>
                    <a:pt x="1073467" y="21069"/>
                  </a:lnTo>
                  <a:lnTo>
                    <a:pt x="1073467" y="132549"/>
                  </a:lnTo>
                  <a:lnTo>
                    <a:pt x="1142822" y="132549"/>
                  </a:lnTo>
                  <a:lnTo>
                    <a:pt x="1142822" y="193090"/>
                  </a:lnTo>
                  <a:lnTo>
                    <a:pt x="1040130" y="193090"/>
                  </a:lnTo>
                  <a:lnTo>
                    <a:pt x="1040130" y="209359"/>
                  </a:lnTo>
                  <a:lnTo>
                    <a:pt x="1264170" y="209359"/>
                  </a:lnTo>
                  <a:lnTo>
                    <a:pt x="1264170" y="193090"/>
                  </a:lnTo>
                  <a:close/>
                </a:path>
                <a:path w="2304415" h="631825">
                  <a:moveTo>
                    <a:pt x="1399108" y="491794"/>
                  </a:moveTo>
                  <a:lnTo>
                    <a:pt x="1397609" y="480326"/>
                  </a:lnTo>
                  <a:lnTo>
                    <a:pt x="1396987" y="475526"/>
                  </a:lnTo>
                  <a:lnTo>
                    <a:pt x="1390396" y="476415"/>
                  </a:lnTo>
                  <a:lnTo>
                    <a:pt x="1346568" y="479882"/>
                  </a:lnTo>
                  <a:lnTo>
                    <a:pt x="1313497" y="480326"/>
                  </a:lnTo>
                  <a:lnTo>
                    <a:pt x="1313497" y="414451"/>
                  </a:lnTo>
                  <a:lnTo>
                    <a:pt x="1386306" y="414451"/>
                  </a:lnTo>
                  <a:lnTo>
                    <a:pt x="1386306" y="397916"/>
                  </a:lnTo>
                  <a:lnTo>
                    <a:pt x="1294828" y="397916"/>
                  </a:lnTo>
                  <a:lnTo>
                    <a:pt x="1294828" y="496862"/>
                  </a:lnTo>
                  <a:lnTo>
                    <a:pt x="1333639" y="496595"/>
                  </a:lnTo>
                  <a:lnTo>
                    <a:pt x="1374838" y="494906"/>
                  </a:lnTo>
                  <a:lnTo>
                    <a:pt x="1386573" y="493483"/>
                  </a:lnTo>
                  <a:lnTo>
                    <a:pt x="1399108" y="491794"/>
                  </a:lnTo>
                  <a:close/>
                </a:path>
                <a:path w="2304415" h="631825">
                  <a:moveTo>
                    <a:pt x="1399108" y="106146"/>
                  </a:moveTo>
                  <a:lnTo>
                    <a:pt x="1397609" y="94678"/>
                  </a:lnTo>
                  <a:lnTo>
                    <a:pt x="1396987" y="89877"/>
                  </a:lnTo>
                  <a:lnTo>
                    <a:pt x="1390396" y="90766"/>
                  </a:lnTo>
                  <a:lnTo>
                    <a:pt x="1346568" y="94234"/>
                  </a:lnTo>
                  <a:lnTo>
                    <a:pt x="1313497" y="94678"/>
                  </a:lnTo>
                  <a:lnTo>
                    <a:pt x="1313497" y="28803"/>
                  </a:lnTo>
                  <a:lnTo>
                    <a:pt x="1386306" y="28803"/>
                  </a:lnTo>
                  <a:lnTo>
                    <a:pt x="1386306" y="12268"/>
                  </a:lnTo>
                  <a:lnTo>
                    <a:pt x="1294828" y="12268"/>
                  </a:lnTo>
                  <a:lnTo>
                    <a:pt x="1294828" y="111213"/>
                  </a:lnTo>
                  <a:lnTo>
                    <a:pt x="1333639" y="110947"/>
                  </a:lnTo>
                  <a:lnTo>
                    <a:pt x="1374838" y="109258"/>
                  </a:lnTo>
                  <a:lnTo>
                    <a:pt x="1386573" y="107835"/>
                  </a:lnTo>
                  <a:lnTo>
                    <a:pt x="1399108" y="106146"/>
                  </a:lnTo>
                  <a:close/>
                </a:path>
                <a:path w="2304415" h="631825">
                  <a:moveTo>
                    <a:pt x="1443113" y="388848"/>
                  </a:moveTo>
                  <a:lnTo>
                    <a:pt x="1424711" y="388848"/>
                  </a:lnTo>
                  <a:lnTo>
                    <a:pt x="1424711" y="435787"/>
                  </a:lnTo>
                  <a:lnTo>
                    <a:pt x="1373251" y="435787"/>
                  </a:lnTo>
                  <a:lnTo>
                    <a:pt x="1373251" y="452323"/>
                  </a:lnTo>
                  <a:lnTo>
                    <a:pt x="1424711" y="452323"/>
                  </a:lnTo>
                  <a:lnTo>
                    <a:pt x="1424711" y="506463"/>
                  </a:lnTo>
                  <a:lnTo>
                    <a:pt x="1443113" y="506463"/>
                  </a:lnTo>
                  <a:lnTo>
                    <a:pt x="1443113" y="388848"/>
                  </a:lnTo>
                  <a:close/>
                </a:path>
                <a:path w="2304415" h="631825">
                  <a:moveTo>
                    <a:pt x="1443113" y="3200"/>
                  </a:moveTo>
                  <a:lnTo>
                    <a:pt x="1424711" y="3200"/>
                  </a:lnTo>
                  <a:lnTo>
                    <a:pt x="1424711" y="50139"/>
                  </a:lnTo>
                  <a:lnTo>
                    <a:pt x="1373251" y="50139"/>
                  </a:lnTo>
                  <a:lnTo>
                    <a:pt x="1373251" y="66675"/>
                  </a:lnTo>
                  <a:lnTo>
                    <a:pt x="1424711" y="66675"/>
                  </a:lnTo>
                  <a:lnTo>
                    <a:pt x="1424711" y="120815"/>
                  </a:lnTo>
                  <a:lnTo>
                    <a:pt x="1443113" y="120815"/>
                  </a:lnTo>
                  <a:lnTo>
                    <a:pt x="1443113" y="3200"/>
                  </a:lnTo>
                  <a:close/>
                </a:path>
                <a:path w="2304415" h="631825">
                  <a:moveTo>
                    <a:pt x="1490332" y="385648"/>
                  </a:moveTo>
                  <a:lnTo>
                    <a:pt x="1471917" y="385648"/>
                  </a:lnTo>
                  <a:lnTo>
                    <a:pt x="1471917" y="506996"/>
                  </a:lnTo>
                  <a:lnTo>
                    <a:pt x="1490332" y="506996"/>
                  </a:lnTo>
                  <a:lnTo>
                    <a:pt x="1490332" y="385648"/>
                  </a:lnTo>
                  <a:close/>
                </a:path>
                <a:path w="2304415" h="631825">
                  <a:moveTo>
                    <a:pt x="1490332" y="0"/>
                  </a:moveTo>
                  <a:lnTo>
                    <a:pt x="1471917" y="0"/>
                  </a:lnTo>
                  <a:lnTo>
                    <a:pt x="1471917" y="121348"/>
                  </a:lnTo>
                  <a:lnTo>
                    <a:pt x="1490332" y="121348"/>
                  </a:lnTo>
                  <a:lnTo>
                    <a:pt x="1490332" y="0"/>
                  </a:lnTo>
                  <a:close/>
                </a:path>
                <a:path w="2304415" h="631825">
                  <a:moveTo>
                    <a:pt x="1496720" y="614210"/>
                  </a:moveTo>
                  <a:lnTo>
                    <a:pt x="1356169" y="614210"/>
                  </a:lnTo>
                  <a:lnTo>
                    <a:pt x="1356169" y="583539"/>
                  </a:lnTo>
                  <a:lnTo>
                    <a:pt x="1490332" y="583539"/>
                  </a:lnTo>
                  <a:lnTo>
                    <a:pt x="1490332" y="521398"/>
                  </a:lnTo>
                  <a:lnTo>
                    <a:pt x="1336433" y="521398"/>
                  </a:lnTo>
                  <a:lnTo>
                    <a:pt x="1336433" y="537667"/>
                  </a:lnTo>
                  <a:lnTo>
                    <a:pt x="1471917" y="537667"/>
                  </a:lnTo>
                  <a:lnTo>
                    <a:pt x="1471917" y="567804"/>
                  </a:lnTo>
                  <a:lnTo>
                    <a:pt x="1337767" y="567804"/>
                  </a:lnTo>
                  <a:lnTo>
                    <a:pt x="1337767" y="630212"/>
                  </a:lnTo>
                  <a:lnTo>
                    <a:pt x="1496720" y="630212"/>
                  </a:lnTo>
                  <a:lnTo>
                    <a:pt x="1496720" y="614210"/>
                  </a:lnTo>
                  <a:close/>
                </a:path>
                <a:path w="2304415" h="631825">
                  <a:moveTo>
                    <a:pt x="1496720" y="228561"/>
                  </a:moveTo>
                  <a:lnTo>
                    <a:pt x="1356169" y="228561"/>
                  </a:lnTo>
                  <a:lnTo>
                    <a:pt x="1356169" y="197891"/>
                  </a:lnTo>
                  <a:lnTo>
                    <a:pt x="1490332" y="197891"/>
                  </a:lnTo>
                  <a:lnTo>
                    <a:pt x="1490332" y="135750"/>
                  </a:lnTo>
                  <a:lnTo>
                    <a:pt x="1336433" y="135750"/>
                  </a:lnTo>
                  <a:lnTo>
                    <a:pt x="1336433" y="152019"/>
                  </a:lnTo>
                  <a:lnTo>
                    <a:pt x="1471917" y="152019"/>
                  </a:lnTo>
                  <a:lnTo>
                    <a:pt x="1471917" y="182156"/>
                  </a:lnTo>
                  <a:lnTo>
                    <a:pt x="1337767" y="182156"/>
                  </a:lnTo>
                  <a:lnTo>
                    <a:pt x="1337767" y="244563"/>
                  </a:lnTo>
                  <a:lnTo>
                    <a:pt x="1496720" y="244563"/>
                  </a:lnTo>
                  <a:lnTo>
                    <a:pt x="1496720" y="228561"/>
                  </a:lnTo>
                  <a:close/>
                </a:path>
                <a:path w="2304415" h="631825">
                  <a:moveTo>
                    <a:pt x="1570329" y="559803"/>
                  </a:moveTo>
                  <a:lnTo>
                    <a:pt x="1543392" y="559803"/>
                  </a:lnTo>
                  <a:lnTo>
                    <a:pt x="1543392" y="586473"/>
                  </a:lnTo>
                  <a:lnTo>
                    <a:pt x="1570329" y="586473"/>
                  </a:lnTo>
                  <a:lnTo>
                    <a:pt x="1570329" y="559803"/>
                  </a:lnTo>
                  <a:close/>
                </a:path>
                <a:path w="2304415" h="631825">
                  <a:moveTo>
                    <a:pt x="1570329" y="441921"/>
                  </a:moveTo>
                  <a:lnTo>
                    <a:pt x="1543392" y="441921"/>
                  </a:lnTo>
                  <a:lnTo>
                    <a:pt x="1543392" y="468591"/>
                  </a:lnTo>
                  <a:lnTo>
                    <a:pt x="1570329" y="468591"/>
                  </a:lnTo>
                  <a:lnTo>
                    <a:pt x="1570329" y="441921"/>
                  </a:lnTo>
                  <a:close/>
                </a:path>
                <a:path w="2304415" h="631825">
                  <a:moveTo>
                    <a:pt x="1659407" y="113080"/>
                  </a:moveTo>
                  <a:lnTo>
                    <a:pt x="1658416" y="72148"/>
                  </a:lnTo>
                  <a:lnTo>
                    <a:pt x="1643545" y="35737"/>
                  </a:lnTo>
                  <a:lnTo>
                    <a:pt x="1640928" y="33299"/>
                  </a:lnTo>
                  <a:lnTo>
                    <a:pt x="1640928" y="88011"/>
                  </a:lnTo>
                  <a:lnTo>
                    <a:pt x="1640814" y="117208"/>
                  </a:lnTo>
                  <a:lnTo>
                    <a:pt x="1625765" y="158026"/>
                  </a:lnTo>
                  <a:lnTo>
                    <a:pt x="1605356" y="166687"/>
                  </a:lnTo>
                  <a:lnTo>
                    <a:pt x="1592910" y="166687"/>
                  </a:lnTo>
                  <a:lnTo>
                    <a:pt x="1562379" y="143090"/>
                  </a:lnTo>
                  <a:lnTo>
                    <a:pt x="1557350" y="88011"/>
                  </a:lnTo>
                  <a:lnTo>
                    <a:pt x="1557464" y="83896"/>
                  </a:lnTo>
                  <a:lnTo>
                    <a:pt x="1572514" y="43345"/>
                  </a:lnTo>
                  <a:lnTo>
                    <a:pt x="1592910" y="34671"/>
                  </a:lnTo>
                  <a:lnTo>
                    <a:pt x="1605356" y="34671"/>
                  </a:lnTo>
                  <a:lnTo>
                    <a:pt x="1635899" y="58229"/>
                  </a:lnTo>
                  <a:lnTo>
                    <a:pt x="1640928" y="88011"/>
                  </a:lnTo>
                  <a:lnTo>
                    <a:pt x="1640928" y="33299"/>
                  </a:lnTo>
                  <a:lnTo>
                    <a:pt x="1634820" y="27571"/>
                  </a:lnTo>
                  <a:lnTo>
                    <a:pt x="1624507" y="21742"/>
                  </a:lnTo>
                  <a:lnTo>
                    <a:pt x="1612620" y="18237"/>
                  </a:lnTo>
                  <a:lnTo>
                    <a:pt x="1599133" y="17068"/>
                  </a:lnTo>
                  <a:lnTo>
                    <a:pt x="1585658" y="18237"/>
                  </a:lnTo>
                  <a:lnTo>
                    <a:pt x="1547787" y="45821"/>
                  </a:lnTo>
                  <a:lnTo>
                    <a:pt x="1538859" y="87744"/>
                  </a:lnTo>
                  <a:lnTo>
                    <a:pt x="1538859" y="113080"/>
                  </a:lnTo>
                  <a:lnTo>
                    <a:pt x="1547787" y="155092"/>
                  </a:lnTo>
                  <a:lnTo>
                    <a:pt x="1585658" y="182867"/>
                  </a:lnTo>
                  <a:lnTo>
                    <a:pt x="1599133" y="184023"/>
                  </a:lnTo>
                  <a:lnTo>
                    <a:pt x="1612620" y="182867"/>
                  </a:lnTo>
                  <a:lnTo>
                    <a:pt x="1650492" y="155092"/>
                  </a:lnTo>
                  <a:lnTo>
                    <a:pt x="1658416" y="128955"/>
                  </a:lnTo>
                  <a:lnTo>
                    <a:pt x="1659407" y="113080"/>
                  </a:lnTo>
                  <a:close/>
                </a:path>
                <a:path w="2304415" h="631825">
                  <a:moveTo>
                    <a:pt x="1726615" y="0"/>
                  </a:moveTo>
                  <a:lnTo>
                    <a:pt x="1707680" y="0"/>
                  </a:lnTo>
                  <a:lnTo>
                    <a:pt x="1707680" y="243763"/>
                  </a:lnTo>
                  <a:lnTo>
                    <a:pt x="1726615" y="243763"/>
                  </a:lnTo>
                  <a:lnTo>
                    <a:pt x="1726615" y="0"/>
                  </a:lnTo>
                  <a:close/>
                </a:path>
                <a:path w="2304415" h="631825">
                  <a:moveTo>
                    <a:pt x="1986915" y="171754"/>
                  </a:moveTo>
                  <a:lnTo>
                    <a:pt x="1985467" y="161620"/>
                  </a:lnTo>
                  <a:lnTo>
                    <a:pt x="1984514" y="154952"/>
                  </a:lnTo>
                  <a:lnTo>
                    <a:pt x="1973364" y="156679"/>
                  </a:lnTo>
                  <a:lnTo>
                    <a:pt x="1932000" y="160807"/>
                  </a:lnTo>
                  <a:lnTo>
                    <a:pt x="1901571" y="161620"/>
                  </a:lnTo>
                  <a:lnTo>
                    <a:pt x="1870100" y="161620"/>
                  </a:lnTo>
                  <a:lnTo>
                    <a:pt x="1870100" y="39204"/>
                  </a:lnTo>
                  <a:lnTo>
                    <a:pt x="1962111" y="39204"/>
                  </a:lnTo>
                  <a:lnTo>
                    <a:pt x="1962111" y="22136"/>
                  </a:lnTo>
                  <a:lnTo>
                    <a:pt x="1851164" y="22136"/>
                  </a:lnTo>
                  <a:lnTo>
                    <a:pt x="1851164" y="178689"/>
                  </a:lnTo>
                  <a:lnTo>
                    <a:pt x="1896770" y="178689"/>
                  </a:lnTo>
                  <a:lnTo>
                    <a:pt x="1908136" y="178600"/>
                  </a:lnTo>
                  <a:lnTo>
                    <a:pt x="1953945" y="176161"/>
                  </a:lnTo>
                  <a:lnTo>
                    <a:pt x="1976145" y="173494"/>
                  </a:lnTo>
                  <a:lnTo>
                    <a:pt x="1986915" y="171754"/>
                  </a:lnTo>
                  <a:close/>
                </a:path>
                <a:path w="2304415" h="631825">
                  <a:moveTo>
                    <a:pt x="2067191" y="90411"/>
                  </a:moveTo>
                  <a:lnTo>
                    <a:pt x="2026653" y="90411"/>
                  </a:lnTo>
                  <a:lnTo>
                    <a:pt x="2026653" y="0"/>
                  </a:lnTo>
                  <a:lnTo>
                    <a:pt x="2007717" y="0"/>
                  </a:lnTo>
                  <a:lnTo>
                    <a:pt x="2007717" y="243763"/>
                  </a:lnTo>
                  <a:lnTo>
                    <a:pt x="2026653" y="243763"/>
                  </a:lnTo>
                  <a:lnTo>
                    <a:pt x="2026653" y="107213"/>
                  </a:lnTo>
                  <a:lnTo>
                    <a:pt x="2067191" y="107213"/>
                  </a:lnTo>
                  <a:lnTo>
                    <a:pt x="2067191" y="90411"/>
                  </a:lnTo>
                  <a:close/>
                </a:path>
                <a:path w="2304415" h="631825">
                  <a:moveTo>
                    <a:pt x="2271484" y="167220"/>
                  </a:moveTo>
                  <a:lnTo>
                    <a:pt x="2253348" y="167220"/>
                  </a:lnTo>
                  <a:lnTo>
                    <a:pt x="2253348" y="184023"/>
                  </a:lnTo>
                  <a:lnTo>
                    <a:pt x="2253348" y="226695"/>
                  </a:lnTo>
                  <a:lnTo>
                    <a:pt x="2131199" y="226695"/>
                  </a:lnTo>
                  <a:lnTo>
                    <a:pt x="2131199" y="184023"/>
                  </a:lnTo>
                  <a:lnTo>
                    <a:pt x="2253348" y="184023"/>
                  </a:lnTo>
                  <a:lnTo>
                    <a:pt x="2253348" y="167220"/>
                  </a:lnTo>
                  <a:lnTo>
                    <a:pt x="2113064" y="167220"/>
                  </a:lnTo>
                  <a:lnTo>
                    <a:pt x="2113064" y="243497"/>
                  </a:lnTo>
                  <a:lnTo>
                    <a:pt x="2271484" y="243497"/>
                  </a:lnTo>
                  <a:lnTo>
                    <a:pt x="2271484" y="226695"/>
                  </a:lnTo>
                  <a:lnTo>
                    <a:pt x="2271484" y="184023"/>
                  </a:lnTo>
                  <a:lnTo>
                    <a:pt x="2271484" y="167220"/>
                  </a:lnTo>
                  <a:close/>
                </a:path>
                <a:path w="2304415" h="631825">
                  <a:moveTo>
                    <a:pt x="2274951" y="90944"/>
                  </a:moveTo>
                  <a:lnTo>
                    <a:pt x="2131733" y="90944"/>
                  </a:lnTo>
                  <a:lnTo>
                    <a:pt x="2131733" y="65341"/>
                  </a:lnTo>
                  <a:lnTo>
                    <a:pt x="2269617" y="65341"/>
                  </a:lnTo>
                  <a:lnTo>
                    <a:pt x="2269617" y="8534"/>
                  </a:lnTo>
                  <a:lnTo>
                    <a:pt x="2113064" y="8534"/>
                  </a:lnTo>
                  <a:lnTo>
                    <a:pt x="2113064" y="24269"/>
                  </a:lnTo>
                  <a:lnTo>
                    <a:pt x="2251748" y="24269"/>
                  </a:lnTo>
                  <a:lnTo>
                    <a:pt x="2251748" y="49872"/>
                  </a:lnTo>
                  <a:lnTo>
                    <a:pt x="2113864" y="49872"/>
                  </a:lnTo>
                  <a:lnTo>
                    <a:pt x="2113864" y="106680"/>
                  </a:lnTo>
                  <a:lnTo>
                    <a:pt x="2274951" y="106680"/>
                  </a:lnTo>
                  <a:lnTo>
                    <a:pt x="2274951" y="90944"/>
                  </a:lnTo>
                  <a:close/>
                </a:path>
                <a:path w="2304415" h="631825">
                  <a:moveTo>
                    <a:pt x="2304288" y="128549"/>
                  </a:moveTo>
                  <a:lnTo>
                    <a:pt x="2080260" y="128549"/>
                  </a:lnTo>
                  <a:lnTo>
                    <a:pt x="2080260" y="144551"/>
                  </a:lnTo>
                  <a:lnTo>
                    <a:pt x="2304288" y="144551"/>
                  </a:lnTo>
                  <a:lnTo>
                    <a:pt x="2304288" y="1285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7515" y="3496205"/>
              <a:ext cx="1754444" cy="21071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485302" y="3897602"/>
              <a:ext cx="1754505" cy="208915"/>
            </a:xfrm>
            <a:custGeom>
              <a:avLst/>
              <a:gdLst/>
              <a:ahLst/>
              <a:cxnLst/>
              <a:rect l="l" t="t" r="r" b="b"/>
              <a:pathLst>
                <a:path w="1754505" h="208914">
                  <a:moveTo>
                    <a:pt x="22472" y="167545"/>
                  </a:moveTo>
                  <a:lnTo>
                    <a:pt x="0" y="167545"/>
                  </a:lnTo>
                  <a:lnTo>
                    <a:pt x="0" y="145295"/>
                  </a:lnTo>
                  <a:lnTo>
                    <a:pt x="22472" y="145295"/>
                  </a:lnTo>
                  <a:lnTo>
                    <a:pt x="22472" y="167545"/>
                  </a:lnTo>
                  <a:close/>
                </a:path>
                <a:path w="1754505" h="208914">
                  <a:moveTo>
                    <a:pt x="22472" y="69198"/>
                  </a:moveTo>
                  <a:lnTo>
                    <a:pt x="0" y="69198"/>
                  </a:lnTo>
                  <a:lnTo>
                    <a:pt x="0" y="46948"/>
                  </a:lnTo>
                  <a:lnTo>
                    <a:pt x="22472" y="46948"/>
                  </a:lnTo>
                  <a:lnTo>
                    <a:pt x="22472" y="69198"/>
                  </a:lnTo>
                  <a:close/>
                </a:path>
                <a:path w="1754505" h="208914">
                  <a:moveTo>
                    <a:pt x="208708" y="110584"/>
                  </a:moveTo>
                  <a:lnTo>
                    <a:pt x="193133" y="110584"/>
                  </a:lnTo>
                  <a:lnTo>
                    <a:pt x="193133" y="87221"/>
                  </a:lnTo>
                  <a:lnTo>
                    <a:pt x="184974" y="86776"/>
                  </a:lnTo>
                  <a:lnTo>
                    <a:pt x="148002" y="72387"/>
                  </a:lnTo>
                  <a:lnTo>
                    <a:pt x="137146" y="36082"/>
                  </a:lnTo>
                  <a:lnTo>
                    <a:pt x="138694" y="31298"/>
                  </a:lnTo>
                  <a:lnTo>
                    <a:pt x="183454" y="5562"/>
                  </a:lnTo>
                  <a:lnTo>
                    <a:pt x="191872" y="4672"/>
                  </a:lnTo>
                  <a:lnTo>
                    <a:pt x="209969" y="4672"/>
                  </a:lnTo>
                  <a:lnTo>
                    <a:pt x="218387" y="5562"/>
                  </a:lnTo>
                  <a:lnTo>
                    <a:pt x="233962" y="9122"/>
                  </a:lnTo>
                  <a:lnTo>
                    <a:pt x="240712" y="11644"/>
                  </a:lnTo>
                  <a:lnTo>
                    <a:pt x="251874" y="18022"/>
                  </a:lnTo>
                  <a:lnTo>
                    <a:pt x="194394" y="18022"/>
                  </a:lnTo>
                  <a:lnTo>
                    <a:pt x="188201" y="18653"/>
                  </a:lnTo>
                  <a:lnTo>
                    <a:pt x="153527" y="36082"/>
                  </a:lnTo>
                  <a:lnTo>
                    <a:pt x="152192" y="39383"/>
                  </a:lnTo>
                  <a:lnTo>
                    <a:pt x="152192" y="52733"/>
                  </a:lnTo>
                  <a:lnTo>
                    <a:pt x="188201" y="73463"/>
                  </a:lnTo>
                  <a:lnTo>
                    <a:pt x="194394" y="74093"/>
                  </a:lnTo>
                  <a:lnTo>
                    <a:pt x="251242" y="74093"/>
                  </a:lnTo>
                  <a:lnTo>
                    <a:pt x="243901" y="78914"/>
                  </a:lnTo>
                  <a:lnTo>
                    <a:pt x="237968" y="81547"/>
                  </a:lnTo>
                  <a:lnTo>
                    <a:pt x="224172" y="85552"/>
                  </a:lnTo>
                  <a:lnTo>
                    <a:pt x="216718" y="86776"/>
                  </a:lnTo>
                  <a:lnTo>
                    <a:pt x="208708" y="87221"/>
                  </a:lnTo>
                  <a:lnTo>
                    <a:pt x="208708" y="110584"/>
                  </a:lnTo>
                  <a:close/>
                </a:path>
                <a:path w="1754505" h="208914">
                  <a:moveTo>
                    <a:pt x="251242" y="74093"/>
                  </a:moveTo>
                  <a:lnTo>
                    <a:pt x="207447" y="74093"/>
                  </a:lnTo>
                  <a:lnTo>
                    <a:pt x="213640" y="73463"/>
                  </a:lnTo>
                  <a:lnTo>
                    <a:pt x="225359" y="70941"/>
                  </a:lnTo>
                  <a:lnTo>
                    <a:pt x="249649" y="52733"/>
                  </a:lnTo>
                  <a:lnTo>
                    <a:pt x="249649" y="39383"/>
                  </a:lnTo>
                  <a:lnTo>
                    <a:pt x="213640" y="18653"/>
                  </a:lnTo>
                  <a:lnTo>
                    <a:pt x="200921" y="18022"/>
                  </a:lnTo>
                  <a:lnTo>
                    <a:pt x="251874" y="18022"/>
                  </a:lnTo>
                  <a:lnTo>
                    <a:pt x="264779" y="55477"/>
                  </a:lnTo>
                  <a:lnTo>
                    <a:pt x="263370" y="60187"/>
                  </a:lnTo>
                  <a:lnTo>
                    <a:pt x="257733" y="68642"/>
                  </a:lnTo>
                  <a:lnTo>
                    <a:pt x="253839" y="72387"/>
                  </a:lnTo>
                  <a:lnTo>
                    <a:pt x="251242" y="74093"/>
                  </a:lnTo>
                  <a:close/>
                </a:path>
                <a:path w="1754505" h="208914">
                  <a:moveTo>
                    <a:pt x="294372" y="123934"/>
                  </a:moveTo>
                  <a:lnTo>
                    <a:pt x="107469" y="123934"/>
                  </a:lnTo>
                  <a:lnTo>
                    <a:pt x="107469" y="110584"/>
                  </a:lnTo>
                  <a:lnTo>
                    <a:pt x="294372" y="110584"/>
                  </a:lnTo>
                  <a:lnTo>
                    <a:pt x="294372" y="123934"/>
                  </a:lnTo>
                  <a:close/>
                </a:path>
                <a:path w="1754505" h="208914">
                  <a:moveTo>
                    <a:pt x="270787" y="200921"/>
                  </a:moveTo>
                  <a:lnTo>
                    <a:pt x="135059" y="200921"/>
                  </a:lnTo>
                  <a:lnTo>
                    <a:pt x="135059" y="141290"/>
                  </a:lnTo>
                  <a:lnTo>
                    <a:pt x="150857" y="141290"/>
                  </a:lnTo>
                  <a:lnTo>
                    <a:pt x="150857" y="187125"/>
                  </a:lnTo>
                  <a:lnTo>
                    <a:pt x="270787" y="187125"/>
                  </a:lnTo>
                  <a:lnTo>
                    <a:pt x="270787" y="200921"/>
                  </a:lnTo>
                  <a:close/>
                </a:path>
                <a:path w="1754505" h="208914">
                  <a:moveTo>
                    <a:pt x="474378" y="109471"/>
                  </a:moveTo>
                  <a:lnTo>
                    <a:pt x="339096" y="109471"/>
                  </a:lnTo>
                  <a:lnTo>
                    <a:pt x="339096" y="17800"/>
                  </a:lnTo>
                  <a:lnTo>
                    <a:pt x="472153" y="17800"/>
                  </a:lnTo>
                  <a:lnTo>
                    <a:pt x="472153" y="31373"/>
                  </a:lnTo>
                  <a:lnTo>
                    <a:pt x="354893" y="31373"/>
                  </a:lnTo>
                  <a:lnTo>
                    <a:pt x="354893" y="95899"/>
                  </a:lnTo>
                  <a:lnTo>
                    <a:pt x="474378" y="95899"/>
                  </a:lnTo>
                  <a:lnTo>
                    <a:pt x="474378" y="109471"/>
                  </a:lnTo>
                  <a:close/>
                </a:path>
                <a:path w="1754505" h="208914">
                  <a:moveTo>
                    <a:pt x="413412" y="161092"/>
                  </a:moveTo>
                  <a:lnTo>
                    <a:pt x="397837" y="161092"/>
                  </a:lnTo>
                  <a:lnTo>
                    <a:pt x="397837" y="109471"/>
                  </a:lnTo>
                  <a:lnTo>
                    <a:pt x="413412" y="109471"/>
                  </a:lnTo>
                  <a:lnTo>
                    <a:pt x="413412" y="161092"/>
                  </a:lnTo>
                  <a:close/>
                </a:path>
                <a:path w="1754505" h="208914">
                  <a:moveTo>
                    <a:pt x="499076" y="174665"/>
                  </a:moveTo>
                  <a:lnTo>
                    <a:pt x="312173" y="174665"/>
                  </a:lnTo>
                  <a:lnTo>
                    <a:pt x="312173" y="161092"/>
                  </a:lnTo>
                  <a:lnTo>
                    <a:pt x="499076" y="161092"/>
                  </a:lnTo>
                  <a:lnTo>
                    <a:pt x="499076" y="174665"/>
                  </a:lnTo>
                  <a:close/>
                </a:path>
                <a:path w="1754505" h="208914">
                  <a:moveTo>
                    <a:pt x="579622" y="161092"/>
                  </a:moveTo>
                  <a:lnTo>
                    <a:pt x="564047" y="161092"/>
                  </a:lnTo>
                  <a:lnTo>
                    <a:pt x="564047" y="107691"/>
                  </a:lnTo>
                  <a:lnTo>
                    <a:pt x="556927" y="103538"/>
                  </a:lnTo>
                  <a:lnTo>
                    <a:pt x="551303" y="98346"/>
                  </a:lnTo>
                  <a:lnTo>
                    <a:pt x="543169" y="86071"/>
                  </a:lnTo>
                  <a:lnTo>
                    <a:pt x="541129" y="78988"/>
                  </a:lnTo>
                  <a:lnTo>
                    <a:pt x="541129" y="52807"/>
                  </a:lnTo>
                  <a:lnTo>
                    <a:pt x="567014" y="21212"/>
                  </a:lnTo>
                  <a:lnTo>
                    <a:pt x="608103" y="12237"/>
                  </a:lnTo>
                  <a:lnTo>
                    <a:pt x="614799" y="12453"/>
                  </a:lnTo>
                  <a:lnTo>
                    <a:pt x="657141" y="26700"/>
                  </a:lnTo>
                  <a:lnTo>
                    <a:pt x="600834" y="26700"/>
                  </a:lnTo>
                  <a:lnTo>
                    <a:pt x="594085" y="27553"/>
                  </a:lnTo>
                  <a:lnTo>
                    <a:pt x="558040" y="51101"/>
                  </a:lnTo>
                  <a:lnTo>
                    <a:pt x="556704" y="55700"/>
                  </a:lnTo>
                  <a:lnTo>
                    <a:pt x="556704" y="75354"/>
                  </a:lnTo>
                  <a:lnTo>
                    <a:pt x="594085" y="103538"/>
                  </a:lnTo>
                  <a:lnTo>
                    <a:pt x="600834" y="104354"/>
                  </a:lnTo>
                  <a:lnTo>
                    <a:pt x="657761" y="104354"/>
                  </a:lnTo>
                  <a:lnTo>
                    <a:pt x="652159" y="107691"/>
                  </a:lnTo>
                  <a:lnTo>
                    <a:pt x="652159" y="114589"/>
                  </a:lnTo>
                  <a:lnTo>
                    <a:pt x="579622" y="114589"/>
                  </a:lnTo>
                  <a:lnTo>
                    <a:pt x="579622" y="161092"/>
                  </a:lnTo>
                  <a:close/>
                </a:path>
                <a:path w="1754505" h="208914">
                  <a:moveTo>
                    <a:pt x="657761" y="104354"/>
                  </a:moveTo>
                  <a:lnTo>
                    <a:pt x="615223" y="104354"/>
                  </a:lnTo>
                  <a:lnTo>
                    <a:pt x="621935" y="103538"/>
                  </a:lnTo>
                  <a:lnTo>
                    <a:pt x="634544" y="100275"/>
                  </a:lnTo>
                  <a:lnTo>
                    <a:pt x="659501" y="75354"/>
                  </a:lnTo>
                  <a:lnTo>
                    <a:pt x="659501" y="55700"/>
                  </a:lnTo>
                  <a:lnTo>
                    <a:pt x="621935" y="27553"/>
                  </a:lnTo>
                  <a:lnTo>
                    <a:pt x="615223" y="26700"/>
                  </a:lnTo>
                  <a:lnTo>
                    <a:pt x="657141" y="26700"/>
                  </a:lnTo>
                  <a:lnTo>
                    <a:pt x="661318" y="29518"/>
                  </a:lnTo>
                  <a:lnTo>
                    <a:pt x="666176" y="34525"/>
                  </a:lnTo>
                  <a:lnTo>
                    <a:pt x="673297" y="46243"/>
                  </a:lnTo>
                  <a:lnTo>
                    <a:pt x="675077" y="52807"/>
                  </a:lnTo>
                  <a:lnTo>
                    <a:pt x="675033" y="78988"/>
                  </a:lnTo>
                  <a:lnTo>
                    <a:pt x="673000" y="85886"/>
                  </a:lnTo>
                  <a:lnTo>
                    <a:pt x="664653" y="98383"/>
                  </a:lnTo>
                  <a:lnTo>
                    <a:pt x="659130" y="103538"/>
                  </a:lnTo>
                  <a:lnTo>
                    <a:pt x="657761" y="104354"/>
                  </a:lnTo>
                  <a:close/>
                </a:path>
                <a:path w="1754505" h="208914">
                  <a:moveTo>
                    <a:pt x="613146" y="118817"/>
                  </a:moveTo>
                  <a:lnTo>
                    <a:pt x="602911" y="118817"/>
                  </a:lnTo>
                  <a:lnTo>
                    <a:pt x="597942" y="118446"/>
                  </a:lnTo>
                  <a:lnTo>
                    <a:pt x="588448" y="116962"/>
                  </a:lnTo>
                  <a:lnTo>
                    <a:pt x="583924" y="115924"/>
                  </a:lnTo>
                  <a:lnTo>
                    <a:pt x="579622" y="114589"/>
                  </a:lnTo>
                  <a:lnTo>
                    <a:pt x="636583" y="114589"/>
                  </a:lnTo>
                  <a:lnTo>
                    <a:pt x="632282" y="116072"/>
                  </a:lnTo>
                  <a:lnTo>
                    <a:pt x="627720" y="117148"/>
                  </a:lnTo>
                  <a:lnTo>
                    <a:pt x="618079" y="118483"/>
                  </a:lnTo>
                  <a:lnTo>
                    <a:pt x="613146" y="118817"/>
                  </a:lnTo>
                  <a:close/>
                </a:path>
                <a:path w="1754505" h="208914">
                  <a:moveTo>
                    <a:pt x="652159" y="161092"/>
                  </a:moveTo>
                  <a:lnTo>
                    <a:pt x="636583" y="161092"/>
                  </a:lnTo>
                  <a:lnTo>
                    <a:pt x="636583" y="114589"/>
                  </a:lnTo>
                  <a:lnTo>
                    <a:pt x="652159" y="114589"/>
                  </a:lnTo>
                  <a:lnTo>
                    <a:pt x="652159" y="161092"/>
                  </a:lnTo>
                  <a:close/>
                </a:path>
                <a:path w="1754505" h="208914">
                  <a:moveTo>
                    <a:pt x="701555" y="174665"/>
                  </a:moveTo>
                  <a:lnTo>
                    <a:pt x="514651" y="174665"/>
                  </a:lnTo>
                  <a:lnTo>
                    <a:pt x="514651" y="161092"/>
                  </a:lnTo>
                  <a:lnTo>
                    <a:pt x="701555" y="161092"/>
                  </a:lnTo>
                  <a:lnTo>
                    <a:pt x="701555" y="174665"/>
                  </a:lnTo>
                  <a:close/>
                </a:path>
                <a:path w="1754505" h="208914">
                  <a:moveTo>
                    <a:pt x="885120" y="145517"/>
                  </a:moveTo>
                  <a:lnTo>
                    <a:pt x="869545" y="145517"/>
                  </a:lnTo>
                  <a:lnTo>
                    <a:pt x="869545" y="0"/>
                  </a:lnTo>
                  <a:lnTo>
                    <a:pt x="885120" y="0"/>
                  </a:lnTo>
                  <a:lnTo>
                    <a:pt x="885120" y="145517"/>
                  </a:lnTo>
                  <a:close/>
                </a:path>
                <a:path w="1754505" h="208914">
                  <a:moveTo>
                    <a:pt x="784104" y="111697"/>
                  </a:moveTo>
                  <a:lnTo>
                    <a:pt x="768973" y="111697"/>
                  </a:lnTo>
                  <a:lnTo>
                    <a:pt x="762076" y="110399"/>
                  </a:lnTo>
                  <a:lnTo>
                    <a:pt x="727662" y="77876"/>
                  </a:lnTo>
                  <a:lnTo>
                    <a:pt x="726475" y="72462"/>
                  </a:lnTo>
                  <a:lnTo>
                    <a:pt x="726475" y="48135"/>
                  </a:lnTo>
                  <a:lnTo>
                    <a:pt x="749615" y="15389"/>
                  </a:lnTo>
                  <a:lnTo>
                    <a:pt x="768973" y="8900"/>
                  </a:lnTo>
                  <a:lnTo>
                    <a:pt x="784104" y="8900"/>
                  </a:lnTo>
                  <a:lnTo>
                    <a:pt x="791001" y="10198"/>
                  </a:lnTo>
                  <a:lnTo>
                    <a:pt x="803461" y="15389"/>
                  </a:lnTo>
                  <a:lnTo>
                    <a:pt x="808727" y="18801"/>
                  </a:lnTo>
                  <a:lnTo>
                    <a:pt x="812916" y="22917"/>
                  </a:lnTo>
                  <a:lnTo>
                    <a:pt x="771347" y="22917"/>
                  </a:lnTo>
                  <a:lnTo>
                    <a:pt x="766600" y="23807"/>
                  </a:lnTo>
                  <a:lnTo>
                    <a:pt x="741605" y="50805"/>
                  </a:lnTo>
                  <a:lnTo>
                    <a:pt x="741605" y="69792"/>
                  </a:lnTo>
                  <a:lnTo>
                    <a:pt x="771347" y="97679"/>
                  </a:lnTo>
                  <a:lnTo>
                    <a:pt x="812916" y="97679"/>
                  </a:lnTo>
                  <a:lnTo>
                    <a:pt x="808727" y="101795"/>
                  </a:lnTo>
                  <a:lnTo>
                    <a:pt x="803461" y="105207"/>
                  </a:lnTo>
                  <a:lnTo>
                    <a:pt x="791001" y="110399"/>
                  </a:lnTo>
                  <a:lnTo>
                    <a:pt x="784104" y="111697"/>
                  </a:lnTo>
                  <a:close/>
                </a:path>
                <a:path w="1754505" h="208914">
                  <a:moveTo>
                    <a:pt x="812916" y="97679"/>
                  </a:moveTo>
                  <a:lnTo>
                    <a:pt x="781730" y="97679"/>
                  </a:lnTo>
                  <a:lnTo>
                    <a:pt x="786477" y="96789"/>
                  </a:lnTo>
                  <a:lnTo>
                    <a:pt x="795080" y="93229"/>
                  </a:lnTo>
                  <a:lnTo>
                    <a:pt x="811472" y="69792"/>
                  </a:lnTo>
                  <a:lnTo>
                    <a:pt x="811472" y="50805"/>
                  </a:lnTo>
                  <a:lnTo>
                    <a:pt x="781730" y="22917"/>
                  </a:lnTo>
                  <a:lnTo>
                    <a:pt x="776539" y="22917"/>
                  </a:lnTo>
                  <a:lnTo>
                    <a:pt x="812916" y="22917"/>
                  </a:lnTo>
                  <a:lnTo>
                    <a:pt x="817331" y="27256"/>
                  </a:lnTo>
                  <a:lnTo>
                    <a:pt x="820668" y="32040"/>
                  </a:lnTo>
                  <a:lnTo>
                    <a:pt x="825415" y="42720"/>
                  </a:lnTo>
                  <a:lnTo>
                    <a:pt x="826602" y="48135"/>
                  </a:lnTo>
                  <a:lnTo>
                    <a:pt x="826602" y="72462"/>
                  </a:lnTo>
                  <a:lnTo>
                    <a:pt x="825415" y="77876"/>
                  </a:lnTo>
                  <a:lnTo>
                    <a:pt x="820668" y="88556"/>
                  </a:lnTo>
                  <a:lnTo>
                    <a:pt x="817331" y="93340"/>
                  </a:lnTo>
                  <a:lnTo>
                    <a:pt x="812916" y="97679"/>
                  </a:lnTo>
                  <a:close/>
                </a:path>
                <a:path w="1754505" h="208914">
                  <a:moveTo>
                    <a:pt x="890238" y="200921"/>
                  </a:moveTo>
                  <a:lnTo>
                    <a:pt x="760741" y="200921"/>
                  </a:lnTo>
                  <a:lnTo>
                    <a:pt x="760741" y="134392"/>
                  </a:lnTo>
                  <a:lnTo>
                    <a:pt x="776539" y="134392"/>
                  </a:lnTo>
                  <a:lnTo>
                    <a:pt x="776539" y="187125"/>
                  </a:lnTo>
                  <a:lnTo>
                    <a:pt x="890238" y="187125"/>
                  </a:lnTo>
                  <a:lnTo>
                    <a:pt x="890238" y="200921"/>
                  </a:lnTo>
                  <a:close/>
                </a:path>
                <a:path w="1754505" h="208914">
                  <a:moveTo>
                    <a:pt x="1136772" y="117037"/>
                  </a:moveTo>
                  <a:lnTo>
                    <a:pt x="1005050" y="117037"/>
                  </a:lnTo>
                  <a:lnTo>
                    <a:pt x="1005050" y="15575"/>
                  </a:lnTo>
                  <a:lnTo>
                    <a:pt x="1020403" y="15575"/>
                  </a:lnTo>
                  <a:lnTo>
                    <a:pt x="1020403" y="52065"/>
                  </a:lnTo>
                  <a:lnTo>
                    <a:pt x="1136772" y="52065"/>
                  </a:lnTo>
                  <a:lnTo>
                    <a:pt x="1136772" y="65638"/>
                  </a:lnTo>
                  <a:lnTo>
                    <a:pt x="1020403" y="65638"/>
                  </a:lnTo>
                  <a:lnTo>
                    <a:pt x="1020403" y="103909"/>
                  </a:lnTo>
                  <a:lnTo>
                    <a:pt x="1136772" y="103909"/>
                  </a:lnTo>
                  <a:lnTo>
                    <a:pt x="1136772" y="117037"/>
                  </a:lnTo>
                  <a:close/>
                </a:path>
                <a:path w="1754505" h="208914">
                  <a:moveTo>
                    <a:pt x="1136772" y="52065"/>
                  </a:moveTo>
                  <a:lnTo>
                    <a:pt x="1121420" y="52065"/>
                  </a:lnTo>
                  <a:lnTo>
                    <a:pt x="1121420" y="15575"/>
                  </a:lnTo>
                  <a:lnTo>
                    <a:pt x="1136772" y="15575"/>
                  </a:lnTo>
                  <a:lnTo>
                    <a:pt x="1136772" y="52065"/>
                  </a:lnTo>
                  <a:close/>
                </a:path>
                <a:path w="1754505" h="208914">
                  <a:moveTo>
                    <a:pt x="1136772" y="103909"/>
                  </a:moveTo>
                  <a:lnTo>
                    <a:pt x="1121420" y="103909"/>
                  </a:lnTo>
                  <a:lnTo>
                    <a:pt x="1121420" y="65638"/>
                  </a:lnTo>
                  <a:lnTo>
                    <a:pt x="1136772" y="65638"/>
                  </a:lnTo>
                  <a:lnTo>
                    <a:pt x="1136772" y="103909"/>
                  </a:lnTo>
                  <a:close/>
                </a:path>
                <a:path w="1754505" h="208914">
                  <a:moveTo>
                    <a:pt x="1078699" y="161092"/>
                  </a:moveTo>
                  <a:lnTo>
                    <a:pt x="1063124" y="161092"/>
                  </a:lnTo>
                  <a:lnTo>
                    <a:pt x="1063124" y="117037"/>
                  </a:lnTo>
                  <a:lnTo>
                    <a:pt x="1078699" y="117037"/>
                  </a:lnTo>
                  <a:lnTo>
                    <a:pt x="1078699" y="161092"/>
                  </a:lnTo>
                  <a:close/>
                </a:path>
                <a:path w="1754505" h="208914">
                  <a:moveTo>
                    <a:pt x="1164363" y="174665"/>
                  </a:moveTo>
                  <a:lnTo>
                    <a:pt x="977460" y="174665"/>
                  </a:lnTo>
                  <a:lnTo>
                    <a:pt x="977460" y="161092"/>
                  </a:lnTo>
                  <a:lnTo>
                    <a:pt x="1164363" y="161092"/>
                  </a:lnTo>
                  <a:lnTo>
                    <a:pt x="1164363" y="174665"/>
                  </a:lnTo>
                  <a:close/>
                </a:path>
                <a:path w="1754505" h="208914">
                  <a:moveTo>
                    <a:pt x="1296827" y="208708"/>
                  </a:moveTo>
                  <a:lnTo>
                    <a:pt x="1280213" y="208708"/>
                  </a:lnTo>
                  <a:lnTo>
                    <a:pt x="1272315" y="207818"/>
                  </a:lnTo>
                  <a:lnTo>
                    <a:pt x="1235045" y="191242"/>
                  </a:lnTo>
                  <a:lnTo>
                    <a:pt x="1226887" y="176668"/>
                  </a:lnTo>
                  <a:lnTo>
                    <a:pt x="1226887" y="156271"/>
                  </a:lnTo>
                  <a:lnTo>
                    <a:pt x="1257333" y="128681"/>
                  </a:lnTo>
                  <a:lnTo>
                    <a:pt x="1280213" y="124602"/>
                  </a:lnTo>
                  <a:lnTo>
                    <a:pt x="1296827" y="124602"/>
                  </a:lnTo>
                  <a:lnTo>
                    <a:pt x="1337545" y="137878"/>
                  </a:lnTo>
                  <a:lnTo>
                    <a:pt x="1282587" y="137952"/>
                  </a:lnTo>
                  <a:lnTo>
                    <a:pt x="1276839" y="138508"/>
                  </a:lnTo>
                  <a:lnTo>
                    <a:pt x="1242017" y="158867"/>
                  </a:lnTo>
                  <a:lnTo>
                    <a:pt x="1242017" y="174443"/>
                  </a:lnTo>
                  <a:lnTo>
                    <a:pt x="1276839" y="194802"/>
                  </a:lnTo>
                  <a:lnTo>
                    <a:pt x="1282587" y="195358"/>
                  </a:lnTo>
                  <a:lnTo>
                    <a:pt x="1337289" y="195358"/>
                  </a:lnTo>
                  <a:lnTo>
                    <a:pt x="1326272" y="201736"/>
                  </a:lnTo>
                  <a:lnTo>
                    <a:pt x="1319708" y="204258"/>
                  </a:lnTo>
                  <a:lnTo>
                    <a:pt x="1304726" y="207818"/>
                  </a:lnTo>
                  <a:lnTo>
                    <a:pt x="1296827" y="208708"/>
                  </a:lnTo>
                  <a:close/>
                </a:path>
                <a:path w="1754505" h="208914">
                  <a:moveTo>
                    <a:pt x="1337289" y="195358"/>
                  </a:moveTo>
                  <a:lnTo>
                    <a:pt x="1294454" y="195358"/>
                  </a:lnTo>
                  <a:lnTo>
                    <a:pt x="1300202" y="194802"/>
                  </a:lnTo>
                  <a:lnTo>
                    <a:pt x="1311327" y="192577"/>
                  </a:lnTo>
                  <a:lnTo>
                    <a:pt x="1335024" y="174443"/>
                  </a:lnTo>
                  <a:lnTo>
                    <a:pt x="1335024" y="158867"/>
                  </a:lnTo>
                  <a:lnTo>
                    <a:pt x="1300202" y="138508"/>
                  </a:lnTo>
                  <a:lnTo>
                    <a:pt x="1294454" y="137952"/>
                  </a:lnTo>
                  <a:lnTo>
                    <a:pt x="1337628" y="137952"/>
                  </a:lnTo>
                  <a:lnTo>
                    <a:pt x="1341995" y="141846"/>
                  </a:lnTo>
                  <a:lnTo>
                    <a:pt x="1348522" y="151191"/>
                  </a:lnTo>
                  <a:lnTo>
                    <a:pt x="1350108" y="156271"/>
                  </a:lnTo>
                  <a:lnTo>
                    <a:pt x="1350154" y="176668"/>
                  </a:lnTo>
                  <a:lnTo>
                    <a:pt x="1348522" y="181897"/>
                  </a:lnTo>
                  <a:lnTo>
                    <a:pt x="1341995" y="191242"/>
                  </a:lnTo>
                  <a:lnTo>
                    <a:pt x="1337545" y="195210"/>
                  </a:lnTo>
                  <a:lnTo>
                    <a:pt x="1337289" y="195358"/>
                  </a:lnTo>
                  <a:close/>
                </a:path>
                <a:path w="1754505" h="208914">
                  <a:moveTo>
                    <a:pt x="1349041" y="119929"/>
                  </a:moveTo>
                  <a:lnTo>
                    <a:pt x="1333466" y="119929"/>
                  </a:lnTo>
                  <a:lnTo>
                    <a:pt x="1333466" y="65861"/>
                  </a:lnTo>
                  <a:lnTo>
                    <a:pt x="1290968" y="65861"/>
                  </a:lnTo>
                  <a:lnTo>
                    <a:pt x="1290968" y="52065"/>
                  </a:lnTo>
                  <a:lnTo>
                    <a:pt x="1333466" y="52065"/>
                  </a:lnTo>
                  <a:lnTo>
                    <a:pt x="1333466" y="0"/>
                  </a:lnTo>
                  <a:lnTo>
                    <a:pt x="1349041" y="0"/>
                  </a:lnTo>
                  <a:lnTo>
                    <a:pt x="1349041" y="119929"/>
                  </a:lnTo>
                  <a:close/>
                </a:path>
                <a:path w="1754505" h="208914">
                  <a:moveTo>
                    <a:pt x="1296308" y="26477"/>
                  </a:moveTo>
                  <a:lnTo>
                    <a:pt x="1191064" y="26477"/>
                  </a:lnTo>
                  <a:lnTo>
                    <a:pt x="1191064" y="12905"/>
                  </a:lnTo>
                  <a:lnTo>
                    <a:pt x="1296308" y="12905"/>
                  </a:lnTo>
                  <a:lnTo>
                    <a:pt x="1296308" y="26477"/>
                  </a:lnTo>
                  <a:close/>
                </a:path>
                <a:path w="1754505" h="208914">
                  <a:moveTo>
                    <a:pt x="1194846" y="117259"/>
                  </a:moveTo>
                  <a:lnTo>
                    <a:pt x="1185278" y="106134"/>
                  </a:lnTo>
                  <a:lnTo>
                    <a:pt x="1191954" y="101387"/>
                  </a:lnTo>
                  <a:lnTo>
                    <a:pt x="1198629" y="96381"/>
                  </a:lnTo>
                  <a:lnTo>
                    <a:pt x="1228444" y="70014"/>
                  </a:lnTo>
                  <a:lnTo>
                    <a:pt x="1236899" y="47690"/>
                  </a:lnTo>
                  <a:lnTo>
                    <a:pt x="1236899" y="26477"/>
                  </a:lnTo>
                  <a:lnTo>
                    <a:pt x="1252697" y="26477"/>
                  </a:lnTo>
                  <a:lnTo>
                    <a:pt x="1258000" y="64859"/>
                  </a:lnTo>
                  <a:lnTo>
                    <a:pt x="1264700" y="72091"/>
                  </a:lnTo>
                  <a:lnTo>
                    <a:pt x="1245355" y="72091"/>
                  </a:lnTo>
                  <a:lnTo>
                    <a:pt x="1227999" y="91004"/>
                  </a:lnTo>
                  <a:lnTo>
                    <a:pt x="1226071" y="92784"/>
                  </a:lnTo>
                  <a:lnTo>
                    <a:pt x="1197368" y="115479"/>
                  </a:lnTo>
                  <a:lnTo>
                    <a:pt x="1194846" y="117259"/>
                  </a:lnTo>
                  <a:close/>
                </a:path>
                <a:path w="1754505" h="208914">
                  <a:moveTo>
                    <a:pt x="1291858" y="110584"/>
                  </a:moveTo>
                  <a:lnTo>
                    <a:pt x="1260411" y="86702"/>
                  </a:lnTo>
                  <a:lnTo>
                    <a:pt x="1245577" y="72091"/>
                  </a:lnTo>
                  <a:lnTo>
                    <a:pt x="1264700" y="72091"/>
                  </a:lnTo>
                  <a:lnTo>
                    <a:pt x="1265157" y="72536"/>
                  </a:lnTo>
                  <a:lnTo>
                    <a:pt x="1268717" y="75651"/>
                  </a:lnTo>
                  <a:lnTo>
                    <a:pt x="1300981" y="99459"/>
                  </a:lnTo>
                  <a:lnTo>
                    <a:pt x="1291858" y="110584"/>
                  </a:lnTo>
                  <a:close/>
                </a:path>
                <a:path w="1754505" h="208914">
                  <a:moveTo>
                    <a:pt x="1481431" y="26700"/>
                  </a:moveTo>
                  <a:lnTo>
                    <a:pt x="1384642" y="26700"/>
                  </a:lnTo>
                  <a:lnTo>
                    <a:pt x="1384642" y="13350"/>
                  </a:lnTo>
                  <a:lnTo>
                    <a:pt x="1481431" y="13350"/>
                  </a:lnTo>
                  <a:lnTo>
                    <a:pt x="1481431" y="26700"/>
                  </a:lnTo>
                  <a:close/>
                </a:path>
                <a:path w="1754505" h="208914">
                  <a:moveTo>
                    <a:pt x="1417795" y="94119"/>
                  </a:moveTo>
                  <a:lnTo>
                    <a:pt x="1402665" y="94119"/>
                  </a:lnTo>
                  <a:lnTo>
                    <a:pt x="1402665" y="26700"/>
                  </a:lnTo>
                  <a:lnTo>
                    <a:pt x="1417795" y="26700"/>
                  </a:lnTo>
                  <a:lnTo>
                    <a:pt x="1417795" y="94119"/>
                  </a:lnTo>
                  <a:close/>
                </a:path>
                <a:path w="1754505" h="208914">
                  <a:moveTo>
                    <a:pt x="1383974" y="107469"/>
                  </a:moveTo>
                  <a:lnTo>
                    <a:pt x="1383974" y="94119"/>
                  </a:lnTo>
                  <a:lnTo>
                    <a:pt x="1425332" y="94077"/>
                  </a:lnTo>
                  <a:lnTo>
                    <a:pt x="1432814" y="93952"/>
                  </a:lnTo>
                  <a:lnTo>
                    <a:pt x="1440240" y="93743"/>
                  </a:lnTo>
                  <a:lnTo>
                    <a:pt x="1447611" y="93451"/>
                  </a:lnTo>
                  <a:lnTo>
                    <a:pt x="1447611" y="26700"/>
                  </a:lnTo>
                  <a:lnTo>
                    <a:pt x="1462741" y="26700"/>
                  </a:lnTo>
                  <a:lnTo>
                    <a:pt x="1462741" y="93006"/>
                  </a:lnTo>
                  <a:lnTo>
                    <a:pt x="1485123" y="93006"/>
                  </a:lnTo>
                  <a:lnTo>
                    <a:pt x="1486104" y="104576"/>
                  </a:lnTo>
                  <a:lnTo>
                    <a:pt x="1472893" y="105571"/>
                  </a:lnTo>
                  <a:lnTo>
                    <a:pt x="1459960" y="106329"/>
                  </a:lnTo>
                  <a:lnTo>
                    <a:pt x="1447305" y="106850"/>
                  </a:lnTo>
                  <a:lnTo>
                    <a:pt x="1434928" y="107135"/>
                  </a:lnTo>
                  <a:lnTo>
                    <a:pt x="1383974" y="107469"/>
                  </a:lnTo>
                  <a:close/>
                </a:path>
                <a:path w="1754505" h="208914">
                  <a:moveTo>
                    <a:pt x="1485123" y="93006"/>
                  </a:moveTo>
                  <a:lnTo>
                    <a:pt x="1462741" y="93006"/>
                  </a:lnTo>
                  <a:lnTo>
                    <a:pt x="1466301" y="92709"/>
                  </a:lnTo>
                  <a:lnTo>
                    <a:pt x="1469935" y="92450"/>
                  </a:lnTo>
                  <a:lnTo>
                    <a:pt x="1477352" y="92005"/>
                  </a:lnTo>
                  <a:lnTo>
                    <a:pt x="1484991" y="91449"/>
                  </a:lnTo>
                  <a:lnTo>
                    <a:pt x="1485123" y="93006"/>
                  </a:lnTo>
                  <a:close/>
                </a:path>
                <a:path w="1754505" h="208914">
                  <a:moveTo>
                    <a:pt x="1554858" y="50508"/>
                  </a:moveTo>
                  <a:lnTo>
                    <a:pt x="1539505" y="50508"/>
                  </a:lnTo>
                  <a:lnTo>
                    <a:pt x="1539505" y="0"/>
                  </a:lnTo>
                  <a:lnTo>
                    <a:pt x="1554858" y="0"/>
                  </a:lnTo>
                  <a:lnTo>
                    <a:pt x="1554858" y="50508"/>
                  </a:lnTo>
                  <a:close/>
                </a:path>
                <a:path w="1754505" h="208914">
                  <a:moveTo>
                    <a:pt x="1513249" y="119039"/>
                  </a:moveTo>
                  <a:lnTo>
                    <a:pt x="1497897" y="119039"/>
                  </a:lnTo>
                  <a:lnTo>
                    <a:pt x="1497897" y="2670"/>
                  </a:lnTo>
                  <a:lnTo>
                    <a:pt x="1513249" y="2670"/>
                  </a:lnTo>
                  <a:lnTo>
                    <a:pt x="1513249" y="50508"/>
                  </a:lnTo>
                  <a:lnTo>
                    <a:pt x="1554858" y="50508"/>
                  </a:lnTo>
                  <a:lnTo>
                    <a:pt x="1554858" y="64526"/>
                  </a:lnTo>
                  <a:lnTo>
                    <a:pt x="1513249" y="64526"/>
                  </a:lnTo>
                  <a:lnTo>
                    <a:pt x="1513249" y="119039"/>
                  </a:lnTo>
                  <a:close/>
                </a:path>
                <a:path w="1754505" h="208914">
                  <a:moveTo>
                    <a:pt x="1554858" y="119484"/>
                  </a:moveTo>
                  <a:lnTo>
                    <a:pt x="1539505" y="119484"/>
                  </a:lnTo>
                  <a:lnTo>
                    <a:pt x="1539505" y="64526"/>
                  </a:lnTo>
                  <a:lnTo>
                    <a:pt x="1554858" y="64526"/>
                  </a:lnTo>
                  <a:lnTo>
                    <a:pt x="1554858" y="119484"/>
                  </a:lnTo>
                  <a:close/>
                </a:path>
                <a:path w="1754505" h="208914">
                  <a:moveTo>
                    <a:pt x="1554858" y="204926"/>
                  </a:moveTo>
                  <a:lnTo>
                    <a:pt x="1539282" y="204926"/>
                  </a:lnTo>
                  <a:lnTo>
                    <a:pt x="1539282" y="145517"/>
                  </a:lnTo>
                  <a:lnTo>
                    <a:pt x="1422468" y="145517"/>
                  </a:lnTo>
                  <a:lnTo>
                    <a:pt x="1422468" y="131722"/>
                  </a:lnTo>
                  <a:lnTo>
                    <a:pt x="1554858" y="131722"/>
                  </a:lnTo>
                  <a:lnTo>
                    <a:pt x="1554858" y="204926"/>
                  </a:lnTo>
                  <a:close/>
                </a:path>
                <a:path w="1754505" h="208914">
                  <a:moveTo>
                    <a:pt x="1754444" y="203368"/>
                  </a:moveTo>
                  <a:lnTo>
                    <a:pt x="1738868" y="203368"/>
                  </a:lnTo>
                  <a:lnTo>
                    <a:pt x="1738868" y="89001"/>
                  </a:lnTo>
                  <a:lnTo>
                    <a:pt x="1697705" y="89001"/>
                  </a:lnTo>
                  <a:lnTo>
                    <a:pt x="1697705" y="74761"/>
                  </a:lnTo>
                  <a:lnTo>
                    <a:pt x="1738868" y="74761"/>
                  </a:lnTo>
                  <a:lnTo>
                    <a:pt x="1738868" y="0"/>
                  </a:lnTo>
                  <a:lnTo>
                    <a:pt x="1754444" y="0"/>
                  </a:lnTo>
                  <a:lnTo>
                    <a:pt x="1754444" y="203368"/>
                  </a:lnTo>
                  <a:close/>
                </a:path>
                <a:path w="1754505" h="208914">
                  <a:moveTo>
                    <a:pt x="1639854" y="151302"/>
                  </a:moveTo>
                  <a:lnTo>
                    <a:pt x="1599581" y="151302"/>
                  </a:lnTo>
                  <a:lnTo>
                    <a:pt x="1599581" y="16465"/>
                  </a:lnTo>
                  <a:lnTo>
                    <a:pt x="1692365" y="16465"/>
                  </a:lnTo>
                  <a:lnTo>
                    <a:pt x="1692365" y="30483"/>
                  </a:lnTo>
                  <a:lnTo>
                    <a:pt x="1615379" y="30483"/>
                  </a:lnTo>
                  <a:lnTo>
                    <a:pt x="1615379" y="75428"/>
                  </a:lnTo>
                  <a:lnTo>
                    <a:pt x="1684577" y="75428"/>
                  </a:lnTo>
                  <a:lnTo>
                    <a:pt x="1684577" y="89446"/>
                  </a:lnTo>
                  <a:lnTo>
                    <a:pt x="1615379" y="89446"/>
                  </a:lnTo>
                  <a:lnTo>
                    <a:pt x="1615379" y="137062"/>
                  </a:lnTo>
                  <a:lnTo>
                    <a:pt x="1711871" y="137062"/>
                  </a:lnTo>
                  <a:lnTo>
                    <a:pt x="1713058" y="146407"/>
                  </a:lnTo>
                  <a:lnTo>
                    <a:pt x="1667055" y="150739"/>
                  </a:lnTo>
                  <a:lnTo>
                    <a:pt x="1648810" y="151240"/>
                  </a:lnTo>
                  <a:lnTo>
                    <a:pt x="1639854" y="151302"/>
                  </a:lnTo>
                  <a:close/>
                </a:path>
                <a:path w="1754505" h="208914">
                  <a:moveTo>
                    <a:pt x="1711871" y="137062"/>
                  </a:moveTo>
                  <a:lnTo>
                    <a:pt x="1643859" y="137062"/>
                  </a:lnTo>
                  <a:lnTo>
                    <a:pt x="1651730" y="136999"/>
                  </a:lnTo>
                  <a:lnTo>
                    <a:pt x="1659768" y="136812"/>
                  </a:lnTo>
                  <a:lnTo>
                    <a:pt x="1702336" y="133620"/>
                  </a:lnTo>
                  <a:lnTo>
                    <a:pt x="1711278" y="132389"/>
                  </a:lnTo>
                  <a:lnTo>
                    <a:pt x="1711871" y="1370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2296" y="4742193"/>
              <a:ext cx="2192273" cy="2533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2472" y="5283580"/>
              <a:ext cx="165206" cy="21576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1848" y="5267559"/>
              <a:ext cx="2243508" cy="2087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4131" y="5765968"/>
              <a:ext cx="2293571" cy="21783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70599" y="2184965"/>
            <a:ext cx="147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77819" y="2894755"/>
            <a:ext cx="3880485" cy="2165978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470"/>
              </a:spcBef>
              <a:tabLst>
                <a:tab pos="564515" algn="l"/>
                <a:tab pos="861694" algn="l"/>
              </a:tabLst>
            </a:pPr>
            <a:r>
              <a:rPr sz="2450" i="1" spc="-540" dirty="0">
                <a:latin typeface="Symbol" pitchFamily="2" charset="2"/>
                <a:cs typeface="Cambria"/>
              </a:rPr>
              <a:t></a:t>
            </a:r>
            <a:r>
              <a:rPr sz="2450" i="1" spc="-190" dirty="0">
                <a:latin typeface="Symbol" pitchFamily="2" charset="2"/>
                <a:cs typeface="Cambria"/>
              </a:rPr>
              <a:t> </a:t>
            </a:r>
            <a:r>
              <a:rPr sz="2025" i="1" spc="-89" baseline="-24691" dirty="0">
                <a:latin typeface="Times New Roman"/>
                <a:cs typeface="Times New Roman"/>
              </a:rPr>
              <a:t>C</a:t>
            </a:r>
            <a:r>
              <a:rPr sz="2025" i="1" baseline="-24691" dirty="0">
                <a:latin typeface="Times New Roman"/>
                <a:cs typeface="Times New Roman"/>
              </a:rPr>
              <a:t>	</a:t>
            </a:r>
            <a:r>
              <a:rPr sz="2300" spc="-50" dirty="0">
                <a:latin typeface="Symbol"/>
                <a:cs typeface="Symbol"/>
              </a:rPr>
              <a:t>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450" i="1" spc="-540" dirty="0">
                <a:latin typeface="Symbol" pitchFamily="2" charset="2"/>
                <a:cs typeface="Cambria"/>
              </a:rPr>
              <a:t></a:t>
            </a:r>
            <a:r>
              <a:rPr sz="2450" i="1" spc="-45" dirty="0">
                <a:latin typeface="Symbol" pitchFamily="2" charset="2"/>
                <a:cs typeface="Cambria"/>
              </a:rPr>
              <a:t> </a:t>
            </a:r>
            <a:r>
              <a:rPr sz="2025" i="1" baseline="-24691" dirty="0">
                <a:latin typeface="Times New Roman"/>
                <a:cs typeface="Times New Roman"/>
              </a:rPr>
              <a:t>g</a:t>
            </a:r>
            <a:r>
              <a:rPr sz="2025" i="1" spc="-52" baseline="-24691" dirty="0">
                <a:latin typeface="Times New Roman"/>
                <a:cs typeface="Times New Roman"/>
              </a:rPr>
              <a:t> </a:t>
            </a:r>
            <a:r>
              <a:rPr sz="2450" i="1" spc="-540" dirty="0">
                <a:latin typeface="Symbol" pitchFamily="2" charset="2"/>
                <a:cs typeface="Cambria"/>
              </a:rPr>
              <a:t></a:t>
            </a:r>
            <a:r>
              <a:rPr sz="2450" i="1" spc="275" dirty="0">
                <a:latin typeface="Cambria"/>
                <a:cs typeface="Cambria"/>
              </a:rPr>
              <a:t> </a:t>
            </a:r>
            <a:r>
              <a:rPr sz="2025" i="1" baseline="-24691" dirty="0">
                <a:latin typeface="Times New Roman"/>
                <a:cs typeface="Times New Roman"/>
              </a:rPr>
              <a:t>E </a:t>
            </a:r>
            <a:r>
              <a:rPr sz="2450" i="1" spc="-540" dirty="0">
                <a:latin typeface="Symbol" pitchFamily="2" charset="2"/>
                <a:cs typeface="Cambria"/>
              </a:rPr>
              <a:t></a:t>
            </a:r>
            <a:r>
              <a:rPr sz="2450" i="1" spc="120" dirty="0">
                <a:latin typeface="Cambria"/>
                <a:cs typeface="Cambria"/>
              </a:rPr>
              <a:t> </a:t>
            </a:r>
            <a:r>
              <a:rPr sz="2025" i="1" baseline="-24691" dirty="0">
                <a:latin typeface="Times New Roman"/>
                <a:cs typeface="Times New Roman"/>
              </a:rPr>
              <a:t>T</a:t>
            </a:r>
            <a:r>
              <a:rPr sz="2025" i="1" spc="179" baseline="-24691" dirty="0">
                <a:latin typeface="Times New Roman"/>
                <a:cs typeface="Times New Roman"/>
              </a:rPr>
              <a:t>  </a:t>
            </a:r>
            <a:r>
              <a:rPr sz="2300" dirty="0">
                <a:latin typeface="MT Extra" pitchFamily="2" charset="0"/>
                <a:cs typeface="Webdings"/>
              </a:rPr>
              <a:t></a:t>
            </a:r>
            <a:r>
              <a:rPr sz="2300" spc="165" dirty="0">
                <a:latin typeface="Times New Roman"/>
                <a:cs typeface="Times New Roman"/>
              </a:rPr>
              <a:t> </a:t>
            </a:r>
            <a:r>
              <a:rPr sz="2450" i="1" spc="-540" dirty="0">
                <a:latin typeface="Symbol" pitchFamily="2" charset="2"/>
                <a:cs typeface="Cambria"/>
              </a:rPr>
              <a:t></a:t>
            </a:r>
            <a:r>
              <a:rPr sz="2450" i="1" spc="170" dirty="0">
                <a:latin typeface="Symbol" pitchFamily="2" charset="2"/>
                <a:cs typeface="Cambria"/>
              </a:rPr>
              <a:t> </a:t>
            </a:r>
            <a:r>
              <a:rPr sz="2025" i="1" spc="-75" baseline="-24691" dirty="0">
                <a:latin typeface="Times New Roman"/>
                <a:cs typeface="Times New Roman"/>
              </a:rPr>
              <a:t>Q</a:t>
            </a:r>
            <a:endParaRPr sz="2025" baseline="-24691" dirty="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  <a:spcBef>
                <a:spcPts val="360"/>
              </a:spcBef>
            </a:pPr>
            <a:r>
              <a:rPr sz="2200" i="1" spc="-365" dirty="0">
                <a:latin typeface="Symbol" pitchFamily="2" charset="2"/>
                <a:cs typeface="Cambria"/>
              </a:rPr>
              <a:t></a:t>
            </a:r>
            <a:r>
              <a:rPr sz="1800" i="1" spc="-547" baseline="-25462" dirty="0">
                <a:latin typeface="Times New Roman"/>
                <a:cs typeface="Times New Roman"/>
              </a:rPr>
              <a:t>E</a:t>
            </a:r>
            <a:endParaRPr sz="1800" baseline="-25462" dirty="0">
              <a:latin typeface="Times New Roman"/>
              <a:cs typeface="Times New Roman"/>
            </a:endParaRPr>
          </a:p>
          <a:p>
            <a:pPr marL="278130">
              <a:lnSpc>
                <a:spcPct val="100000"/>
              </a:lnSpc>
              <a:spcBef>
                <a:spcPts val="600"/>
              </a:spcBef>
            </a:pPr>
            <a:r>
              <a:rPr sz="2200" i="1" spc="-360" dirty="0">
                <a:latin typeface="Symbol" pitchFamily="2" charset="2"/>
                <a:cs typeface="Cambria"/>
              </a:rPr>
              <a:t></a:t>
            </a:r>
            <a:r>
              <a:rPr sz="1800" i="1" spc="-540" baseline="-25462" dirty="0">
                <a:latin typeface="Times New Roman"/>
                <a:cs typeface="Times New Roman"/>
              </a:rPr>
              <a:t>T</a:t>
            </a:r>
            <a:endParaRPr sz="1800" baseline="-25462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800" dirty="0">
              <a:latin typeface="Times New Roman"/>
              <a:cs typeface="Times New Roman"/>
            </a:endParaRPr>
          </a:p>
          <a:p>
            <a:pPr marL="702945" algn="ctr">
              <a:lnSpc>
                <a:spcPct val="100000"/>
              </a:lnSpc>
              <a:tabLst>
                <a:tab pos="1101725" algn="l"/>
                <a:tab pos="2136140" algn="l"/>
              </a:tabLst>
            </a:pPr>
            <a:r>
              <a:rPr sz="2200" i="1" spc="-465" dirty="0">
                <a:latin typeface="Symbol" pitchFamily="2" charset="2"/>
                <a:cs typeface="Cambria"/>
              </a:rPr>
              <a:t></a:t>
            </a:r>
            <a:r>
              <a:rPr sz="2200" i="1" spc="-114" dirty="0">
                <a:latin typeface="Cambria"/>
                <a:cs typeface="Cambria"/>
              </a:rPr>
              <a:t> </a:t>
            </a:r>
            <a:r>
              <a:rPr sz="1800" i="1" spc="-75" baseline="-25462" dirty="0">
                <a:latin typeface="Times New Roman"/>
                <a:cs typeface="Times New Roman"/>
              </a:rPr>
              <a:t>p</a:t>
            </a:r>
            <a:r>
              <a:rPr sz="1800" i="1" baseline="-25462" dirty="0">
                <a:latin typeface="Times New Roman"/>
                <a:cs typeface="Times New Roman"/>
              </a:rPr>
              <a:t>	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280" dirty="0">
                <a:latin typeface="Times New Roman"/>
                <a:cs typeface="Times New Roman"/>
              </a:rPr>
              <a:t> </a:t>
            </a:r>
            <a:r>
              <a:rPr sz="2100" spc="-55" dirty="0">
                <a:latin typeface="Times New Roman"/>
                <a:cs typeface="Times New Roman"/>
              </a:rPr>
              <a:t>(</a:t>
            </a:r>
            <a:r>
              <a:rPr sz="2100" i="1" spc="-55" dirty="0">
                <a:latin typeface="Times New Roman"/>
                <a:cs typeface="Times New Roman"/>
              </a:rPr>
              <a:t>C</a:t>
            </a:r>
            <a:r>
              <a:rPr sz="1800" spc="-82" baseline="-25462" dirty="0">
                <a:latin typeface="Times New Roman"/>
                <a:cs typeface="Times New Roman"/>
              </a:rPr>
              <a:t>1</a:t>
            </a:r>
            <a:r>
              <a:rPr sz="2200" i="1" spc="-55" dirty="0">
                <a:latin typeface="Symbol" pitchFamily="2" charset="2"/>
                <a:cs typeface="Cambria"/>
              </a:rPr>
              <a:t></a:t>
            </a:r>
            <a:r>
              <a:rPr sz="2200" i="1" spc="-100" dirty="0">
                <a:latin typeface="Cambria"/>
                <a:cs typeface="Cambria"/>
              </a:rPr>
              <a:t> </a:t>
            </a:r>
            <a:r>
              <a:rPr sz="1800" i="1" spc="-75" baseline="-25462" dirty="0">
                <a:latin typeface="Times New Roman"/>
                <a:cs typeface="Times New Roman"/>
              </a:rPr>
              <a:t>T</a:t>
            </a:r>
            <a:r>
              <a:rPr sz="1800" i="1" baseline="-25462" dirty="0">
                <a:latin typeface="Times New Roman"/>
                <a:cs typeface="Times New Roman"/>
              </a:rPr>
              <a:t>	</a:t>
            </a:r>
            <a:r>
              <a:rPr sz="2100" dirty="0">
                <a:latin typeface="Symbol"/>
                <a:cs typeface="Symbol"/>
              </a:rPr>
              <a:t></a:t>
            </a:r>
            <a:r>
              <a:rPr sz="2100" spc="114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C</a:t>
            </a:r>
            <a:r>
              <a:rPr sz="2100" i="1" spc="-225" dirty="0">
                <a:latin typeface="Times New Roman"/>
                <a:cs typeface="Times New Roman"/>
              </a:rPr>
              <a:t> </a:t>
            </a:r>
            <a:r>
              <a:rPr sz="1800" spc="-284" baseline="-25462" dirty="0">
                <a:latin typeface="Times New Roman"/>
                <a:cs typeface="Times New Roman"/>
              </a:rPr>
              <a:t>2</a:t>
            </a:r>
            <a:r>
              <a:rPr sz="2200" i="1" spc="-190" dirty="0">
                <a:latin typeface="Symbol" pitchFamily="2" charset="2"/>
                <a:cs typeface="Cambria"/>
              </a:rPr>
              <a:t></a:t>
            </a:r>
            <a:r>
              <a:rPr sz="2200" i="1" spc="55" dirty="0">
                <a:latin typeface="Cambria"/>
                <a:cs typeface="Cambria"/>
              </a:rPr>
              <a:t> </a:t>
            </a:r>
            <a:r>
              <a:rPr sz="1800" i="1" baseline="-25462" dirty="0">
                <a:latin typeface="Times New Roman"/>
                <a:cs typeface="Times New Roman"/>
              </a:rPr>
              <a:t>E</a:t>
            </a:r>
            <a:r>
              <a:rPr sz="1800" i="1" spc="367" baseline="-25462" dirty="0">
                <a:latin typeface="Times New Roman"/>
                <a:cs typeface="Times New Roman"/>
              </a:rPr>
              <a:t> </a:t>
            </a:r>
            <a:r>
              <a:rPr sz="2100" spc="-215" dirty="0">
                <a:latin typeface="Times New Roman"/>
                <a:cs typeface="Times New Roman"/>
              </a:rPr>
              <a:t>)</a:t>
            </a:r>
            <a:r>
              <a:rPr sz="2200" i="1" spc="-215" dirty="0">
                <a:latin typeface="Symbol" pitchFamily="2" charset="2"/>
                <a:cs typeface="Cambria"/>
              </a:rPr>
              <a:t></a:t>
            </a:r>
            <a:r>
              <a:rPr sz="2200" i="1" spc="-30" dirty="0">
                <a:latin typeface="Cambria"/>
                <a:cs typeface="Cambria"/>
              </a:rPr>
              <a:t> </a:t>
            </a:r>
            <a:r>
              <a:rPr sz="1800" i="1" baseline="-25462" dirty="0">
                <a:latin typeface="Times New Roman"/>
                <a:cs typeface="Times New Roman"/>
              </a:rPr>
              <a:t>Q</a:t>
            </a:r>
            <a:r>
              <a:rPr sz="1800" i="1" spc="-157" baseline="-25462" dirty="0">
                <a:latin typeface="Times New Roman"/>
                <a:cs typeface="Times New Roman"/>
              </a:rPr>
              <a:t> </a:t>
            </a:r>
            <a:r>
              <a:rPr sz="2200" i="1" spc="-465" dirty="0">
                <a:latin typeface="Symbol" pitchFamily="2" charset="2"/>
                <a:cs typeface="Cambria"/>
              </a:rPr>
              <a:t></a:t>
            </a:r>
            <a:r>
              <a:rPr sz="2200" i="1" spc="-465" dirty="0">
                <a:latin typeface="Cambria"/>
                <a:cs typeface="Cambria"/>
              </a:rPr>
              <a:t> </a:t>
            </a:r>
            <a:r>
              <a:rPr sz="1800" i="1" spc="-832" baseline="-25462" dirty="0">
                <a:latin typeface="Times New Roman"/>
                <a:cs typeface="Times New Roman"/>
              </a:rPr>
              <a:t>L</a:t>
            </a:r>
            <a:endParaRPr sz="1800" baseline="-25462" dirty="0">
              <a:latin typeface="Times New Roman"/>
              <a:cs typeface="Times New Roman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F3B48A-84A4-D35D-5C16-85746607A00C}"/>
              </a:ext>
            </a:extLst>
          </p:cNvPr>
          <p:cNvSpPr txBox="1"/>
          <p:nvPr/>
        </p:nvSpPr>
        <p:spPr>
          <a:xfrm>
            <a:off x="5544557" y="323222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품질</a:t>
            </a:r>
            <a:endParaRPr kumimoji="1" lang="ko-Kore-KR" altLang="en-US" dirty="0">
              <a:solidFill>
                <a:srgbClr val="C0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244221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35" dirty="0">
                <a:solidFill>
                  <a:srgbClr val="674107"/>
                </a:solidFill>
                <a:latin typeface="Arial Unicode MS"/>
                <a:cs typeface="Arial Unicode MS"/>
              </a:rPr>
              <a:t>MIL–HDBK–217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373380"/>
            <a:chOff x="0" y="1364728"/>
            <a:chExt cx="10692765" cy="373380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779" y="1364728"/>
              <a:ext cx="164541" cy="2479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79919" y="1717715"/>
            <a:ext cx="31546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436880" algn="l"/>
                <a:tab pos="1472565" algn="l"/>
              </a:tabLst>
            </a:pPr>
            <a:r>
              <a:rPr sz="2200" i="1" spc="-465" dirty="0">
                <a:latin typeface="Symbol" pitchFamily="2" charset="2"/>
                <a:cs typeface="Cambria"/>
              </a:rPr>
              <a:t></a:t>
            </a:r>
            <a:r>
              <a:rPr sz="2200" i="1" spc="-120" dirty="0">
                <a:latin typeface="Cambria"/>
                <a:cs typeface="Cambria"/>
              </a:rPr>
              <a:t> </a:t>
            </a:r>
            <a:r>
              <a:rPr sz="1800" i="1" spc="-75" baseline="-25462" dirty="0">
                <a:latin typeface="Times New Roman"/>
                <a:cs typeface="Times New Roman"/>
              </a:rPr>
              <a:t>p</a:t>
            </a:r>
            <a:r>
              <a:rPr sz="1800" i="1" baseline="-25462" dirty="0">
                <a:latin typeface="Times New Roman"/>
                <a:cs typeface="Times New Roman"/>
              </a:rPr>
              <a:t>	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275" dirty="0">
                <a:latin typeface="Times New Roman"/>
                <a:cs typeface="Times New Roman"/>
              </a:rPr>
              <a:t> </a:t>
            </a:r>
            <a:r>
              <a:rPr sz="2100" spc="-60" dirty="0">
                <a:latin typeface="Times New Roman"/>
                <a:cs typeface="Times New Roman"/>
              </a:rPr>
              <a:t>(</a:t>
            </a:r>
            <a:r>
              <a:rPr sz="2100" i="1" spc="-60" dirty="0">
                <a:latin typeface="Times New Roman"/>
                <a:cs typeface="Times New Roman"/>
              </a:rPr>
              <a:t>C</a:t>
            </a:r>
            <a:r>
              <a:rPr sz="1800" spc="-89" baseline="-25462" dirty="0">
                <a:latin typeface="Times New Roman"/>
                <a:cs typeface="Times New Roman"/>
              </a:rPr>
              <a:t>1</a:t>
            </a:r>
            <a:r>
              <a:rPr sz="2200" i="1" spc="-60" dirty="0">
                <a:latin typeface="Symbol" pitchFamily="2" charset="2"/>
                <a:cs typeface="Cambria"/>
              </a:rPr>
              <a:t></a:t>
            </a:r>
            <a:r>
              <a:rPr sz="2200" i="1" spc="-75" dirty="0">
                <a:latin typeface="Cambria"/>
                <a:cs typeface="Cambria"/>
              </a:rPr>
              <a:t> </a:t>
            </a:r>
            <a:r>
              <a:rPr sz="1800" i="1" spc="-75" baseline="-25462" dirty="0">
                <a:latin typeface="Times New Roman"/>
                <a:cs typeface="Times New Roman"/>
              </a:rPr>
              <a:t>T</a:t>
            </a:r>
            <a:r>
              <a:rPr sz="1800" i="1" baseline="-25462" dirty="0">
                <a:latin typeface="Times New Roman"/>
                <a:cs typeface="Times New Roman"/>
              </a:rPr>
              <a:t>	</a:t>
            </a:r>
            <a:r>
              <a:rPr sz="2100" dirty="0">
                <a:latin typeface="Symbol"/>
                <a:cs typeface="Symbol"/>
              </a:rPr>
              <a:t></a:t>
            </a:r>
            <a:r>
              <a:rPr sz="2100" spc="110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C</a:t>
            </a:r>
            <a:r>
              <a:rPr sz="2100" i="1" spc="-225" dirty="0">
                <a:latin typeface="Times New Roman"/>
                <a:cs typeface="Times New Roman"/>
              </a:rPr>
              <a:t> </a:t>
            </a:r>
            <a:r>
              <a:rPr sz="1800" spc="-284" baseline="-25462" dirty="0">
                <a:latin typeface="Times New Roman"/>
                <a:cs typeface="Times New Roman"/>
              </a:rPr>
              <a:t>2</a:t>
            </a:r>
            <a:r>
              <a:rPr sz="2200" i="1" spc="-190" dirty="0">
                <a:latin typeface="Symbol" pitchFamily="2" charset="2"/>
                <a:cs typeface="Cambria"/>
              </a:rPr>
              <a:t></a:t>
            </a:r>
            <a:r>
              <a:rPr sz="2200" i="1" spc="50" dirty="0">
                <a:latin typeface="Cambria"/>
                <a:cs typeface="Cambria"/>
              </a:rPr>
              <a:t> </a:t>
            </a:r>
            <a:r>
              <a:rPr sz="1800" i="1" baseline="-25462" dirty="0">
                <a:latin typeface="Times New Roman"/>
                <a:cs typeface="Times New Roman"/>
              </a:rPr>
              <a:t>E</a:t>
            </a:r>
            <a:r>
              <a:rPr sz="1800" i="1" spc="352" baseline="-25462" dirty="0">
                <a:latin typeface="Times New Roman"/>
                <a:cs typeface="Times New Roman"/>
              </a:rPr>
              <a:t> </a:t>
            </a:r>
            <a:r>
              <a:rPr sz="2100" spc="-215" dirty="0">
                <a:latin typeface="Times New Roman"/>
                <a:cs typeface="Times New Roman"/>
              </a:rPr>
              <a:t>)</a:t>
            </a:r>
            <a:r>
              <a:rPr sz="2200" i="1" spc="-215" dirty="0">
                <a:latin typeface="Symbol" pitchFamily="2" charset="2"/>
                <a:cs typeface="Cambria"/>
              </a:rPr>
              <a:t></a:t>
            </a:r>
            <a:r>
              <a:rPr sz="2200" i="1" spc="-40" dirty="0">
                <a:latin typeface="Symbol" pitchFamily="2" charset="2"/>
                <a:cs typeface="Cambria"/>
              </a:rPr>
              <a:t> </a:t>
            </a:r>
            <a:r>
              <a:rPr sz="1800" i="1" baseline="-25462" dirty="0">
                <a:latin typeface="Times New Roman"/>
                <a:cs typeface="Times New Roman"/>
              </a:rPr>
              <a:t>Q</a:t>
            </a:r>
            <a:r>
              <a:rPr sz="1800" i="1" spc="-150" baseline="-25462" dirty="0">
                <a:latin typeface="Times New Roman"/>
                <a:cs typeface="Times New Roman"/>
              </a:rPr>
              <a:t> </a:t>
            </a:r>
            <a:r>
              <a:rPr sz="2200" i="1" spc="-835" dirty="0">
                <a:latin typeface="Symbol" pitchFamily="2" charset="2"/>
                <a:cs typeface="Cambria"/>
              </a:rPr>
              <a:t></a:t>
            </a:r>
            <a:r>
              <a:rPr sz="2200" i="1" spc="-50" dirty="0">
                <a:latin typeface="Symbol" pitchFamily="2" charset="2"/>
                <a:cs typeface="Cambria"/>
              </a:rPr>
              <a:t> </a:t>
            </a:r>
            <a:r>
              <a:rPr sz="1800" i="1" spc="-75" baseline="-25462" dirty="0">
                <a:latin typeface="Times New Roman"/>
                <a:cs typeface="Times New Roman"/>
              </a:rPr>
              <a:t>L</a:t>
            </a:r>
            <a:endParaRPr sz="1800" baseline="-25462" dirty="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8392" y="2229131"/>
            <a:ext cx="8301355" cy="4504055"/>
            <a:chOff x="88392" y="2229131"/>
            <a:chExt cx="8301355" cy="450405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545" y="2229131"/>
              <a:ext cx="7487528" cy="2519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55" y="2490216"/>
              <a:ext cx="7751063" cy="38816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392" y="6576060"/>
              <a:ext cx="976883" cy="15697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D27059E-9471-23B8-C5A8-3FD15D566F13}"/>
              </a:ext>
            </a:extLst>
          </p:cNvPr>
          <p:cNvSpPr txBox="1"/>
          <p:nvPr/>
        </p:nvSpPr>
        <p:spPr>
          <a:xfrm>
            <a:off x="1384300" y="6469879"/>
            <a:ext cx="377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게이트 값이 많을수록 </a:t>
            </a:r>
            <a:r>
              <a:rPr kumimoji="1" lang="en-US" altLang="ko-KR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C1</a:t>
            </a:r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의 값이 높아진다</a:t>
            </a:r>
            <a:endParaRPr kumimoji="1" lang="ko-Kore-KR" altLang="en-US" dirty="0">
              <a:solidFill>
                <a:srgbClr val="C0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244221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35" dirty="0">
                <a:solidFill>
                  <a:srgbClr val="674107"/>
                </a:solidFill>
                <a:latin typeface="Arial Unicode MS"/>
                <a:cs typeface="Arial Unicode MS"/>
              </a:rPr>
              <a:t>MIL–HDBK–217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373380"/>
            <a:chOff x="0" y="1364728"/>
            <a:chExt cx="10692765" cy="373380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779" y="1364728"/>
              <a:ext cx="164541" cy="2479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54519" y="1717715"/>
            <a:ext cx="31927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25"/>
              </a:spcBef>
              <a:tabLst>
                <a:tab pos="462280" algn="l"/>
                <a:tab pos="1497965" algn="l"/>
              </a:tabLst>
            </a:pPr>
            <a:r>
              <a:rPr sz="2200" i="1" spc="-465" dirty="0">
                <a:latin typeface="Symbol" pitchFamily="2" charset="2"/>
                <a:cs typeface="Cambria"/>
              </a:rPr>
              <a:t></a:t>
            </a:r>
            <a:r>
              <a:rPr sz="2200" i="1" spc="-120" dirty="0">
                <a:latin typeface="Cambria"/>
                <a:cs typeface="Cambria"/>
              </a:rPr>
              <a:t> </a:t>
            </a:r>
            <a:r>
              <a:rPr sz="1800" i="1" spc="-75" baseline="-25462" dirty="0">
                <a:latin typeface="Times New Roman"/>
                <a:cs typeface="Times New Roman"/>
              </a:rPr>
              <a:t>p</a:t>
            </a:r>
            <a:r>
              <a:rPr sz="1800" i="1" baseline="-25462" dirty="0">
                <a:latin typeface="Times New Roman"/>
                <a:cs typeface="Times New Roman"/>
              </a:rPr>
              <a:t>	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275" dirty="0">
                <a:latin typeface="Times New Roman"/>
                <a:cs typeface="Times New Roman"/>
              </a:rPr>
              <a:t> </a:t>
            </a:r>
            <a:r>
              <a:rPr sz="2100" spc="-60" dirty="0">
                <a:latin typeface="Times New Roman"/>
                <a:cs typeface="Times New Roman"/>
              </a:rPr>
              <a:t>(</a:t>
            </a:r>
            <a:r>
              <a:rPr sz="2100" i="1" spc="-60" dirty="0">
                <a:latin typeface="Times New Roman"/>
                <a:cs typeface="Times New Roman"/>
              </a:rPr>
              <a:t>C</a:t>
            </a:r>
            <a:r>
              <a:rPr sz="1800" spc="-89" baseline="-25462" dirty="0">
                <a:latin typeface="Times New Roman"/>
                <a:cs typeface="Times New Roman"/>
              </a:rPr>
              <a:t>1</a:t>
            </a:r>
            <a:r>
              <a:rPr sz="2200" i="1" spc="-60" dirty="0">
                <a:latin typeface="Symbol" pitchFamily="2" charset="2"/>
                <a:cs typeface="Cambria"/>
              </a:rPr>
              <a:t></a:t>
            </a:r>
            <a:r>
              <a:rPr sz="2200" i="1" spc="-75" dirty="0">
                <a:latin typeface="Cambria"/>
                <a:cs typeface="Cambria"/>
              </a:rPr>
              <a:t> </a:t>
            </a:r>
            <a:r>
              <a:rPr sz="1800" i="1" spc="-75" baseline="-25462" dirty="0">
                <a:latin typeface="Times New Roman"/>
                <a:cs typeface="Times New Roman"/>
              </a:rPr>
              <a:t>T</a:t>
            </a:r>
            <a:r>
              <a:rPr sz="1800" i="1" baseline="-25462" dirty="0">
                <a:latin typeface="Times New Roman"/>
                <a:cs typeface="Times New Roman"/>
              </a:rPr>
              <a:t>	</a:t>
            </a:r>
            <a:r>
              <a:rPr sz="2100" dirty="0">
                <a:latin typeface="Symbol"/>
                <a:cs typeface="Symbol"/>
              </a:rPr>
              <a:t></a:t>
            </a:r>
            <a:r>
              <a:rPr sz="2100" spc="110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C</a:t>
            </a:r>
            <a:r>
              <a:rPr sz="2100" i="1" spc="-225" dirty="0">
                <a:latin typeface="Times New Roman"/>
                <a:cs typeface="Times New Roman"/>
              </a:rPr>
              <a:t> </a:t>
            </a:r>
            <a:r>
              <a:rPr sz="1800" spc="-284" baseline="-25462" dirty="0">
                <a:latin typeface="Times New Roman"/>
                <a:cs typeface="Times New Roman"/>
              </a:rPr>
              <a:t>2</a:t>
            </a:r>
            <a:r>
              <a:rPr sz="2200" i="1" spc="-190" dirty="0">
                <a:latin typeface="Symbol" pitchFamily="2" charset="2"/>
                <a:cs typeface="Cambria"/>
              </a:rPr>
              <a:t></a:t>
            </a:r>
            <a:r>
              <a:rPr sz="2200" i="1" spc="50" dirty="0">
                <a:latin typeface="Cambria"/>
                <a:cs typeface="Cambria"/>
              </a:rPr>
              <a:t> </a:t>
            </a:r>
            <a:r>
              <a:rPr sz="1800" i="1" baseline="-25462" dirty="0">
                <a:latin typeface="Times New Roman"/>
                <a:cs typeface="Times New Roman"/>
              </a:rPr>
              <a:t>E</a:t>
            </a:r>
            <a:r>
              <a:rPr sz="1800" i="1" spc="352" baseline="-25462" dirty="0">
                <a:latin typeface="Times New Roman"/>
                <a:cs typeface="Times New Roman"/>
              </a:rPr>
              <a:t> </a:t>
            </a:r>
            <a:r>
              <a:rPr sz="2100" spc="-215" dirty="0">
                <a:latin typeface="Times New Roman"/>
                <a:cs typeface="Times New Roman"/>
              </a:rPr>
              <a:t>)</a:t>
            </a:r>
            <a:r>
              <a:rPr sz="2200" i="1" spc="-215" dirty="0">
                <a:latin typeface="Symbol" pitchFamily="2" charset="2"/>
                <a:cs typeface="Cambria"/>
              </a:rPr>
              <a:t></a:t>
            </a:r>
            <a:r>
              <a:rPr sz="2200" i="1" spc="-40" dirty="0">
                <a:latin typeface="Symbol" pitchFamily="2" charset="2"/>
                <a:cs typeface="Cambria"/>
              </a:rPr>
              <a:t> </a:t>
            </a:r>
            <a:r>
              <a:rPr sz="1800" i="1" baseline="-25462" dirty="0">
                <a:latin typeface="Times New Roman"/>
                <a:cs typeface="Times New Roman"/>
              </a:rPr>
              <a:t>Q</a:t>
            </a:r>
            <a:r>
              <a:rPr sz="1800" i="1" spc="-150" baseline="-25462" dirty="0">
                <a:latin typeface="Times New Roman"/>
                <a:cs typeface="Times New Roman"/>
              </a:rPr>
              <a:t> </a:t>
            </a:r>
            <a:r>
              <a:rPr sz="2200" i="1" spc="-735" dirty="0">
                <a:latin typeface="Symbol" pitchFamily="2" charset="2"/>
                <a:cs typeface="Cambria"/>
              </a:rPr>
              <a:t></a:t>
            </a:r>
            <a:r>
              <a:rPr sz="2200" i="1" spc="-50" dirty="0">
                <a:latin typeface="Symbol" pitchFamily="2" charset="2"/>
                <a:cs typeface="Cambria"/>
              </a:rPr>
              <a:t> </a:t>
            </a:r>
            <a:r>
              <a:rPr sz="1800" i="1" spc="-75" baseline="-25462" dirty="0">
                <a:latin typeface="Times New Roman"/>
                <a:cs typeface="Times New Roman"/>
              </a:rPr>
              <a:t>L</a:t>
            </a:r>
            <a:endParaRPr sz="1800" baseline="-25462" dirty="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34196" y="3099703"/>
            <a:ext cx="3059430" cy="2401570"/>
            <a:chOff x="1734196" y="3099703"/>
            <a:chExt cx="3059430" cy="2401570"/>
          </a:xfrm>
        </p:grpSpPr>
        <p:sp>
          <p:nvSpPr>
            <p:cNvPr id="10" name="object 10"/>
            <p:cNvSpPr/>
            <p:nvPr/>
          </p:nvSpPr>
          <p:spPr>
            <a:xfrm>
              <a:off x="1854570" y="4514605"/>
              <a:ext cx="1473835" cy="211454"/>
            </a:xfrm>
            <a:custGeom>
              <a:avLst/>
              <a:gdLst/>
              <a:ahLst/>
              <a:cxnLst/>
              <a:rect l="l" t="t" r="r" b="b"/>
              <a:pathLst>
                <a:path w="1473835" h="211454">
                  <a:moveTo>
                    <a:pt x="22472" y="167545"/>
                  </a:moveTo>
                  <a:lnTo>
                    <a:pt x="0" y="167545"/>
                  </a:lnTo>
                  <a:lnTo>
                    <a:pt x="0" y="145295"/>
                  </a:lnTo>
                  <a:lnTo>
                    <a:pt x="22472" y="145295"/>
                  </a:lnTo>
                  <a:lnTo>
                    <a:pt x="22472" y="167545"/>
                  </a:lnTo>
                  <a:close/>
                </a:path>
                <a:path w="1473835" h="211454">
                  <a:moveTo>
                    <a:pt x="22472" y="69198"/>
                  </a:moveTo>
                  <a:lnTo>
                    <a:pt x="0" y="69198"/>
                  </a:lnTo>
                  <a:lnTo>
                    <a:pt x="0" y="46948"/>
                  </a:lnTo>
                  <a:lnTo>
                    <a:pt x="22472" y="46948"/>
                  </a:lnTo>
                  <a:lnTo>
                    <a:pt x="22472" y="69198"/>
                  </a:lnTo>
                  <a:close/>
                </a:path>
                <a:path w="1473835" h="211454">
                  <a:moveTo>
                    <a:pt x="243196" y="74983"/>
                  </a:moveTo>
                  <a:lnTo>
                    <a:pt x="227621" y="74983"/>
                  </a:lnTo>
                  <a:lnTo>
                    <a:pt x="227621" y="4227"/>
                  </a:lnTo>
                  <a:lnTo>
                    <a:pt x="243196" y="4227"/>
                  </a:lnTo>
                  <a:lnTo>
                    <a:pt x="243196" y="74983"/>
                  </a:lnTo>
                  <a:close/>
                </a:path>
                <a:path w="1473835" h="211454">
                  <a:moveTo>
                    <a:pt x="123267" y="159535"/>
                  </a:moveTo>
                  <a:lnTo>
                    <a:pt x="114812" y="147297"/>
                  </a:lnTo>
                  <a:lnTo>
                    <a:pt x="122815" y="142006"/>
                  </a:lnTo>
                  <a:lnTo>
                    <a:pt x="130137" y="137034"/>
                  </a:lnTo>
                  <a:lnTo>
                    <a:pt x="166025" y="107840"/>
                  </a:lnTo>
                  <a:lnTo>
                    <a:pt x="177335" y="84106"/>
                  </a:lnTo>
                  <a:lnTo>
                    <a:pt x="114077" y="84106"/>
                  </a:lnTo>
                  <a:lnTo>
                    <a:pt x="113699" y="72758"/>
                  </a:lnTo>
                  <a:lnTo>
                    <a:pt x="178893" y="71423"/>
                  </a:lnTo>
                  <a:lnTo>
                    <a:pt x="179041" y="69347"/>
                  </a:lnTo>
                  <a:lnTo>
                    <a:pt x="179115" y="33820"/>
                  </a:lnTo>
                  <a:lnTo>
                    <a:pt x="118594" y="33820"/>
                  </a:lnTo>
                  <a:lnTo>
                    <a:pt x="118594" y="19802"/>
                  </a:lnTo>
                  <a:lnTo>
                    <a:pt x="194245" y="19802"/>
                  </a:lnTo>
                  <a:lnTo>
                    <a:pt x="194142" y="67196"/>
                  </a:lnTo>
                  <a:lnTo>
                    <a:pt x="194023" y="70088"/>
                  </a:lnTo>
                  <a:lnTo>
                    <a:pt x="193578" y="74983"/>
                  </a:lnTo>
                  <a:lnTo>
                    <a:pt x="243196" y="74983"/>
                  </a:lnTo>
                  <a:lnTo>
                    <a:pt x="243196" y="84106"/>
                  </a:lnTo>
                  <a:lnTo>
                    <a:pt x="177335" y="84106"/>
                  </a:lnTo>
                  <a:lnTo>
                    <a:pt x="114144" y="86109"/>
                  </a:lnTo>
                  <a:lnTo>
                    <a:pt x="243196" y="86109"/>
                  </a:lnTo>
                  <a:lnTo>
                    <a:pt x="243196" y="89001"/>
                  </a:lnTo>
                  <a:lnTo>
                    <a:pt x="191798" y="89001"/>
                  </a:lnTo>
                  <a:lnTo>
                    <a:pt x="190463" y="95083"/>
                  </a:lnTo>
                  <a:lnTo>
                    <a:pt x="163846" y="130192"/>
                  </a:lnTo>
                  <a:lnTo>
                    <a:pt x="131618" y="154000"/>
                  </a:lnTo>
                  <a:lnTo>
                    <a:pt x="123267" y="159535"/>
                  </a:lnTo>
                  <a:close/>
                </a:path>
                <a:path w="1473835" h="211454">
                  <a:moveTo>
                    <a:pt x="243196" y="193355"/>
                  </a:moveTo>
                  <a:lnTo>
                    <a:pt x="227621" y="193355"/>
                  </a:lnTo>
                  <a:lnTo>
                    <a:pt x="227621" y="89001"/>
                  </a:lnTo>
                  <a:lnTo>
                    <a:pt x="243196" y="89001"/>
                  </a:lnTo>
                  <a:lnTo>
                    <a:pt x="243196" y="193355"/>
                  </a:lnTo>
                  <a:close/>
                </a:path>
                <a:path w="1473835" h="211454">
                  <a:moveTo>
                    <a:pt x="284137" y="203368"/>
                  </a:moveTo>
                  <a:lnTo>
                    <a:pt x="268562" y="203368"/>
                  </a:lnTo>
                  <a:lnTo>
                    <a:pt x="268562" y="0"/>
                  </a:lnTo>
                  <a:lnTo>
                    <a:pt x="284137" y="0"/>
                  </a:lnTo>
                  <a:lnTo>
                    <a:pt x="284137" y="203368"/>
                  </a:lnTo>
                  <a:close/>
                </a:path>
                <a:path w="1473835" h="211454">
                  <a:moveTo>
                    <a:pt x="479941" y="203368"/>
                  </a:moveTo>
                  <a:lnTo>
                    <a:pt x="464143" y="203368"/>
                  </a:lnTo>
                  <a:lnTo>
                    <a:pt x="464143" y="0"/>
                  </a:lnTo>
                  <a:lnTo>
                    <a:pt x="479941" y="0"/>
                  </a:lnTo>
                  <a:lnTo>
                    <a:pt x="479941" y="203368"/>
                  </a:lnTo>
                  <a:close/>
                </a:path>
                <a:path w="1473835" h="211454">
                  <a:moveTo>
                    <a:pt x="373584" y="153527"/>
                  </a:moveTo>
                  <a:lnTo>
                    <a:pt x="336537" y="137952"/>
                  </a:lnTo>
                  <a:lnTo>
                    <a:pt x="323298" y="94341"/>
                  </a:lnTo>
                  <a:lnTo>
                    <a:pt x="323298" y="73203"/>
                  </a:lnTo>
                  <a:lnTo>
                    <a:pt x="336537" y="29704"/>
                  </a:lnTo>
                  <a:lnTo>
                    <a:pt x="373584" y="14240"/>
                  </a:lnTo>
                  <a:lnTo>
                    <a:pt x="384827" y="15213"/>
                  </a:lnTo>
                  <a:lnTo>
                    <a:pt x="394749" y="18134"/>
                  </a:lnTo>
                  <a:lnTo>
                    <a:pt x="403351" y="23001"/>
                  </a:lnTo>
                  <a:lnTo>
                    <a:pt x="409680" y="28925"/>
                  </a:lnTo>
                  <a:lnTo>
                    <a:pt x="368392" y="28925"/>
                  </a:lnTo>
                  <a:lnTo>
                    <a:pt x="363645" y="29815"/>
                  </a:lnTo>
                  <a:lnTo>
                    <a:pt x="339504" y="60446"/>
                  </a:lnTo>
                  <a:lnTo>
                    <a:pt x="338651" y="67641"/>
                  </a:lnTo>
                  <a:lnTo>
                    <a:pt x="338651" y="100126"/>
                  </a:lnTo>
                  <a:lnTo>
                    <a:pt x="355042" y="134614"/>
                  </a:lnTo>
                  <a:lnTo>
                    <a:pt x="368392" y="139064"/>
                  </a:lnTo>
                  <a:lnTo>
                    <a:pt x="409442" y="139064"/>
                  </a:lnTo>
                  <a:lnTo>
                    <a:pt x="403351" y="144766"/>
                  </a:lnTo>
                  <a:lnTo>
                    <a:pt x="394749" y="149633"/>
                  </a:lnTo>
                  <a:lnTo>
                    <a:pt x="384827" y="152554"/>
                  </a:lnTo>
                  <a:lnTo>
                    <a:pt x="373584" y="153527"/>
                  </a:lnTo>
                  <a:close/>
                </a:path>
                <a:path w="1473835" h="211454">
                  <a:moveTo>
                    <a:pt x="409442" y="139064"/>
                  </a:moveTo>
                  <a:lnTo>
                    <a:pt x="378775" y="139064"/>
                  </a:lnTo>
                  <a:lnTo>
                    <a:pt x="383522" y="138174"/>
                  </a:lnTo>
                  <a:lnTo>
                    <a:pt x="392126" y="134614"/>
                  </a:lnTo>
                  <a:lnTo>
                    <a:pt x="408517" y="100126"/>
                  </a:lnTo>
                  <a:lnTo>
                    <a:pt x="408517" y="67641"/>
                  </a:lnTo>
                  <a:lnTo>
                    <a:pt x="383522" y="29815"/>
                  </a:lnTo>
                  <a:lnTo>
                    <a:pt x="378775" y="28925"/>
                  </a:lnTo>
                  <a:lnTo>
                    <a:pt x="409680" y="28925"/>
                  </a:lnTo>
                  <a:lnTo>
                    <a:pt x="423856" y="73203"/>
                  </a:lnTo>
                  <a:lnTo>
                    <a:pt x="423870" y="94341"/>
                  </a:lnTo>
                  <a:lnTo>
                    <a:pt x="423042" y="107580"/>
                  </a:lnTo>
                  <a:lnTo>
                    <a:pt x="420560" y="119262"/>
                  </a:lnTo>
                  <a:lnTo>
                    <a:pt x="416423" y="129386"/>
                  </a:lnTo>
                  <a:lnTo>
                    <a:pt x="410631" y="137952"/>
                  </a:lnTo>
                  <a:lnTo>
                    <a:pt x="409442" y="139064"/>
                  </a:lnTo>
                  <a:close/>
                </a:path>
                <a:path w="1473835" h="211454">
                  <a:moveTo>
                    <a:pt x="534232" y="124602"/>
                  </a:moveTo>
                  <a:lnTo>
                    <a:pt x="525776" y="112142"/>
                  </a:lnTo>
                  <a:lnTo>
                    <a:pt x="532966" y="108380"/>
                  </a:lnTo>
                  <a:lnTo>
                    <a:pt x="539850" y="104660"/>
                  </a:lnTo>
                  <a:lnTo>
                    <a:pt x="572725" y="84774"/>
                  </a:lnTo>
                  <a:lnTo>
                    <a:pt x="578213" y="81065"/>
                  </a:lnTo>
                  <a:lnTo>
                    <a:pt x="599870" y="45019"/>
                  </a:lnTo>
                  <a:lnTo>
                    <a:pt x="599870" y="14462"/>
                  </a:lnTo>
                  <a:lnTo>
                    <a:pt x="616113" y="14462"/>
                  </a:lnTo>
                  <a:lnTo>
                    <a:pt x="617967" y="58258"/>
                  </a:lnTo>
                  <a:lnTo>
                    <a:pt x="628006" y="73426"/>
                  </a:lnTo>
                  <a:lnTo>
                    <a:pt x="607880" y="73426"/>
                  </a:lnTo>
                  <a:lnTo>
                    <a:pt x="576667" y="99521"/>
                  </a:lnTo>
                  <a:lnTo>
                    <a:pt x="540288" y="121299"/>
                  </a:lnTo>
                  <a:lnTo>
                    <a:pt x="534232" y="124602"/>
                  </a:lnTo>
                  <a:close/>
                </a:path>
                <a:path w="1473835" h="211454">
                  <a:moveTo>
                    <a:pt x="681307" y="124157"/>
                  </a:moveTo>
                  <a:lnTo>
                    <a:pt x="644788" y="102796"/>
                  </a:lnTo>
                  <a:lnTo>
                    <a:pt x="611737" y="78618"/>
                  </a:lnTo>
                  <a:lnTo>
                    <a:pt x="608103" y="73426"/>
                  </a:lnTo>
                  <a:lnTo>
                    <a:pt x="628006" y="73426"/>
                  </a:lnTo>
                  <a:lnTo>
                    <a:pt x="633060" y="77728"/>
                  </a:lnTo>
                  <a:lnTo>
                    <a:pt x="637548" y="81065"/>
                  </a:lnTo>
                  <a:lnTo>
                    <a:pt x="643036" y="84774"/>
                  </a:lnTo>
                  <a:lnTo>
                    <a:pt x="648228" y="88334"/>
                  </a:lnTo>
                  <a:lnTo>
                    <a:pt x="654929" y="92524"/>
                  </a:lnTo>
                  <a:lnTo>
                    <a:pt x="669159" y="100822"/>
                  </a:lnTo>
                  <a:lnTo>
                    <a:pt x="675661" y="104465"/>
                  </a:lnTo>
                  <a:lnTo>
                    <a:pt x="682454" y="108164"/>
                  </a:lnTo>
                  <a:lnTo>
                    <a:pt x="689539" y="111919"/>
                  </a:lnTo>
                  <a:lnTo>
                    <a:pt x="681307" y="124157"/>
                  </a:lnTo>
                  <a:close/>
                </a:path>
                <a:path w="1473835" h="211454">
                  <a:moveTo>
                    <a:pt x="701555" y="174665"/>
                  </a:moveTo>
                  <a:lnTo>
                    <a:pt x="514651" y="174665"/>
                  </a:lnTo>
                  <a:lnTo>
                    <a:pt x="514651" y="161092"/>
                  </a:lnTo>
                  <a:lnTo>
                    <a:pt x="701555" y="161092"/>
                  </a:lnTo>
                  <a:lnTo>
                    <a:pt x="701555" y="174665"/>
                  </a:lnTo>
                  <a:close/>
                </a:path>
                <a:path w="1473835" h="211454">
                  <a:moveTo>
                    <a:pt x="876220" y="110584"/>
                  </a:moveTo>
                  <a:lnTo>
                    <a:pt x="860645" y="110584"/>
                  </a:lnTo>
                  <a:lnTo>
                    <a:pt x="860645" y="87221"/>
                  </a:lnTo>
                  <a:lnTo>
                    <a:pt x="852487" y="86776"/>
                  </a:lnTo>
                  <a:lnTo>
                    <a:pt x="815514" y="72387"/>
                  </a:lnTo>
                  <a:lnTo>
                    <a:pt x="804658" y="36082"/>
                  </a:lnTo>
                  <a:lnTo>
                    <a:pt x="806206" y="31298"/>
                  </a:lnTo>
                  <a:lnTo>
                    <a:pt x="850966" y="5562"/>
                  </a:lnTo>
                  <a:lnTo>
                    <a:pt x="859384" y="4672"/>
                  </a:lnTo>
                  <a:lnTo>
                    <a:pt x="877481" y="4672"/>
                  </a:lnTo>
                  <a:lnTo>
                    <a:pt x="885899" y="5562"/>
                  </a:lnTo>
                  <a:lnTo>
                    <a:pt x="901474" y="9122"/>
                  </a:lnTo>
                  <a:lnTo>
                    <a:pt x="908224" y="11644"/>
                  </a:lnTo>
                  <a:lnTo>
                    <a:pt x="919386" y="18022"/>
                  </a:lnTo>
                  <a:lnTo>
                    <a:pt x="861906" y="18022"/>
                  </a:lnTo>
                  <a:lnTo>
                    <a:pt x="855713" y="18653"/>
                  </a:lnTo>
                  <a:lnTo>
                    <a:pt x="821039" y="36082"/>
                  </a:lnTo>
                  <a:lnTo>
                    <a:pt x="819704" y="39383"/>
                  </a:lnTo>
                  <a:lnTo>
                    <a:pt x="819704" y="52733"/>
                  </a:lnTo>
                  <a:lnTo>
                    <a:pt x="855713" y="73463"/>
                  </a:lnTo>
                  <a:lnTo>
                    <a:pt x="861906" y="74093"/>
                  </a:lnTo>
                  <a:lnTo>
                    <a:pt x="918754" y="74093"/>
                  </a:lnTo>
                  <a:lnTo>
                    <a:pt x="911413" y="78914"/>
                  </a:lnTo>
                  <a:lnTo>
                    <a:pt x="905479" y="81547"/>
                  </a:lnTo>
                  <a:lnTo>
                    <a:pt x="891684" y="85552"/>
                  </a:lnTo>
                  <a:lnTo>
                    <a:pt x="884230" y="86776"/>
                  </a:lnTo>
                  <a:lnTo>
                    <a:pt x="876220" y="87221"/>
                  </a:lnTo>
                  <a:lnTo>
                    <a:pt x="876220" y="110584"/>
                  </a:lnTo>
                  <a:close/>
                </a:path>
                <a:path w="1473835" h="211454">
                  <a:moveTo>
                    <a:pt x="918754" y="74093"/>
                  </a:moveTo>
                  <a:lnTo>
                    <a:pt x="874959" y="74093"/>
                  </a:lnTo>
                  <a:lnTo>
                    <a:pt x="881152" y="73463"/>
                  </a:lnTo>
                  <a:lnTo>
                    <a:pt x="892871" y="70941"/>
                  </a:lnTo>
                  <a:lnTo>
                    <a:pt x="917161" y="52733"/>
                  </a:lnTo>
                  <a:lnTo>
                    <a:pt x="917161" y="39383"/>
                  </a:lnTo>
                  <a:lnTo>
                    <a:pt x="881152" y="18653"/>
                  </a:lnTo>
                  <a:lnTo>
                    <a:pt x="868433" y="18022"/>
                  </a:lnTo>
                  <a:lnTo>
                    <a:pt x="919386" y="18022"/>
                  </a:lnTo>
                  <a:lnTo>
                    <a:pt x="932291" y="55477"/>
                  </a:lnTo>
                  <a:lnTo>
                    <a:pt x="930882" y="60187"/>
                  </a:lnTo>
                  <a:lnTo>
                    <a:pt x="925245" y="68642"/>
                  </a:lnTo>
                  <a:lnTo>
                    <a:pt x="921351" y="72387"/>
                  </a:lnTo>
                  <a:lnTo>
                    <a:pt x="918754" y="74093"/>
                  </a:lnTo>
                  <a:close/>
                </a:path>
                <a:path w="1473835" h="211454">
                  <a:moveTo>
                    <a:pt x="961884" y="123934"/>
                  </a:moveTo>
                  <a:lnTo>
                    <a:pt x="774981" y="123934"/>
                  </a:lnTo>
                  <a:lnTo>
                    <a:pt x="774981" y="110584"/>
                  </a:lnTo>
                  <a:lnTo>
                    <a:pt x="961884" y="110584"/>
                  </a:lnTo>
                  <a:lnTo>
                    <a:pt x="961884" y="123934"/>
                  </a:lnTo>
                  <a:close/>
                </a:path>
                <a:path w="1473835" h="211454">
                  <a:moveTo>
                    <a:pt x="938299" y="200921"/>
                  </a:moveTo>
                  <a:lnTo>
                    <a:pt x="802571" y="200921"/>
                  </a:lnTo>
                  <a:lnTo>
                    <a:pt x="802571" y="141290"/>
                  </a:lnTo>
                  <a:lnTo>
                    <a:pt x="818369" y="141290"/>
                  </a:lnTo>
                  <a:lnTo>
                    <a:pt x="818369" y="187125"/>
                  </a:lnTo>
                  <a:lnTo>
                    <a:pt x="938299" y="187125"/>
                  </a:lnTo>
                  <a:lnTo>
                    <a:pt x="938299" y="200921"/>
                  </a:lnTo>
                  <a:close/>
                </a:path>
                <a:path w="1473835" h="211454">
                  <a:moveTo>
                    <a:pt x="1139665" y="109471"/>
                  </a:moveTo>
                  <a:lnTo>
                    <a:pt x="1004383" y="109471"/>
                  </a:lnTo>
                  <a:lnTo>
                    <a:pt x="1004383" y="17800"/>
                  </a:lnTo>
                  <a:lnTo>
                    <a:pt x="1137440" y="17800"/>
                  </a:lnTo>
                  <a:lnTo>
                    <a:pt x="1137440" y="31373"/>
                  </a:lnTo>
                  <a:lnTo>
                    <a:pt x="1020180" y="31373"/>
                  </a:lnTo>
                  <a:lnTo>
                    <a:pt x="1020180" y="95899"/>
                  </a:lnTo>
                  <a:lnTo>
                    <a:pt x="1139665" y="95899"/>
                  </a:lnTo>
                  <a:lnTo>
                    <a:pt x="1139665" y="109471"/>
                  </a:lnTo>
                  <a:close/>
                </a:path>
                <a:path w="1473835" h="211454">
                  <a:moveTo>
                    <a:pt x="1078699" y="161092"/>
                  </a:moveTo>
                  <a:lnTo>
                    <a:pt x="1063124" y="161092"/>
                  </a:lnTo>
                  <a:lnTo>
                    <a:pt x="1063124" y="109471"/>
                  </a:lnTo>
                  <a:lnTo>
                    <a:pt x="1078699" y="109471"/>
                  </a:lnTo>
                  <a:lnTo>
                    <a:pt x="1078699" y="161092"/>
                  </a:lnTo>
                  <a:close/>
                </a:path>
                <a:path w="1473835" h="211454">
                  <a:moveTo>
                    <a:pt x="1164363" y="174665"/>
                  </a:moveTo>
                  <a:lnTo>
                    <a:pt x="977460" y="174665"/>
                  </a:lnTo>
                  <a:lnTo>
                    <a:pt x="977460" y="161092"/>
                  </a:lnTo>
                  <a:lnTo>
                    <a:pt x="1164363" y="161092"/>
                  </a:lnTo>
                  <a:lnTo>
                    <a:pt x="1164363" y="174665"/>
                  </a:lnTo>
                  <a:close/>
                </a:path>
                <a:path w="1473835" h="211454">
                  <a:moveTo>
                    <a:pt x="1236232" y="210933"/>
                  </a:moveTo>
                  <a:lnTo>
                    <a:pt x="1221991" y="210933"/>
                  </a:lnTo>
                  <a:lnTo>
                    <a:pt x="1214190" y="200698"/>
                  </a:lnTo>
                  <a:lnTo>
                    <a:pt x="1197294" y="165987"/>
                  </a:lnTo>
                  <a:lnTo>
                    <a:pt x="1189784" y="125645"/>
                  </a:lnTo>
                  <a:lnTo>
                    <a:pt x="1189321" y="112142"/>
                  </a:lnTo>
                  <a:lnTo>
                    <a:pt x="1189321" y="101016"/>
                  </a:lnTo>
                  <a:lnTo>
                    <a:pt x="1193789" y="60159"/>
                  </a:lnTo>
                  <a:lnTo>
                    <a:pt x="1207473" y="23752"/>
                  </a:lnTo>
                  <a:lnTo>
                    <a:pt x="1221991" y="2670"/>
                  </a:lnTo>
                  <a:lnTo>
                    <a:pt x="1236232" y="2670"/>
                  </a:lnTo>
                  <a:lnTo>
                    <a:pt x="1228590" y="13941"/>
                  </a:lnTo>
                  <a:lnTo>
                    <a:pt x="1222130" y="25504"/>
                  </a:lnTo>
                  <a:lnTo>
                    <a:pt x="1209691" y="61946"/>
                  </a:lnTo>
                  <a:lnTo>
                    <a:pt x="1205749" y="101016"/>
                  </a:lnTo>
                  <a:lnTo>
                    <a:pt x="1205749" y="112142"/>
                  </a:lnTo>
                  <a:lnTo>
                    <a:pt x="1212424" y="162427"/>
                  </a:lnTo>
                  <a:lnTo>
                    <a:pt x="1228319" y="199057"/>
                  </a:lnTo>
                  <a:lnTo>
                    <a:pt x="1236232" y="210933"/>
                  </a:lnTo>
                  <a:close/>
                </a:path>
                <a:path w="1473835" h="211454">
                  <a:moveTo>
                    <a:pt x="1283996" y="54735"/>
                  </a:moveTo>
                  <a:lnTo>
                    <a:pt x="1271239" y="54735"/>
                  </a:lnTo>
                  <a:lnTo>
                    <a:pt x="1266121" y="52807"/>
                  </a:lnTo>
                  <a:lnTo>
                    <a:pt x="1258408" y="45094"/>
                  </a:lnTo>
                  <a:lnTo>
                    <a:pt x="1256480" y="40347"/>
                  </a:lnTo>
                  <a:lnTo>
                    <a:pt x="1256480" y="29073"/>
                  </a:lnTo>
                  <a:lnTo>
                    <a:pt x="1258408" y="24327"/>
                  </a:lnTo>
                  <a:lnTo>
                    <a:pt x="1266121" y="16613"/>
                  </a:lnTo>
                  <a:lnTo>
                    <a:pt x="1271239" y="14685"/>
                  </a:lnTo>
                  <a:lnTo>
                    <a:pt x="1283996" y="14685"/>
                  </a:lnTo>
                  <a:lnTo>
                    <a:pt x="1289113" y="16613"/>
                  </a:lnTo>
                  <a:lnTo>
                    <a:pt x="1295640" y="23140"/>
                  </a:lnTo>
                  <a:lnTo>
                    <a:pt x="1274206" y="23140"/>
                  </a:lnTo>
                  <a:lnTo>
                    <a:pt x="1271536" y="24215"/>
                  </a:lnTo>
                  <a:lnTo>
                    <a:pt x="1267679" y="28517"/>
                  </a:lnTo>
                  <a:lnTo>
                    <a:pt x="1266715" y="31298"/>
                  </a:lnTo>
                  <a:lnTo>
                    <a:pt x="1266715" y="38122"/>
                  </a:lnTo>
                  <a:lnTo>
                    <a:pt x="1267679" y="40903"/>
                  </a:lnTo>
                  <a:lnTo>
                    <a:pt x="1271536" y="45205"/>
                  </a:lnTo>
                  <a:lnTo>
                    <a:pt x="1274206" y="46280"/>
                  </a:lnTo>
                  <a:lnTo>
                    <a:pt x="1295640" y="46280"/>
                  </a:lnTo>
                  <a:lnTo>
                    <a:pt x="1289113" y="52807"/>
                  </a:lnTo>
                  <a:lnTo>
                    <a:pt x="1283996" y="54735"/>
                  </a:lnTo>
                  <a:close/>
                </a:path>
                <a:path w="1473835" h="211454">
                  <a:moveTo>
                    <a:pt x="1295640" y="46280"/>
                  </a:moveTo>
                  <a:lnTo>
                    <a:pt x="1281029" y="46280"/>
                  </a:lnTo>
                  <a:lnTo>
                    <a:pt x="1283699" y="45205"/>
                  </a:lnTo>
                  <a:lnTo>
                    <a:pt x="1287556" y="40903"/>
                  </a:lnTo>
                  <a:lnTo>
                    <a:pt x="1288520" y="38122"/>
                  </a:lnTo>
                  <a:lnTo>
                    <a:pt x="1288520" y="31298"/>
                  </a:lnTo>
                  <a:lnTo>
                    <a:pt x="1287556" y="28517"/>
                  </a:lnTo>
                  <a:lnTo>
                    <a:pt x="1283699" y="24215"/>
                  </a:lnTo>
                  <a:lnTo>
                    <a:pt x="1281029" y="23140"/>
                  </a:lnTo>
                  <a:lnTo>
                    <a:pt x="1295640" y="23140"/>
                  </a:lnTo>
                  <a:lnTo>
                    <a:pt x="1296827" y="24327"/>
                  </a:lnTo>
                  <a:lnTo>
                    <a:pt x="1298755" y="29073"/>
                  </a:lnTo>
                  <a:lnTo>
                    <a:pt x="1298755" y="40347"/>
                  </a:lnTo>
                  <a:lnTo>
                    <a:pt x="1296827" y="45094"/>
                  </a:lnTo>
                  <a:lnTo>
                    <a:pt x="1295640" y="46280"/>
                  </a:lnTo>
                  <a:close/>
                </a:path>
                <a:path w="1473835" h="211454">
                  <a:moveTo>
                    <a:pt x="1362169" y="181340"/>
                  </a:moveTo>
                  <a:lnTo>
                    <a:pt x="1324016" y="170451"/>
                  </a:lnTo>
                  <a:lnTo>
                    <a:pt x="1300195" y="124185"/>
                  </a:lnTo>
                  <a:lnTo>
                    <a:pt x="1299200" y="107691"/>
                  </a:lnTo>
                  <a:lnTo>
                    <a:pt x="1299200" y="87889"/>
                  </a:lnTo>
                  <a:lnTo>
                    <a:pt x="1308274" y="45189"/>
                  </a:lnTo>
                  <a:lnTo>
                    <a:pt x="1346976" y="17195"/>
                  </a:lnTo>
                  <a:lnTo>
                    <a:pt x="1360834" y="16020"/>
                  </a:lnTo>
                  <a:lnTo>
                    <a:pt x="1368615" y="16277"/>
                  </a:lnTo>
                  <a:lnTo>
                    <a:pt x="1409848" y="30705"/>
                  </a:lnTo>
                  <a:lnTo>
                    <a:pt x="1353417" y="30705"/>
                  </a:lnTo>
                  <a:lnTo>
                    <a:pt x="1346853" y="32077"/>
                  </a:lnTo>
                  <a:lnTo>
                    <a:pt x="1315999" y="71090"/>
                  </a:lnTo>
                  <a:lnTo>
                    <a:pt x="1314998" y="78766"/>
                  </a:lnTo>
                  <a:lnTo>
                    <a:pt x="1314998" y="107691"/>
                  </a:lnTo>
                  <a:lnTo>
                    <a:pt x="1327570" y="151970"/>
                  </a:lnTo>
                  <a:lnTo>
                    <a:pt x="1362391" y="166432"/>
                  </a:lnTo>
                  <a:lnTo>
                    <a:pt x="1410337" y="166432"/>
                  </a:lnTo>
                  <a:lnTo>
                    <a:pt x="1405724" y="169603"/>
                  </a:lnTo>
                  <a:lnTo>
                    <a:pt x="1371333" y="180993"/>
                  </a:lnTo>
                  <a:lnTo>
                    <a:pt x="1362169" y="181340"/>
                  </a:lnTo>
                  <a:close/>
                </a:path>
                <a:path w="1473835" h="211454">
                  <a:moveTo>
                    <a:pt x="1403555" y="44278"/>
                  </a:moveTo>
                  <a:lnTo>
                    <a:pt x="1396286" y="39086"/>
                  </a:lnTo>
                  <a:lnTo>
                    <a:pt x="1389389" y="35526"/>
                  </a:lnTo>
                  <a:lnTo>
                    <a:pt x="1376335" y="31669"/>
                  </a:lnTo>
                  <a:lnTo>
                    <a:pt x="1368992" y="30705"/>
                  </a:lnTo>
                  <a:lnTo>
                    <a:pt x="1409848" y="30705"/>
                  </a:lnTo>
                  <a:lnTo>
                    <a:pt x="1411565" y="32040"/>
                  </a:lnTo>
                  <a:lnTo>
                    <a:pt x="1403555" y="44278"/>
                  </a:lnTo>
                  <a:close/>
                </a:path>
                <a:path w="1473835" h="211454">
                  <a:moveTo>
                    <a:pt x="1410337" y="166432"/>
                  </a:moveTo>
                  <a:lnTo>
                    <a:pt x="1362391" y="166432"/>
                  </a:lnTo>
                  <a:lnTo>
                    <a:pt x="1369671" y="166134"/>
                  </a:lnTo>
                  <a:lnTo>
                    <a:pt x="1376381" y="165237"/>
                  </a:lnTo>
                  <a:lnTo>
                    <a:pt x="1406447" y="149967"/>
                  </a:lnTo>
                  <a:lnTo>
                    <a:pt x="1415570" y="162205"/>
                  </a:lnTo>
                  <a:lnTo>
                    <a:pt x="1410772" y="166134"/>
                  </a:lnTo>
                  <a:lnTo>
                    <a:pt x="1410337" y="166432"/>
                  </a:lnTo>
                  <a:close/>
                </a:path>
                <a:path w="1473835" h="211454">
                  <a:moveTo>
                    <a:pt x="1441158" y="210933"/>
                  </a:moveTo>
                  <a:lnTo>
                    <a:pt x="1426918" y="210933"/>
                  </a:lnTo>
                  <a:lnTo>
                    <a:pt x="1434830" y="199057"/>
                  </a:lnTo>
                  <a:lnTo>
                    <a:pt x="1441436" y="187014"/>
                  </a:lnTo>
                  <a:lnTo>
                    <a:pt x="1453646" y="149939"/>
                  </a:lnTo>
                  <a:lnTo>
                    <a:pt x="1457401" y="112142"/>
                  </a:lnTo>
                  <a:lnTo>
                    <a:pt x="1457401" y="101016"/>
                  </a:lnTo>
                  <a:lnTo>
                    <a:pt x="1453458" y="61946"/>
                  </a:lnTo>
                  <a:lnTo>
                    <a:pt x="1441019" y="25504"/>
                  </a:lnTo>
                  <a:lnTo>
                    <a:pt x="1426918" y="2670"/>
                  </a:lnTo>
                  <a:lnTo>
                    <a:pt x="1441158" y="2670"/>
                  </a:lnTo>
                  <a:lnTo>
                    <a:pt x="1461308" y="35252"/>
                  </a:lnTo>
                  <a:lnTo>
                    <a:pt x="1471863" y="73537"/>
                  </a:lnTo>
                  <a:lnTo>
                    <a:pt x="1473828" y="112142"/>
                  </a:lnTo>
                  <a:lnTo>
                    <a:pt x="1473365" y="125645"/>
                  </a:lnTo>
                  <a:lnTo>
                    <a:pt x="1465856" y="165987"/>
                  </a:lnTo>
                  <a:lnTo>
                    <a:pt x="1448959" y="200698"/>
                  </a:lnTo>
                  <a:lnTo>
                    <a:pt x="1441158" y="21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5250" y="4877510"/>
              <a:ext cx="2319343" cy="21093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9503" y="5289142"/>
              <a:ext cx="2904122" cy="2118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196" y="3099703"/>
              <a:ext cx="1812962" cy="21249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03959" y="2901697"/>
            <a:ext cx="1851025" cy="270510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970"/>
              </a:spcBef>
            </a:pPr>
            <a:r>
              <a:rPr sz="1850" i="1" spc="-25" dirty="0">
                <a:latin typeface="Times New Roman"/>
                <a:cs typeface="Times New Roman"/>
              </a:rPr>
              <a:t>E</a:t>
            </a:r>
            <a:r>
              <a:rPr sz="1575" i="1" spc="-37" baseline="-26455" dirty="0">
                <a:latin typeface="Times New Roman"/>
                <a:cs typeface="Times New Roman"/>
              </a:rPr>
              <a:t>a</a:t>
            </a:r>
            <a:endParaRPr sz="1575" baseline="-26455" dirty="0">
              <a:latin typeface="Times New Roman"/>
              <a:cs typeface="Times New Roman"/>
            </a:endParaRPr>
          </a:p>
          <a:p>
            <a:pPr marL="210185">
              <a:lnSpc>
                <a:spcPct val="100000"/>
              </a:lnSpc>
              <a:spcBef>
                <a:spcPts val="975"/>
              </a:spcBef>
            </a:pPr>
            <a:r>
              <a:rPr sz="2050" i="1" spc="-25" dirty="0">
                <a:latin typeface="Times New Roman"/>
                <a:cs typeface="Times New Roman"/>
              </a:rPr>
              <a:t>T</a:t>
            </a:r>
            <a:r>
              <a:rPr sz="1800" i="1" spc="-37" baseline="-25462" dirty="0">
                <a:latin typeface="Times New Roman"/>
                <a:cs typeface="Times New Roman"/>
              </a:rPr>
              <a:t>J</a:t>
            </a:r>
            <a:endParaRPr sz="1800" baseline="-25462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430"/>
              </a:spcBef>
              <a:tabLst>
                <a:tab pos="414020" algn="l"/>
              </a:tabLst>
            </a:pPr>
            <a:r>
              <a:rPr sz="2500" i="1" spc="-25" dirty="0">
                <a:latin typeface="Times New Roman"/>
                <a:cs typeface="Times New Roman"/>
              </a:rPr>
              <a:t>T</a:t>
            </a:r>
            <a:r>
              <a:rPr sz="2175" i="1" spc="-37" baseline="-24904" dirty="0">
                <a:latin typeface="Times New Roman"/>
                <a:cs typeface="Times New Roman"/>
              </a:rPr>
              <a:t>J</a:t>
            </a:r>
            <a:r>
              <a:rPr sz="2175" i="1" baseline="-24904" dirty="0">
                <a:latin typeface="Times New Roman"/>
                <a:cs typeface="Times New Roman"/>
              </a:rPr>
              <a:t>	</a:t>
            </a:r>
            <a:r>
              <a:rPr sz="2500" spc="-20" dirty="0">
                <a:latin typeface="Symbol"/>
                <a:cs typeface="Symbol"/>
              </a:rPr>
              <a:t></a:t>
            </a:r>
            <a:r>
              <a:rPr sz="2500" spc="-220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T</a:t>
            </a:r>
            <a:r>
              <a:rPr sz="2175" i="1" baseline="-24904" dirty="0">
                <a:latin typeface="Times New Roman"/>
                <a:cs typeface="Times New Roman"/>
              </a:rPr>
              <a:t>C</a:t>
            </a:r>
            <a:r>
              <a:rPr sz="2175" i="1" spc="367" baseline="-24904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Symbol"/>
                <a:cs typeface="Symbol"/>
              </a:rPr>
              <a:t></a:t>
            </a:r>
            <a:r>
              <a:rPr sz="2500" spc="-160" dirty="0">
                <a:latin typeface="Times New Roman"/>
                <a:cs typeface="Times New Roman"/>
              </a:rPr>
              <a:t> </a:t>
            </a:r>
            <a:r>
              <a:rPr sz="2500" i="1" spc="-310" dirty="0">
                <a:latin typeface="Times New Roman"/>
                <a:cs typeface="Times New Roman"/>
              </a:rPr>
              <a:t>P</a:t>
            </a:r>
            <a:r>
              <a:rPr sz="2600" i="1" spc="-310" dirty="0">
                <a:latin typeface="Symbol" pitchFamily="2" charset="2"/>
                <a:cs typeface="Cambria"/>
              </a:rPr>
              <a:t></a:t>
            </a:r>
            <a:r>
              <a:rPr sz="2175" i="1" spc="-465" baseline="-24904" dirty="0">
                <a:latin typeface="Times New Roman"/>
                <a:cs typeface="Times New Roman"/>
              </a:rPr>
              <a:t>JC</a:t>
            </a:r>
            <a:endParaRPr sz="2175" baseline="-24904" dirty="0">
              <a:latin typeface="Times New Roman"/>
              <a:cs typeface="Times New Roman"/>
            </a:endParaRPr>
          </a:p>
          <a:p>
            <a:pPr marL="238760">
              <a:lnSpc>
                <a:spcPct val="100000"/>
              </a:lnSpc>
              <a:spcBef>
                <a:spcPts val="944"/>
              </a:spcBef>
            </a:pPr>
            <a:r>
              <a:rPr sz="2050" i="1" spc="-25" dirty="0">
                <a:latin typeface="Times New Roman"/>
                <a:cs typeface="Times New Roman"/>
              </a:rPr>
              <a:t>T</a:t>
            </a:r>
            <a:r>
              <a:rPr sz="1800" i="1" spc="-37" baseline="-25462" dirty="0">
                <a:latin typeface="Times New Roman"/>
                <a:cs typeface="Times New Roman"/>
              </a:rPr>
              <a:t>C</a:t>
            </a:r>
            <a:endParaRPr sz="1800" baseline="-25462" dirty="0">
              <a:latin typeface="Times New Roman"/>
              <a:cs typeface="Times New Roman"/>
            </a:endParaRPr>
          </a:p>
          <a:p>
            <a:pPr marL="261620">
              <a:lnSpc>
                <a:spcPct val="100000"/>
              </a:lnSpc>
              <a:spcBef>
                <a:spcPts val="520"/>
              </a:spcBef>
            </a:pPr>
            <a:r>
              <a:rPr sz="1950" i="1" spc="5" dirty="0">
                <a:latin typeface="Times New Roman"/>
                <a:cs typeface="Times New Roman"/>
              </a:rPr>
              <a:t>P</a:t>
            </a:r>
            <a:endParaRPr sz="1950" dirty="0">
              <a:latin typeface="Times New Roman"/>
              <a:cs typeface="Times New Roman"/>
            </a:endParaRPr>
          </a:p>
          <a:p>
            <a:pPr marL="229870">
              <a:lnSpc>
                <a:spcPct val="100000"/>
              </a:lnSpc>
              <a:spcBef>
                <a:spcPts val="1170"/>
              </a:spcBef>
            </a:pPr>
            <a:r>
              <a:rPr sz="3225" i="1" spc="-37" baseline="14211" dirty="0">
                <a:latin typeface="Symbol" pitchFamily="2" charset="2"/>
                <a:cs typeface="Cambria"/>
              </a:rPr>
              <a:t></a:t>
            </a:r>
            <a:r>
              <a:rPr sz="1200" i="1" spc="-25" dirty="0">
                <a:latin typeface="Times New Roman"/>
                <a:cs typeface="Times New Roman"/>
              </a:rPr>
              <a:t>JC</a:t>
            </a:r>
            <a:endParaRPr sz="1200" dirty="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705270" y="2588736"/>
            <a:ext cx="4081779" cy="1125855"/>
            <a:chOff x="1705270" y="2588736"/>
            <a:chExt cx="4081779" cy="112585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5270" y="3502880"/>
              <a:ext cx="2032128" cy="21160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14016" y="2595086"/>
              <a:ext cx="3366770" cy="0"/>
            </a:xfrm>
            <a:custGeom>
              <a:avLst/>
              <a:gdLst/>
              <a:ahLst/>
              <a:cxnLst/>
              <a:rect l="l" t="t" r="r" b="b"/>
              <a:pathLst>
                <a:path w="3366770">
                  <a:moveTo>
                    <a:pt x="0" y="0"/>
                  </a:moveTo>
                  <a:lnTo>
                    <a:pt x="1430274" y="0"/>
                  </a:lnTo>
                </a:path>
                <a:path w="3366770">
                  <a:moveTo>
                    <a:pt x="1589722" y="0"/>
                  </a:moveTo>
                  <a:lnTo>
                    <a:pt x="2608040" y="0"/>
                  </a:lnTo>
                </a:path>
                <a:path w="3366770">
                  <a:moveTo>
                    <a:pt x="2889408" y="0"/>
                  </a:moveTo>
                  <a:lnTo>
                    <a:pt x="336623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425188" y="2174072"/>
            <a:ext cx="17335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spc="10" dirty="0">
                <a:latin typeface="Times New Roman"/>
                <a:cs typeface="Times New Roman"/>
              </a:rPr>
              <a:t>1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78072" y="2360000"/>
            <a:ext cx="12446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spc="5" dirty="0">
                <a:latin typeface="Times New Roman"/>
                <a:cs typeface="Times New Roman"/>
              </a:rPr>
              <a:t>(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44439" y="2360000"/>
            <a:ext cx="998219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421640" algn="l"/>
                <a:tab pos="749300" algn="l"/>
              </a:tabLst>
            </a:pPr>
            <a:r>
              <a:rPr sz="2300" spc="-50" dirty="0">
                <a:latin typeface="Symbol"/>
                <a:cs typeface="Symbol"/>
              </a:rPr>
              <a:t>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3450" spc="-75" baseline="35024" dirty="0">
                <a:latin typeface="Times New Roman"/>
                <a:cs typeface="Times New Roman"/>
              </a:rPr>
              <a:t>1</a:t>
            </a:r>
            <a:r>
              <a:rPr sz="3450" baseline="35024" dirty="0">
                <a:latin typeface="Times New Roman"/>
                <a:cs typeface="Times New Roman"/>
              </a:rPr>
              <a:t>	</a:t>
            </a:r>
            <a:r>
              <a:rPr sz="2300" spc="-25" dirty="0">
                <a:latin typeface="Times New Roman"/>
                <a:cs typeface="Times New Roman"/>
              </a:rPr>
              <a:t>))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55440" y="2789584"/>
            <a:ext cx="102235" cy="23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i="1" dirty="0">
                <a:latin typeface="Times New Roman"/>
                <a:cs typeface="Times New Roman"/>
              </a:rPr>
              <a:t>J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88212" y="2557936"/>
            <a:ext cx="121920" cy="23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i="1" dirty="0">
                <a:latin typeface="Times New Roman"/>
                <a:cs typeface="Times New Roman"/>
              </a:rPr>
              <a:t>T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92372" y="2591648"/>
            <a:ext cx="178752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56870" algn="l"/>
                <a:tab pos="1330325" algn="l"/>
              </a:tabLst>
            </a:pPr>
            <a:r>
              <a:rPr sz="2300" i="1" spc="-50" dirty="0">
                <a:latin typeface="Times New Roman"/>
                <a:cs typeface="Times New Roman"/>
              </a:rPr>
              <a:t>T</a:t>
            </a:r>
            <a:r>
              <a:rPr sz="2300" i="1" dirty="0">
                <a:latin typeface="Times New Roman"/>
                <a:cs typeface="Times New Roman"/>
              </a:rPr>
              <a:t>	</a:t>
            </a:r>
            <a:r>
              <a:rPr sz="2300" dirty="0">
                <a:latin typeface="Symbol"/>
                <a:cs typeface="Symbol"/>
              </a:rPr>
              <a:t></a:t>
            </a:r>
            <a:r>
              <a:rPr sz="2300" spc="-105" dirty="0">
                <a:latin typeface="Times New Roman"/>
                <a:cs typeface="Times New Roman"/>
              </a:rPr>
              <a:t> </a:t>
            </a:r>
            <a:r>
              <a:rPr sz="2300" spc="-25" dirty="0">
                <a:latin typeface="Times New Roman"/>
                <a:cs typeface="Times New Roman"/>
              </a:rPr>
              <a:t>273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-25" dirty="0">
                <a:latin typeface="Times New Roman"/>
                <a:cs typeface="Times New Roman"/>
              </a:rPr>
              <a:t>298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82011" y="2111484"/>
            <a:ext cx="1456690" cy="86106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706755" indent="-701675">
              <a:lnSpc>
                <a:spcPct val="100000"/>
              </a:lnSpc>
              <a:spcBef>
                <a:spcPts val="620"/>
              </a:spcBef>
              <a:buFont typeface="Symbol"/>
              <a:buChar char=""/>
              <a:tabLst>
                <a:tab pos="707390" algn="l"/>
              </a:tabLst>
            </a:pPr>
            <a:r>
              <a:rPr sz="2300" i="1" spc="-25" dirty="0">
                <a:latin typeface="Times New Roman"/>
                <a:cs typeface="Times New Roman"/>
              </a:rPr>
              <a:t>E</a:t>
            </a:r>
            <a:r>
              <a:rPr sz="2025" i="1" spc="-37" baseline="-24691" dirty="0">
                <a:latin typeface="Times New Roman"/>
                <a:cs typeface="Times New Roman"/>
              </a:rPr>
              <a:t>a</a:t>
            </a:r>
            <a:endParaRPr sz="2025" baseline="-24691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2300" dirty="0">
                <a:latin typeface="Times New Roman"/>
                <a:cs typeface="Times New Roman"/>
              </a:rPr>
              <a:t>8.617</a:t>
            </a:r>
            <a:r>
              <a:rPr sz="2300" spc="-190" dirty="0">
                <a:latin typeface="Times New Roman"/>
                <a:cs typeface="Times New Roman"/>
              </a:rPr>
              <a:t> </a:t>
            </a:r>
            <a:r>
              <a:rPr sz="2300" spc="35" dirty="0">
                <a:latin typeface="Symbol"/>
                <a:cs typeface="Symbol"/>
              </a:rPr>
              <a:t></a:t>
            </a:r>
            <a:r>
              <a:rPr sz="2300" spc="35" dirty="0">
                <a:latin typeface="Times New Roman"/>
                <a:cs typeface="Times New Roman"/>
              </a:rPr>
              <a:t>10</a:t>
            </a:r>
            <a:r>
              <a:rPr sz="2025" spc="52" baseline="43209" dirty="0">
                <a:latin typeface="Symbol"/>
                <a:cs typeface="Symbol"/>
              </a:rPr>
              <a:t></a:t>
            </a:r>
            <a:r>
              <a:rPr sz="2025" spc="52" baseline="43209" dirty="0">
                <a:latin typeface="Times New Roman"/>
                <a:cs typeface="Times New Roman"/>
              </a:rPr>
              <a:t>5</a:t>
            </a:r>
            <a:endParaRPr sz="2025" baseline="43209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97712" y="2343176"/>
            <a:ext cx="1410970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22275" algn="l"/>
              </a:tabLst>
            </a:pPr>
            <a:r>
              <a:rPr sz="2450" i="1" spc="-565" dirty="0">
                <a:latin typeface="Symbol" pitchFamily="2" charset="2"/>
                <a:cs typeface="Cambria"/>
              </a:rPr>
              <a:t></a:t>
            </a:r>
            <a:r>
              <a:rPr sz="2450" i="1" dirty="0">
                <a:latin typeface="Cambria"/>
                <a:cs typeface="Cambria"/>
              </a:rPr>
              <a:t>	</a:t>
            </a:r>
            <a:r>
              <a:rPr sz="2300" dirty="0">
                <a:latin typeface="Symbol"/>
                <a:cs typeface="Symbol"/>
              </a:rPr>
              <a:t></a:t>
            </a:r>
            <a:r>
              <a:rPr sz="2300" spc="-155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.1exp(</a:t>
            </a:r>
            <a:endParaRPr sz="2300" dirty="0">
              <a:latin typeface="Times New Roman"/>
              <a:cs typeface="Times New Roman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0FCB7F-E42B-935A-1553-C2C2AD4B2923}"/>
              </a:ext>
            </a:extLst>
          </p:cNvPr>
          <p:cNvSpPr txBox="1"/>
          <p:nvPr/>
        </p:nvSpPr>
        <p:spPr>
          <a:xfrm>
            <a:off x="140496" y="1908757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온도에 의한 품질요인 보증 </a:t>
            </a:r>
            <a:r>
              <a:rPr kumimoji="1" lang="ko-KR" altLang="en-US" dirty="0" err="1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팩터</a:t>
            </a:r>
            <a:endParaRPr kumimoji="1" lang="ko-Kore-KR" altLang="en-US" dirty="0">
              <a:solidFill>
                <a:srgbClr val="C0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B63E2468-5D95-5039-AEC0-066BBB9DD0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009" y="2992910"/>
            <a:ext cx="6045786" cy="222299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244221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35" dirty="0">
                <a:solidFill>
                  <a:srgbClr val="674107"/>
                </a:solidFill>
                <a:latin typeface="Arial Unicode MS"/>
                <a:cs typeface="Arial Unicode MS"/>
              </a:rPr>
              <a:t>MIL–HDBK–217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373380"/>
            <a:chOff x="0" y="1364728"/>
            <a:chExt cx="10692765" cy="373380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779" y="1364728"/>
              <a:ext cx="164541" cy="247980"/>
            </a:xfrm>
            <a:prstGeom prst="rect">
              <a:avLst/>
            </a:prstGeom>
          </p:spPr>
        </p:pic>
      </p:grpSp>
      <p:pic>
        <p:nvPicPr>
          <p:cNvPr id="37" name="그림 36" descr="테이블이(가) 표시된 사진&#10;&#10;자동 생성된 설명">
            <a:extLst>
              <a:ext uri="{FF2B5EF4-FFF2-40B4-BE49-F238E27FC236}">
                <a16:creationId xmlns:a16="http://schemas.microsoft.com/office/drawing/2014/main" id="{4B15ACBC-88A7-C9CD-FF2E-33816579A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1873976"/>
            <a:ext cx="9349797" cy="356044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1364728"/>
            <a:ext cx="10692765" cy="373380"/>
            <a:chOff x="0" y="1364728"/>
            <a:chExt cx="10692765" cy="373380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779" y="1364728"/>
              <a:ext cx="164541" cy="247980"/>
            </a:xfrm>
            <a:prstGeom prst="rect">
              <a:avLst/>
            </a:prstGeom>
          </p:spPr>
        </p:pic>
      </p:grpSp>
      <p:pic>
        <p:nvPicPr>
          <p:cNvPr id="50" name="그림 49" descr="테이블이(가) 표시된 사진&#10;&#10;자동 생성된 설명">
            <a:extLst>
              <a:ext uri="{FF2B5EF4-FFF2-40B4-BE49-F238E27FC236}">
                <a16:creationId xmlns:a16="http://schemas.microsoft.com/office/drawing/2014/main" id="{09CDD863-1984-7A47-384D-A8CBB3C05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1856938"/>
            <a:ext cx="7569200" cy="41529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244221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35" dirty="0">
                <a:solidFill>
                  <a:srgbClr val="674107"/>
                </a:solidFill>
                <a:latin typeface="Arial Unicode MS"/>
                <a:cs typeface="Arial Unicode MS"/>
              </a:rPr>
              <a:t>MIL–HDBK–217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988694"/>
            <a:chOff x="0" y="1364728"/>
            <a:chExt cx="10692765" cy="988694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779" y="1364728"/>
              <a:ext cx="164541" cy="2479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2053" y="2117982"/>
              <a:ext cx="3621572" cy="23481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9237" y="2148840"/>
              <a:ext cx="134207" cy="16611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201635" y="1538260"/>
            <a:ext cx="3945254" cy="874394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765175" algn="ctr">
              <a:lnSpc>
                <a:spcPct val="100000"/>
              </a:lnSpc>
              <a:spcBef>
                <a:spcPts val="1540"/>
              </a:spcBef>
              <a:tabLst>
                <a:tab pos="1164590" algn="l"/>
                <a:tab pos="2200275" algn="l"/>
              </a:tabLst>
            </a:pPr>
            <a:r>
              <a:rPr sz="2200" i="1" spc="-465" dirty="0">
                <a:latin typeface="Symbol" pitchFamily="2" charset="2"/>
                <a:cs typeface="Cambria"/>
              </a:rPr>
              <a:t></a:t>
            </a:r>
            <a:r>
              <a:rPr sz="2200" i="1" spc="-120" dirty="0">
                <a:latin typeface="Symbol" pitchFamily="2" charset="2"/>
                <a:cs typeface="Cambria"/>
              </a:rPr>
              <a:t> </a:t>
            </a:r>
            <a:r>
              <a:rPr sz="1800" i="1" spc="-75" baseline="-25462" dirty="0">
                <a:latin typeface="Times New Roman"/>
                <a:cs typeface="Times New Roman"/>
              </a:rPr>
              <a:t>p</a:t>
            </a:r>
            <a:r>
              <a:rPr sz="1800" i="1" baseline="-25462" dirty="0">
                <a:latin typeface="Times New Roman"/>
                <a:cs typeface="Times New Roman"/>
              </a:rPr>
              <a:t>	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275" dirty="0">
                <a:latin typeface="Times New Roman"/>
                <a:cs typeface="Times New Roman"/>
              </a:rPr>
              <a:t> </a:t>
            </a:r>
            <a:r>
              <a:rPr sz="2100" spc="-60" dirty="0">
                <a:latin typeface="Times New Roman"/>
                <a:cs typeface="Times New Roman"/>
              </a:rPr>
              <a:t>(</a:t>
            </a:r>
            <a:r>
              <a:rPr sz="2100" i="1" spc="-60" dirty="0">
                <a:latin typeface="Times New Roman"/>
                <a:cs typeface="Times New Roman"/>
              </a:rPr>
              <a:t>C</a:t>
            </a:r>
            <a:r>
              <a:rPr sz="1800" spc="-89" baseline="-25462" dirty="0">
                <a:latin typeface="Times New Roman"/>
                <a:cs typeface="Times New Roman"/>
              </a:rPr>
              <a:t>1</a:t>
            </a:r>
            <a:r>
              <a:rPr sz="2200" i="1" spc="-60" dirty="0">
                <a:latin typeface="Symbol" pitchFamily="2" charset="2"/>
                <a:cs typeface="Cambria"/>
              </a:rPr>
              <a:t></a:t>
            </a:r>
            <a:r>
              <a:rPr sz="2200" i="1" spc="-75" dirty="0">
                <a:latin typeface="Cambria"/>
                <a:cs typeface="Cambria"/>
              </a:rPr>
              <a:t> </a:t>
            </a:r>
            <a:r>
              <a:rPr sz="1800" i="1" spc="-75" baseline="-25462" dirty="0">
                <a:latin typeface="Times New Roman"/>
                <a:cs typeface="Times New Roman"/>
              </a:rPr>
              <a:t>T</a:t>
            </a:r>
            <a:r>
              <a:rPr sz="1800" i="1" baseline="-25462" dirty="0">
                <a:latin typeface="Times New Roman"/>
                <a:cs typeface="Times New Roman"/>
              </a:rPr>
              <a:t>	</a:t>
            </a:r>
            <a:r>
              <a:rPr sz="2100" dirty="0">
                <a:latin typeface="Symbol"/>
                <a:cs typeface="Symbol"/>
              </a:rPr>
              <a:t></a:t>
            </a:r>
            <a:r>
              <a:rPr sz="2100" spc="110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C</a:t>
            </a:r>
            <a:r>
              <a:rPr sz="2100" i="1" spc="-225" dirty="0">
                <a:latin typeface="Times New Roman"/>
                <a:cs typeface="Times New Roman"/>
              </a:rPr>
              <a:t> </a:t>
            </a:r>
            <a:r>
              <a:rPr sz="1800" spc="-284" baseline="-25462" dirty="0">
                <a:latin typeface="Times New Roman"/>
                <a:cs typeface="Times New Roman"/>
              </a:rPr>
              <a:t>2</a:t>
            </a:r>
            <a:r>
              <a:rPr sz="2200" i="1" spc="-190" dirty="0">
                <a:latin typeface="Symbol" pitchFamily="2" charset="2"/>
                <a:cs typeface="Cambria"/>
              </a:rPr>
              <a:t></a:t>
            </a:r>
            <a:r>
              <a:rPr sz="2200" i="1" spc="55" dirty="0">
                <a:latin typeface="Cambria"/>
                <a:cs typeface="Cambria"/>
              </a:rPr>
              <a:t> </a:t>
            </a:r>
            <a:r>
              <a:rPr sz="1800" i="1" baseline="-25462" dirty="0">
                <a:latin typeface="Times New Roman"/>
                <a:cs typeface="Times New Roman"/>
              </a:rPr>
              <a:t>E</a:t>
            </a:r>
            <a:r>
              <a:rPr sz="1800" i="1" spc="345" baseline="-25462" dirty="0">
                <a:latin typeface="Times New Roman"/>
                <a:cs typeface="Times New Roman"/>
              </a:rPr>
              <a:t> </a:t>
            </a:r>
            <a:r>
              <a:rPr sz="2100" spc="-215" dirty="0">
                <a:latin typeface="Times New Roman"/>
                <a:cs typeface="Times New Roman"/>
              </a:rPr>
              <a:t>)</a:t>
            </a:r>
            <a:r>
              <a:rPr sz="2200" i="1" spc="-215" dirty="0">
                <a:latin typeface="Symbol" pitchFamily="2" charset="2"/>
                <a:cs typeface="Cambria"/>
              </a:rPr>
              <a:t></a:t>
            </a:r>
            <a:r>
              <a:rPr sz="2200" i="1" spc="-35" dirty="0">
                <a:latin typeface="Cambria"/>
                <a:cs typeface="Cambria"/>
              </a:rPr>
              <a:t> </a:t>
            </a:r>
            <a:r>
              <a:rPr sz="1800" i="1" baseline="-25462" dirty="0">
                <a:latin typeface="Times New Roman"/>
                <a:cs typeface="Times New Roman"/>
              </a:rPr>
              <a:t>Q</a:t>
            </a:r>
            <a:r>
              <a:rPr sz="1800" i="1" spc="-150" baseline="-25462" dirty="0">
                <a:latin typeface="Times New Roman"/>
                <a:cs typeface="Times New Roman"/>
              </a:rPr>
              <a:t> </a:t>
            </a:r>
            <a:r>
              <a:rPr sz="2200" i="1" spc="-465" dirty="0">
                <a:latin typeface="Symbol" pitchFamily="2" charset="2"/>
                <a:cs typeface="Cambria"/>
              </a:rPr>
              <a:t></a:t>
            </a:r>
            <a:r>
              <a:rPr sz="2200" i="1" spc="-470" dirty="0">
                <a:latin typeface="Cambria"/>
                <a:cs typeface="Cambria"/>
              </a:rPr>
              <a:t> </a:t>
            </a:r>
            <a:r>
              <a:rPr sz="1800" i="1" spc="-839" baseline="-25462" dirty="0">
                <a:latin typeface="Times New Roman"/>
                <a:cs typeface="Times New Roman"/>
              </a:rPr>
              <a:t>L</a:t>
            </a:r>
            <a:endParaRPr sz="1800" baseline="-25462" dirty="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920"/>
              </a:spcBef>
            </a:pPr>
            <a:r>
              <a:rPr sz="1400" spc="-50" dirty="0">
                <a:latin typeface="Cambria"/>
                <a:cs typeface="Cambria"/>
              </a:rPr>
              <a:t>𝟐</a:t>
            </a:r>
            <a:endParaRPr sz="1400" dirty="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8392" y="2452116"/>
            <a:ext cx="8288020" cy="4281170"/>
            <a:chOff x="88392" y="2452116"/>
            <a:chExt cx="8288020" cy="428117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135" y="2452116"/>
              <a:ext cx="7668767" cy="40431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92" y="6576060"/>
              <a:ext cx="976883" cy="156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244221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35" dirty="0">
                <a:solidFill>
                  <a:srgbClr val="674107"/>
                </a:solidFill>
                <a:latin typeface="Arial Unicode MS"/>
                <a:cs typeface="Arial Unicode MS"/>
              </a:rPr>
              <a:t>MIL–HDBK–217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4150360"/>
            <a:chOff x="0" y="1364728"/>
            <a:chExt cx="10692765" cy="4150360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779" y="1364728"/>
              <a:ext cx="164541" cy="2479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5581" y="2237474"/>
              <a:ext cx="4328711" cy="2370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3832" y="2560319"/>
              <a:ext cx="3745991" cy="294589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489959" y="2555748"/>
              <a:ext cx="0" cy="546100"/>
            </a:xfrm>
            <a:custGeom>
              <a:avLst/>
              <a:gdLst/>
              <a:ahLst/>
              <a:cxnLst/>
              <a:rect l="l" t="t" r="r" b="b"/>
              <a:pathLst>
                <a:path h="546100">
                  <a:moveTo>
                    <a:pt x="0" y="0"/>
                  </a:moveTo>
                  <a:lnTo>
                    <a:pt x="0" y="545591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89959" y="3101340"/>
              <a:ext cx="0" cy="2409825"/>
            </a:xfrm>
            <a:custGeom>
              <a:avLst/>
              <a:gdLst/>
              <a:ahLst/>
              <a:cxnLst/>
              <a:rect l="l" t="t" r="r" b="b"/>
              <a:pathLst>
                <a:path h="2409825">
                  <a:moveTo>
                    <a:pt x="0" y="0"/>
                  </a:moveTo>
                  <a:lnTo>
                    <a:pt x="0" y="2409443"/>
                  </a:lnTo>
                </a:path>
              </a:pathLst>
            </a:custGeom>
            <a:ln w="6096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99260" y="3095244"/>
              <a:ext cx="3755390" cy="0"/>
            </a:xfrm>
            <a:custGeom>
              <a:avLst/>
              <a:gdLst/>
              <a:ahLst/>
              <a:cxnLst/>
              <a:rect l="l" t="t" r="r" b="b"/>
              <a:pathLst>
                <a:path w="3755390">
                  <a:moveTo>
                    <a:pt x="0" y="0"/>
                  </a:moveTo>
                  <a:lnTo>
                    <a:pt x="3755136" y="0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99260" y="3541776"/>
              <a:ext cx="3755390" cy="1430020"/>
            </a:xfrm>
            <a:custGeom>
              <a:avLst/>
              <a:gdLst/>
              <a:ahLst/>
              <a:cxnLst/>
              <a:rect l="l" t="t" r="r" b="b"/>
              <a:pathLst>
                <a:path w="3755390" h="1430020">
                  <a:moveTo>
                    <a:pt x="0" y="0"/>
                  </a:moveTo>
                  <a:lnTo>
                    <a:pt x="3755136" y="0"/>
                  </a:lnTo>
                </a:path>
                <a:path w="3755390" h="1430020">
                  <a:moveTo>
                    <a:pt x="0" y="448056"/>
                  </a:moveTo>
                  <a:lnTo>
                    <a:pt x="3755136" y="448056"/>
                  </a:lnTo>
                </a:path>
                <a:path w="3755390" h="1430020">
                  <a:moveTo>
                    <a:pt x="0" y="894588"/>
                  </a:moveTo>
                  <a:lnTo>
                    <a:pt x="3755136" y="894588"/>
                  </a:lnTo>
                </a:path>
                <a:path w="3755390" h="1430020">
                  <a:moveTo>
                    <a:pt x="0" y="1429511"/>
                  </a:moveTo>
                  <a:lnTo>
                    <a:pt x="3755136" y="1429511"/>
                  </a:lnTo>
                </a:path>
              </a:pathLst>
            </a:custGeom>
            <a:ln w="6096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99260" y="2555748"/>
              <a:ext cx="3755390" cy="2955290"/>
            </a:xfrm>
            <a:custGeom>
              <a:avLst/>
              <a:gdLst/>
              <a:ahLst/>
              <a:cxnLst/>
              <a:rect l="l" t="t" r="r" b="b"/>
              <a:pathLst>
                <a:path w="3755390" h="2955290">
                  <a:moveTo>
                    <a:pt x="4572" y="0"/>
                  </a:moveTo>
                  <a:lnTo>
                    <a:pt x="4572" y="2955035"/>
                  </a:lnTo>
                </a:path>
                <a:path w="3755390" h="2955290">
                  <a:moveTo>
                    <a:pt x="3750563" y="0"/>
                  </a:moveTo>
                  <a:lnTo>
                    <a:pt x="3750563" y="2955035"/>
                  </a:lnTo>
                </a:path>
                <a:path w="3755390" h="2955290">
                  <a:moveTo>
                    <a:pt x="0" y="4571"/>
                  </a:moveTo>
                  <a:lnTo>
                    <a:pt x="3755136" y="4571"/>
                  </a:lnTo>
                </a:path>
                <a:path w="3755390" h="2955290">
                  <a:moveTo>
                    <a:pt x="0" y="2950464"/>
                  </a:moveTo>
                  <a:lnTo>
                    <a:pt x="3755136" y="2950464"/>
                  </a:lnTo>
                </a:path>
              </a:pathLst>
            </a:custGeom>
            <a:ln w="762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64741" y="2781745"/>
              <a:ext cx="859155" cy="213360"/>
            </a:xfrm>
            <a:custGeom>
              <a:avLst/>
              <a:gdLst/>
              <a:ahLst/>
              <a:cxnLst/>
              <a:rect l="l" t="t" r="r" b="b"/>
              <a:pathLst>
                <a:path w="859155" h="213360">
                  <a:moveTo>
                    <a:pt x="180450" y="46058"/>
                  </a:moveTo>
                  <a:lnTo>
                    <a:pt x="153750" y="46058"/>
                  </a:lnTo>
                  <a:lnTo>
                    <a:pt x="153750" y="0"/>
                  </a:lnTo>
                  <a:lnTo>
                    <a:pt x="180450" y="0"/>
                  </a:lnTo>
                  <a:lnTo>
                    <a:pt x="180450" y="46058"/>
                  </a:lnTo>
                  <a:close/>
                </a:path>
                <a:path w="859155" h="213360">
                  <a:moveTo>
                    <a:pt x="136617" y="115924"/>
                  </a:moveTo>
                  <a:lnTo>
                    <a:pt x="110139" y="115924"/>
                  </a:lnTo>
                  <a:lnTo>
                    <a:pt x="110139" y="2670"/>
                  </a:lnTo>
                  <a:lnTo>
                    <a:pt x="136617" y="2670"/>
                  </a:lnTo>
                  <a:lnTo>
                    <a:pt x="136617" y="46058"/>
                  </a:lnTo>
                  <a:lnTo>
                    <a:pt x="180450" y="46058"/>
                  </a:lnTo>
                  <a:lnTo>
                    <a:pt x="180450" y="70311"/>
                  </a:lnTo>
                  <a:lnTo>
                    <a:pt x="136617" y="70311"/>
                  </a:lnTo>
                  <a:lnTo>
                    <a:pt x="136617" y="115924"/>
                  </a:lnTo>
                  <a:close/>
                </a:path>
                <a:path w="859155" h="213360">
                  <a:moveTo>
                    <a:pt x="180450" y="124602"/>
                  </a:moveTo>
                  <a:lnTo>
                    <a:pt x="153750" y="124602"/>
                  </a:lnTo>
                  <a:lnTo>
                    <a:pt x="153750" y="70311"/>
                  </a:lnTo>
                  <a:lnTo>
                    <a:pt x="180450" y="70311"/>
                  </a:lnTo>
                  <a:lnTo>
                    <a:pt x="180450" y="124602"/>
                  </a:lnTo>
                  <a:close/>
                </a:path>
                <a:path w="859155" h="213360">
                  <a:moveTo>
                    <a:pt x="114812" y="213158"/>
                  </a:moveTo>
                  <a:lnTo>
                    <a:pt x="73166" y="206112"/>
                  </a:lnTo>
                  <a:lnTo>
                    <a:pt x="48505" y="180079"/>
                  </a:lnTo>
                  <a:lnTo>
                    <a:pt x="48505" y="158571"/>
                  </a:lnTo>
                  <a:lnTo>
                    <a:pt x="80138" y="129942"/>
                  </a:lnTo>
                  <a:lnTo>
                    <a:pt x="114812" y="125492"/>
                  </a:lnTo>
                  <a:lnTo>
                    <a:pt x="121807" y="125659"/>
                  </a:lnTo>
                  <a:lnTo>
                    <a:pt x="168175" y="139361"/>
                  </a:lnTo>
                  <a:lnTo>
                    <a:pt x="176034" y="148187"/>
                  </a:lnTo>
                  <a:lnTo>
                    <a:pt x="109768" y="148187"/>
                  </a:lnTo>
                  <a:lnTo>
                    <a:pt x="104910" y="148669"/>
                  </a:lnTo>
                  <a:lnTo>
                    <a:pt x="76096" y="164207"/>
                  </a:lnTo>
                  <a:lnTo>
                    <a:pt x="76096" y="174443"/>
                  </a:lnTo>
                  <a:lnTo>
                    <a:pt x="109768" y="190463"/>
                  </a:lnTo>
                  <a:lnTo>
                    <a:pt x="176034" y="190463"/>
                  </a:lnTo>
                  <a:lnTo>
                    <a:pt x="172774" y="195173"/>
                  </a:lnTo>
                  <a:lnTo>
                    <a:pt x="135046" y="211656"/>
                  </a:lnTo>
                  <a:lnTo>
                    <a:pt x="121807" y="212991"/>
                  </a:lnTo>
                  <a:lnTo>
                    <a:pt x="114812" y="213158"/>
                  </a:lnTo>
                  <a:close/>
                </a:path>
                <a:path w="859155" h="213360">
                  <a:moveTo>
                    <a:pt x="176034" y="190463"/>
                  </a:moveTo>
                  <a:lnTo>
                    <a:pt x="119855" y="190463"/>
                  </a:lnTo>
                  <a:lnTo>
                    <a:pt x="124713" y="189981"/>
                  </a:lnTo>
                  <a:lnTo>
                    <a:pt x="134058" y="188052"/>
                  </a:lnTo>
                  <a:lnTo>
                    <a:pt x="153527" y="174443"/>
                  </a:lnTo>
                  <a:lnTo>
                    <a:pt x="153527" y="164207"/>
                  </a:lnTo>
                  <a:lnTo>
                    <a:pt x="114812" y="148187"/>
                  </a:lnTo>
                  <a:lnTo>
                    <a:pt x="176034" y="148187"/>
                  </a:lnTo>
                  <a:lnTo>
                    <a:pt x="179449" y="153119"/>
                  </a:lnTo>
                  <a:lnTo>
                    <a:pt x="181118" y="158571"/>
                  </a:lnTo>
                  <a:lnTo>
                    <a:pt x="181118" y="180079"/>
                  </a:lnTo>
                  <a:lnTo>
                    <a:pt x="179449" y="185531"/>
                  </a:lnTo>
                  <a:lnTo>
                    <a:pt x="176034" y="190463"/>
                  </a:lnTo>
                  <a:close/>
                </a:path>
                <a:path w="859155" h="213360">
                  <a:moveTo>
                    <a:pt x="18022" y="122377"/>
                  </a:moveTo>
                  <a:lnTo>
                    <a:pt x="0" y="103909"/>
                  </a:lnTo>
                  <a:lnTo>
                    <a:pt x="4746" y="99755"/>
                  </a:lnTo>
                  <a:lnTo>
                    <a:pt x="9456" y="95454"/>
                  </a:lnTo>
                  <a:lnTo>
                    <a:pt x="18801" y="86554"/>
                  </a:lnTo>
                  <a:lnTo>
                    <a:pt x="23362" y="81955"/>
                  </a:lnTo>
                  <a:lnTo>
                    <a:pt x="27813" y="77208"/>
                  </a:lnTo>
                  <a:lnTo>
                    <a:pt x="30483" y="74390"/>
                  </a:lnTo>
                  <a:lnTo>
                    <a:pt x="41385" y="10457"/>
                  </a:lnTo>
                  <a:lnTo>
                    <a:pt x="68976" y="10457"/>
                  </a:lnTo>
                  <a:lnTo>
                    <a:pt x="69717" y="53475"/>
                  </a:lnTo>
                  <a:lnTo>
                    <a:pt x="89356" y="82103"/>
                  </a:lnTo>
                  <a:lnTo>
                    <a:pt x="56071" y="82103"/>
                  </a:lnTo>
                  <a:lnTo>
                    <a:pt x="28851" y="112475"/>
                  </a:lnTo>
                  <a:lnTo>
                    <a:pt x="23659" y="117333"/>
                  </a:lnTo>
                  <a:lnTo>
                    <a:pt x="18022" y="122377"/>
                  </a:lnTo>
                  <a:close/>
                </a:path>
                <a:path w="859155" h="213360">
                  <a:moveTo>
                    <a:pt x="90114" y="115257"/>
                  </a:moveTo>
                  <a:lnTo>
                    <a:pt x="58333" y="85626"/>
                  </a:lnTo>
                  <a:lnTo>
                    <a:pt x="56293" y="82103"/>
                  </a:lnTo>
                  <a:lnTo>
                    <a:pt x="89356" y="82103"/>
                  </a:lnTo>
                  <a:lnTo>
                    <a:pt x="93841" y="86331"/>
                  </a:lnTo>
                  <a:lnTo>
                    <a:pt x="100112" y="91949"/>
                  </a:lnTo>
                  <a:lnTo>
                    <a:pt x="106579" y="97456"/>
                  </a:lnTo>
                  <a:lnTo>
                    <a:pt x="90114" y="115257"/>
                  </a:lnTo>
                  <a:close/>
                </a:path>
                <a:path w="859155" h="213360">
                  <a:moveTo>
                    <a:pt x="370914" y="146852"/>
                  </a:moveTo>
                  <a:lnTo>
                    <a:pt x="342878" y="146852"/>
                  </a:lnTo>
                  <a:lnTo>
                    <a:pt x="342878" y="0"/>
                  </a:lnTo>
                  <a:lnTo>
                    <a:pt x="370914" y="0"/>
                  </a:lnTo>
                  <a:lnTo>
                    <a:pt x="370914" y="54513"/>
                  </a:lnTo>
                  <a:lnTo>
                    <a:pt x="398059" y="54513"/>
                  </a:lnTo>
                  <a:lnTo>
                    <a:pt x="398059" y="78988"/>
                  </a:lnTo>
                  <a:lnTo>
                    <a:pt x="370914" y="78988"/>
                  </a:lnTo>
                  <a:lnTo>
                    <a:pt x="370914" y="146852"/>
                  </a:lnTo>
                  <a:close/>
                </a:path>
                <a:path w="859155" h="213360">
                  <a:moveTo>
                    <a:pt x="220946" y="125937"/>
                  </a:moveTo>
                  <a:lnTo>
                    <a:pt x="203591" y="105466"/>
                  </a:lnTo>
                  <a:lnTo>
                    <a:pt x="209376" y="101016"/>
                  </a:lnTo>
                  <a:lnTo>
                    <a:pt x="215198" y="96232"/>
                  </a:lnTo>
                  <a:lnTo>
                    <a:pt x="246794" y="65712"/>
                  </a:lnTo>
                  <a:lnTo>
                    <a:pt x="252542" y="48950"/>
                  </a:lnTo>
                  <a:lnTo>
                    <a:pt x="252542" y="9122"/>
                  </a:lnTo>
                  <a:lnTo>
                    <a:pt x="281022" y="9122"/>
                  </a:lnTo>
                  <a:lnTo>
                    <a:pt x="281022" y="44278"/>
                  </a:lnTo>
                  <a:lnTo>
                    <a:pt x="281245" y="47838"/>
                  </a:lnTo>
                  <a:lnTo>
                    <a:pt x="295485" y="73871"/>
                  </a:lnTo>
                  <a:lnTo>
                    <a:pt x="300825" y="78469"/>
                  </a:lnTo>
                  <a:lnTo>
                    <a:pt x="304771" y="81658"/>
                  </a:lnTo>
                  <a:lnTo>
                    <a:pt x="267672" y="81658"/>
                  </a:lnTo>
                  <a:lnTo>
                    <a:pt x="267227" y="83587"/>
                  </a:lnTo>
                  <a:lnTo>
                    <a:pt x="265706" y="85923"/>
                  </a:lnTo>
                  <a:lnTo>
                    <a:pt x="260515" y="91412"/>
                  </a:lnTo>
                  <a:lnTo>
                    <a:pt x="257511" y="94341"/>
                  </a:lnTo>
                  <a:lnTo>
                    <a:pt x="254099" y="97456"/>
                  </a:lnTo>
                  <a:lnTo>
                    <a:pt x="249056" y="102203"/>
                  </a:lnTo>
                  <a:lnTo>
                    <a:pt x="244012" y="106727"/>
                  </a:lnTo>
                  <a:lnTo>
                    <a:pt x="233925" y="115331"/>
                  </a:lnTo>
                  <a:lnTo>
                    <a:pt x="227918" y="120300"/>
                  </a:lnTo>
                  <a:lnTo>
                    <a:pt x="220946" y="125937"/>
                  </a:lnTo>
                  <a:close/>
                </a:path>
                <a:path w="859155" h="213360">
                  <a:moveTo>
                    <a:pt x="311728" y="118594"/>
                  </a:moveTo>
                  <a:lnTo>
                    <a:pt x="282802" y="96344"/>
                  </a:lnTo>
                  <a:lnTo>
                    <a:pt x="278945" y="93229"/>
                  </a:lnTo>
                  <a:lnTo>
                    <a:pt x="275682" y="90484"/>
                  </a:lnTo>
                  <a:lnTo>
                    <a:pt x="270342" y="85738"/>
                  </a:lnTo>
                  <a:lnTo>
                    <a:pt x="268636" y="83587"/>
                  </a:lnTo>
                  <a:lnTo>
                    <a:pt x="267894" y="81658"/>
                  </a:lnTo>
                  <a:lnTo>
                    <a:pt x="304771" y="81658"/>
                  </a:lnTo>
                  <a:lnTo>
                    <a:pt x="306239" y="82845"/>
                  </a:lnTo>
                  <a:lnTo>
                    <a:pt x="317216" y="91152"/>
                  </a:lnTo>
                  <a:lnTo>
                    <a:pt x="322630" y="95157"/>
                  </a:lnTo>
                  <a:lnTo>
                    <a:pt x="327970" y="99014"/>
                  </a:lnTo>
                  <a:lnTo>
                    <a:pt x="311728" y="118594"/>
                  </a:lnTo>
                  <a:close/>
                </a:path>
                <a:path w="859155" h="213360">
                  <a:moveTo>
                    <a:pt x="375809" y="204703"/>
                  </a:moveTo>
                  <a:lnTo>
                    <a:pt x="242529" y="204703"/>
                  </a:lnTo>
                  <a:lnTo>
                    <a:pt x="242529" y="134392"/>
                  </a:lnTo>
                  <a:lnTo>
                    <a:pt x="270787" y="134392"/>
                  </a:lnTo>
                  <a:lnTo>
                    <a:pt x="270787" y="180673"/>
                  </a:lnTo>
                  <a:lnTo>
                    <a:pt x="375809" y="180673"/>
                  </a:lnTo>
                  <a:lnTo>
                    <a:pt x="375809" y="204703"/>
                  </a:lnTo>
                  <a:close/>
                </a:path>
                <a:path w="859155" h="213360">
                  <a:moveTo>
                    <a:pt x="639031" y="147297"/>
                  </a:moveTo>
                  <a:lnTo>
                    <a:pt x="611218" y="147297"/>
                  </a:lnTo>
                  <a:lnTo>
                    <a:pt x="611218" y="100126"/>
                  </a:lnTo>
                  <a:lnTo>
                    <a:pt x="583182" y="100126"/>
                  </a:lnTo>
                  <a:lnTo>
                    <a:pt x="583182" y="76318"/>
                  </a:lnTo>
                  <a:lnTo>
                    <a:pt x="611218" y="76318"/>
                  </a:lnTo>
                  <a:lnTo>
                    <a:pt x="611218" y="49395"/>
                  </a:lnTo>
                  <a:lnTo>
                    <a:pt x="583182" y="49395"/>
                  </a:lnTo>
                  <a:lnTo>
                    <a:pt x="583182" y="25587"/>
                  </a:lnTo>
                  <a:lnTo>
                    <a:pt x="611218" y="25587"/>
                  </a:lnTo>
                  <a:lnTo>
                    <a:pt x="611218" y="0"/>
                  </a:lnTo>
                  <a:lnTo>
                    <a:pt x="639031" y="0"/>
                  </a:lnTo>
                  <a:lnTo>
                    <a:pt x="639031" y="147297"/>
                  </a:lnTo>
                  <a:close/>
                </a:path>
                <a:path w="859155" h="213360">
                  <a:moveTo>
                    <a:pt x="531710" y="115702"/>
                  </a:moveTo>
                  <a:lnTo>
                    <a:pt x="515393" y="115702"/>
                  </a:lnTo>
                  <a:lnTo>
                    <a:pt x="508013" y="114404"/>
                  </a:lnTo>
                  <a:lnTo>
                    <a:pt x="476492" y="91671"/>
                  </a:lnTo>
                  <a:lnTo>
                    <a:pt x="470373" y="74093"/>
                  </a:lnTo>
                  <a:lnTo>
                    <a:pt x="470373" y="49173"/>
                  </a:lnTo>
                  <a:lnTo>
                    <a:pt x="494811" y="14054"/>
                  </a:lnTo>
                  <a:lnTo>
                    <a:pt x="515393" y="7565"/>
                  </a:lnTo>
                  <a:lnTo>
                    <a:pt x="531710" y="7565"/>
                  </a:lnTo>
                  <a:lnTo>
                    <a:pt x="567088" y="26477"/>
                  </a:lnTo>
                  <a:lnTo>
                    <a:pt x="570705" y="31818"/>
                  </a:lnTo>
                  <a:lnTo>
                    <a:pt x="519398" y="31818"/>
                  </a:lnTo>
                  <a:lnTo>
                    <a:pt x="515652" y="32522"/>
                  </a:lnTo>
                  <a:lnTo>
                    <a:pt x="496851" y="54142"/>
                  </a:lnTo>
                  <a:lnTo>
                    <a:pt x="496851" y="69272"/>
                  </a:lnTo>
                  <a:lnTo>
                    <a:pt x="519398" y="91449"/>
                  </a:lnTo>
                  <a:lnTo>
                    <a:pt x="570705" y="91449"/>
                  </a:lnTo>
                  <a:lnTo>
                    <a:pt x="570611" y="91671"/>
                  </a:lnTo>
                  <a:lnTo>
                    <a:pt x="567088" y="96789"/>
                  </a:lnTo>
                  <a:lnTo>
                    <a:pt x="557891" y="105689"/>
                  </a:lnTo>
                  <a:lnTo>
                    <a:pt x="552291" y="109212"/>
                  </a:lnTo>
                  <a:lnTo>
                    <a:pt x="539090" y="114404"/>
                  </a:lnTo>
                  <a:lnTo>
                    <a:pt x="531710" y="115702"/>
                  </a:lnTo>
                  <a:close/>
                </a:path>
                <a:path w="859155" h="213360">
                  <a:moveTo>
                    <a:pt x="570705" y="91449"/>
                  </a:moveTo>
                  <a:lnTo>
                    <a:pt x="527705" y="91449"/>
                  </a:lnTo>
                  <a:lnTo>
                    <a:pt x="531450" y="90744"/>
                  </a:lnTo>
                  <a:lnTo>
                    <a:pt x="538125" y="87926"/>
                  </a:lnTo>
                  <a:lnTo>
                    <a:pt x="550252" y="69272"/>
                  </a:lnTo>
                  <a:lnTo>
                    <a:pt x="550252" y="54142"/>
                  </a:lnTo>
                  <a:lnTo>
                    <a:pt x="527705" y="31818"/>
                  </a:lnTo>
                  <a:lnTo>
                    <a:pt x="570705" y="31818"/>
                  </a:lnTo>
                  <a:lnTo>
                    <a:pt x="575506" y="43165"/>
                  </a:lnTo>
                  <a:lnTo>
                    <a:pt x="576730" y="49173"/>
                  </a:lnTo>
                  <a:lnTo>
                    <a:pt x="576730" y="74093"/>
                  </a:lnTo>
                  <a:lnTo>
                    <a:pt x="575506" y="80101"/>
                  </a:lnTo>
                  <a:lnTo>
                    <a:pt x="570705" y="91449"/>
                  </a:lnTo>
                  <a:close/>
                </a:path>
                <a:path w="859155" h="213360">
                  <a:moveTo>
                    <a:pt x="642369" y="204703"/>
                  </a:moveTo>
                  <a:lnTo>
                    <a:pt x="507309" y="204703"/>
                  </a:lnTo>
                  <a:lnTo>
                    <a:pt x="507309" y="135282"/>
                  </a:lnTo>
                  <a:lnTo>
                    <a:pt x="535567" y="135282"/>
                  </a:lnTo>
                  <a:lnTo>
                    <a:pt x="535567" y="180673"/>
                  </a:lnTo>
                  <a:lnTo>
                    <a:pt x="642369" y="180673"/>
                  </a:lnTo>
                  <a:lnTo>
                    <a:pt x="642369" y="204703"/>
                  </a:lnTo>
                  <a:close/>
                </a:path>
                <a:path w="859155" h="213360">
                  <a:moveTo>
                    <a:pt x="859087" y="139287"/>
                  </a:moveTo>
                  <a:lnTo>
                    <a:pt x="669514" y="139287"/>
                  </a:lnTo>
                  <a:lnTo>
                    <a:pt x="669514" y="115479"/>
                  </a:lnTo>
                  <a:lnTo>
                    <a:pt x="859087" y="115479"/>
                  </a:lnTo>
                  <a:lnTo>
                    <a:pt x="859087" y="139287"/>
                  </a:lnTo>
                  <a:close/>
                </a:path>
                <a:path w="859155" h="213360">
                  <a:moveTo>
                    <a:pt x="778541" y="206928"/>
                  </a:moveTo>
                  <a:lnTo>
                    <a:pt x="750283" y="206928"/>
                  </a:lnTo>
                  <a:lnTo>
                    <a:pt x="750283" y="139287"/>
                  </a:lnTo>
                  <a:lnTo>
                    <a:pt x="778541" y="139287"/>
                  </a:lnTo>
                  <a:lnTo>
                    <a:pt x="778541" y="206928"/>
                  </a:lnTo>
                  <a:close/>
                </a:path>
                <a:path w="859155" h="213360">
                  <a:moveTo>
                    <a:pt x="693099" y="102129"/>
                  </a:moveTo>
                  <a:lnTo>
                    <a:pt x="681529" y="78988"/>
                  </a:lnTo>
                  <a:lnTo>
                    <a:pt x="687502" y="76471"/>
                  </a:lnTo>
                  <a:lnTo>
                    <a:pt x="693628" y="73815"/>
                  </a:lnTo>
                  <a:lnTo>
                    <a:pt x="730703" y="56071"/>
                  </a:lnTo>
                  <a:lnTo>
                    <a:pt x="750060" y="33523"/>
                  </a:lnTo>
                  <a:lnTo>
                    <a:pt x="750060" y="7120"/>
                  </a:lnTo>
                  <a:lnTo>
                    <a:pt x="778541" y="7120"/>
                  </a:lnTo>
                  <a:lnTo>
                    <a:pt x="785958" y="48246"/>
                  </a:lnTo>
                  <a:lnTo>
                    <a:pt x="813335" y="63858"/>
                  </a:lnTo>
                  <a:lnTo>
                    <a:pt x="764746" y="63858"/>
                  </a:lnTo>
                  <a:lnTo>
                    <a:pt x="739380" y="80991"/>
                  </a:lnTo>
                  <a:lnTo>
                    <a:pt x="736265" y="82623"/>
                  </a:lnTo>
                  <a:lnTo>
                    <a:pt x="732742" y="84366"/>
                  </a:lnTo>
                  <a:lnTo>
                    <a:pt x="720875" y="89928"/>
                  </a:lnTo>
                  <a:lnTo>
                    <a:pt x="708638" y="95454"/>
                  </a:lnTo>
                  <a:lnTo>
                    <a:pt x="696660" y="100645"/>
                  </a:lnTo>
                  <a:lnTo>
                    <a:pt x="693099" y="102129"/>
                  </a:lnTo>
                  <a:close/>
                </a:path>
                <a:path w="859155" h="213360">
                  <a:moveTo>
                    <a:pt x="835725" y="101684"/>
                  </a:moveTo>
                  <a:lnTo>
                    <a:pt x="796082" y="83921"/>
                  </a:lnTo>
                  <a:lnTo>
                    <a:pt x="789444" y="80546"/>
                  </a:lnTo>
                  <a:lnTo>
                    <a:pt x="782175" y="76838"/>
                  </a:lnTo>
                  <a:lnTo>
                    <a:pt x="776575" y="73648"/>
                  </a:lnTo>
                  <a:lnTo>
                    <a:pt x="768714" y="68308"/>
                  </a:lnTo>
                  <a:lnTo>
                    <a:pt x="766155" y="65935"/>
                  </a:lnTo>
                  <a:lnTo>
                    <a:pt x="764968" y="63858"/>
                  </a:lnTo>
                  <a:lnTo>
                    <a:pt x="813335" y="63858"/>
                  </a:lnTo>
                  <a:lnTo>
                    <a:pt x="815859" y="65082"/>
                  </a:lnTo>
                  <a:lnTo>
                    <a:pt x="822263" y="68086"/>
                  </a:lnTo>
                  <a:lnTo>
                    <a:pt x="828695" y="71020"/>
                  </a:lnTo>
                  <a:lnTo>
                    <a:pt x="834974" y="73815"/>
                  </a:lnTo>
                  <a:lnTo>
                    <a:pt x="841099" y="76471"/>
                  </a:lnTo>
                  <a:lnTo>
                    <a:pt x="847072" y="78988"/>
                  </a:lnTo>
                  <a:lnTo>
                    <a:pt x="835725" y="1016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55418" y="3261245"/>
              <a:ext cx="2263775" cy="2120265"/>
            </a:xfrm>
            <a:custGeom>
              <a:avLst/>
              <a:gdLst/>
              <a:ahLst/>
              <a:cxnLst/>
              <a:rect l="l" t="t" r="r" b="b"/>
              <a:pathLst>
                <a:path w="2263775" h="2120265">
                  <a:moveTo>
                    <a:pt x="104584" y="2084412"/>
                  </a:moveTo>
                  <a:lnTo>
                    <a:pt x="0" y="2084412"/>
                  </a:lnTo>
                  <a:lnTo>
                    <a:pt x="0" y="2096884"/>
                  </a:lnTo>
                  <a:lnTo>
                    <a:pt x="104584" y="2096884"/>
                  </a:lnTo>
                  <a:lnTo>
                    <a:pt x="104584" y="2084412"/>
                  </a:lnTo>
                  <a:close/>
                </a:path>
                <a:path w="2263775" h="2120265">
                  <a:moveTo>
                    <a:pt x="104584" y="2014778"/>
                  </a:moveTo>
                  <a:lnTo>
                    <a:pt x="0" y="1970722"/>
                  </a:lnTo>
                  <a:lnTo>
                    <a:pt x="0" y="1984286"/>
                  </a:lnTo>
                  <a:lnTo>
                    <a:pt x="87223" y="2021001"/>
                  </a:lnTo>
                  <a:lnTo>
                    <a:pt x="0" y="2056599"/>
                  </a:lnTo>
                  <a:lnTo>
                    <a:pt x="0" y="2070849"/>
                  </a:lnTo>
                  <a:lnTo>
                    <a:pt x="104584" y="2026348"/>
                  </a:lnTo>
                  <a:lnTo>
                    <a:pt x="104584" y="2014778"/>
                  </a:lnTo>
                  <a:close/>
                </a:path>
                <a:path w="2263775" h="2120265">
                  <a:moveTo>
                    <a:pt x="104584" y="133731"/>
                  </a:moveTo>
                  <a:lnTo>
                    <a:pt x="0" y="133731"/>
                  </a:lnTo>
                  <a:lnTo>
                    <a:pt x="0" y="146189"/>
                  </a:lnTo>
                  <a:lnTo>
                    <a:pt x="104584" y="146189"/>
                  </a:lnTo>
                  <a:lnTo>
                    <a:pt x="104584" y="133731"/>
                  </a:lnTo>
                  <a:close/>
                </a:path>
                <a:path w="2263775" h="2120265">
                  <a:moveTo>
                    <a:pt x="104584" y="20027"/>
                  </a:moveTo>
                  <a:lnTo>
                    <a:pt x="0" y="64084"/>
                  </a:lnTo>
                  <a:lnTo>
                    <a:pt x="0" y="75653"/>
                  </a:lnTo>
                  <a:lnTo>
                    <a:pt x="104584" y="120154"/>
                  </a:lnTo>
                  <a:lnTo>
                    <a:pt x="104584" y="105918"/>
                  </a:lnTo>
                  <a:lnTo>
                    <a:pt x="17360" y="70307"/>
                  </a:lnTo>
                  <a:lnTo>
                    <a:pt x="104584" y="33604"/>
                  </a:lnTo>
                  <a:lnTo>
                    <a:pt x="104584" y="20027"/>
                  </a:lnTo>
                  <a:close/>
                </a:path>
                <a:path w="2263775" h="2120265">
                  <a:moveTo>
                    <a:pt x="164655" y="1418247"/>
                  </a:moveTo>
                  <a:lnTo>
                    <a:pt x="152857" y="1418247"/>
                  </a:lnTo>
                  <a:lnTo>
                    <a:pt x="103238" y="1448943"/>
                  </a:lnTo>
                  <a:lnTo>
                    <a:pt x="110363" y="1461401"/>
                  </a:lnTo>
                  <a:lnTo>
                    <a:pt x="149085" y="1437817"/>
                  </a:lnTo>
                  <a:lnTo>
                    <a:pt x="149085" y="1578673"/>
                  </a:lnTo>
                  <a:lnTo>
                    <a:pt x="164655" y="1578673"/>
                  </a:lnTo>
                  <a:lnTo>
                    <a:pt x="164655" y="1437817"/>
                  </a:lnTo>
                  <a:lnTo>
                    <a:pt x="164655" y="1418247"/>
                  </a:lnTo>
                  <a:close/>
                </a:path>
                <a:path w="2263775" h="2120265">
                  <a:moveTo>
                    <a:pt x="164655" y="897140"/>
                  </a:moveTo>
                  <a:lnTo>
                    <a:pt x="152857" y="897140"/>
                  </a:lnTo>
                  <a:lnTo>
                    <a:pt x="103238" y="927849"/>
                  </a:lnTo>
                  <a:lnTo>
                    <a:pt x="110363" y="940308"/>
                  </a:lnTo>
                  <a:lnTo>
                    <a:pt x="149085" y="916724"/>
                  </a:lnTo>
                  <a:lnTo>
                    <a:pt x="149085" y="1057567"/>
                  </a:lnTo>
                  <a:lnTo>
                    <a:pt x="164655" y="1057567"/>
                  </a:lnTo>
                  <a:lnTo>
                    <a:pt x="164655" y="916724"/>
                  </a:lnTo>
                  <a:lnTo>
                    <a:pt x="164655" y="897140"/>
                  </a:lnTo>
                  <a:close/>
                </a:path>
                <a:path w="2263775" h="2120265">
                  <a:moveTo>
                    <a:pt x="201129" y="517994"/>
                  </a:moveTo>
                  <a:lnTo>
                    <a:pt x="193763" y="476300"/>
                  </a:lnTo>
                  <a:lnTo>
                    <a:pt x="185127" y="463219"/>
                  </a:lnTo>
                  <a:lnTo>
                    <a:pt x="185127" y="517994"/>
                  </a:lnTo>
                  <a:lnTo>
                    <a:pt x="185127" y="543356"/>
                  </a:lnTo>
                  <a:lnTo>
                    <a:pt x="175336" y="586409"/>
                  </a:lnTo>
                  <a:lnTo>
                    <a:pt x="146405" y="599427"/>
                  </a:lnTo>
                  <a:lnTo>
                    <a:pt x="137706" y="598601"/>
                  </a:lnTo>
                  <a:lnTo>
                    <a:pt x="110617" y="568998"/>
                  </a:lnTo>
                  <a:lnTo>
                    <a:pt x="108140" y="543356"/>
                  </a:lnTo>
                  <a:lnTo>
                    <a:pt x="108140" y="517994"/>
                  </a:lnTo>
                  <a:lnTo>
                    <a:pt x="118046" y="475272"/>
                  </a:lnTo>
                  <a:lnTo>
                    <a:pt x="146405" y="462140"/>
                  </a:lnTo>
                  <a:lnTo>
                    <a:pt x="155486" y="462953"/>
                  </a:lnTo>
                  <a:lnTo>
                    <a:pt x="182702" y="492379"/>
                  </a:lnTo>
                  <a:lnTo>
                    <a:pt x="185127" y="517994"/>
                  </a:lnTo>
                  <a:lnTo>
                    <a:pt x="185127" y="463219"/>
                  </a:lnTo>
                  <a:lnTo>
                    <a:pt x="146405" y="448119"/>
                  </a:lnTo>
                  <a:lnTo>
                    <a:pt x="133324" y="449262"/>
                  </a:lnTo>
                  <a:lnTo>
                    <a:pt x="99504" y="476453"/>
                  </a:lnTo>
                  <a:lnTo>
                    <a:pt x="92125" y="517994"/>
                  </a:lnTo>
                  <a:lnTo>
                    <a:pt x="92125" y="543356"/>
                  </a:lnTo>
                  <a:lnTo>
                    <a:pt x="99377" y="585101"/>
                  </a:lnTo>
                  <a:lnTo>
                    <a:pt x="133146" y="612305"/>
                  </a:lnTo>
                  <a:lnTo>
                    <a:pt x="146405" y="613448"/>
                  </a:lnTo>
                  <a:lnTo>
                    <a:pt x="159867" y="612317"/>
                  </a:lnTo>
                  <a:lnTo>
                    <a:pt x="193890" y="585254"/>
                  </a:lnTo>
                  <a:lnTo>
                    <a:pt x="201129" y="543356"/>
                  </a:lnTo>
                  <a:lnTo>
                    <a:pt x="201129" y="517994"/>
                  </a:lnTo>
                  <a:close/>
                </a:path>
                <a:path w="2263775" h="2120265">
                  <a:moveTo>
                    <a:pt x="251879" y="1562874"/>
                  </a:moveTo>
                  <a:lnTo>
                    <a:pt x="229400" y="1562874"/>
                  </a:lnTo>
                  <a:lnTo>
                    <a:pt x="229400" y="1585125"/>
                  </a:lnTo>
                  <a:lnTo>
                    <a:pt x="251879" y="1585125"/>
                  </a:lnTo>
                  <a:lnTo>
                    <a:pt x="251879" y="1562874"/>
                  </a:lnTo>
                  <a:close/>
                </a:path>
                <a:path w="2263775" h="2120265">
                  <a:moveTo>
                    <a:pt x="251879" y="1041768"/>
                  </a:moveTo>
                  <a:lnTo>
                    <a:pt x="229400" y="1041768"/>
                  </a:lnTo>
                  <a:lnTo>
                    <a:pt x="229400" y="1064018"/>
                  </a:lnTo>
                  <a:lnTo>
                    <a:pt x="251879" y="1064018"/>
                  </a:lnTo>
                  <a:lnTo>
                    <a:pt x="251879" y="1041768"/>
                  </a:lnTo>
                  <a:close/>
                </a:path>
                <a:path w="2263775" h="2120265">
                  <a:moveTo>
                    <a:pt x="251879" y="595198"/>
                  </a:moveTo>
                  <a:lnTo>
                    <a:pt x="229400" y="595198"/>
                  </a:lnTo>
                  <a:lnTo>
                    <a:pt x="229400" y="617448"/>
                  </a:lnTo>
                  <a:lnTo>
                    <a:pt x="251879" y="617448"/>
                  </a:lnTo>
                  <a:lnTo>
                    <a:pt x="251879" y="595198"/>
                  </a:lnTo>
                  <a:close/>
                </a:path>
                <a:path w="2263775" h="2120265">
                  <a:moveTo>
                    <a:pt x="293712" y="2099322"/>
                  </a:moveTo>
                  <a:lnTo>
                    <a:pt x="211378" y="2099322"/>
                  </a:lnTo>
                  <a:lnTo>
                    <a:pt x="274497" y="2025154"/>
                  </a:lnTo>
                  <a:lnTo>
                    <a:pt x="277355" y="2021306"/>
                  </a:lnTo>
                  <a:lnTo>
                    <a:pt x="282244" y="2013585"/>
                  </a:lnTo>
                  <a:lnTo>
                    <a:pt x="284213" y="2009622"/>
                  </a:lnTo>
                  <a:lnTo>
                    <a:pt x="287185" y="2001456"/>
                  </a:lnTo>
                  <a:lnTo>
                    <a:pt x="287921" y="1997265"/>
                  </a:lnTo>
                  <a:lnTo>
                    <a:pt x="287921" y="1984806"/>
                  </a:lnTo>
                  <a:lnTo>
                    <a:pt x="254774" y="1951659"/>
                  </a:lnTo>
                  <a:lnTo>
                    <a:pt x="248323" y="1950694"/>
                  </a:lnTo>
                  <a:lnTo>
                    <a:pt x="234518" y="1950694"/>
                  </a:lnTo>
                  <a:lnTo>
                    <a:pt x="196329" y="1974469"/>
                  </a:lnTo>
                  <a:lnTo>
                    <a:pt x="192024" y="1981403"/>
                  </a:lnTo>
                  <a:lnTo>
                    <a:pt x="204482" y="1989188"/>
                  </a:lnTo>
                  <a:lnTo>
                    <a:pt x="208470" y="1982736"/>
                  </a:lnTo>
                  <a:lnTo>
                    <a:pt x="212661" y="1977390"/>
                  </a:lnTo>
                  <a:lnTo>
                    <a:pt x="217043" y="1973160"/>
                  </a:lnTo>
                  <a:lnTo>
                    <a:pt x="221615" y="1970049"/>
                  </a:lnTo>
                  <a:lnTo>
                    <a:pt x="227850" y="1966645"/>
                  </a:lnTo>
                  <a:lnTo>
                    <a:pt x="234518" y="1964931"/>
                  </a:lnTo>
                  <a:lnTo>
                    <a:pt x="251434" y="1964931"/>
                  </a:lnTo>
                  <a:lnTo>
                    <a:pt x="258965" y="1967268"/>
                  </a:lnTo>
                  <a:lnTo>
                    <a:pt x="269494" y="1976615"/>
                  </a:lnTo>
                  <a:lnTo>
                    <a:pt x="272034" y="1982736"/>
                  </a:lnTo>
                  <a:lnTo>
                    <a:pt x="272122" y="1994827"/>
                  </a:lnTo>
                  <a:lnTo>
                    <a:pt x="271868" y="1996973"/>
                  </a:lnTo>
                  <a:lnTo>
                    <a:pt x="191795" y="2100211"/>
                  </a:lnTo>
                  <a:lnTo>
                    <a:pt x="191795" y="2113572"/>
                  </a:lnTo>
                  <a:lnTo>
                    <a:pt x="293712" y="2113572"/>
                  </a:lnTo>
                  <a:lnTo>
                    <a:pt x="293712" y="2099322"/>
                  </a:lnTo>
                  <a:close/>
                </a:path>
                <a:path w="2263775" h="2120265">
                  <a:moveTo>
                    <a:pt x="295922" y="69862"/>
                  </a:moveTo>
                  <a:lnTo>
                    <a:pt x="288544" y="28181"/>
                  </a:lnTo>
                  <a:lnTo>
                    <a:pt x="279908" y="15087"/>
                  </a:lnTo>
                  <a:lnTo>
                    <a:pt x="279908" y="69862"/>
                  </a:lnTo>
                  <a:lnTo>
                    <a:pt x="279908" y="95237"/>
                  </a:lnTo>
                  <a:lnTo>
                    <a:pt x="270116" y="138290"/>
                  </a:lnTo>
                  <a:lnTo>
                    <a:pt x="241198" y="151307"/>
                  </a:lnTo>
                  <a:lnTo>
                    <a:pt x="232498" y="150482"/>
                  </a:lnTo>
                  <a:lnTo>
                    <a:pt x="205397" y="120878"/>
                  </a:lnTo>
                  <a:lnTo>
                    <a:pt x="202920" y="95237"/>
                  </a:lnTo>
                  <a:lnTo>
                    <a:pt x="202920" y="69862"/>
                  </a:lnTo>
                  <a:lnTo>
                    <a:pt x="212826" y="27152"/>
                  </a:lnTo>
                  <a:lnTo>
                    <a:pt x="241198" y="14020"/>
                  </a:lnTo>
                  <a:lnTo>
                    <a:pt x="250266" y="14833"/>
                  </a:lnTo>
                  <a:lnTo>
                    <a:pt x="277495" y="44246"/>
                  </a:lnTo>
                  <a:lnTo>
                    <a:pt x="279908" y="69862"/>
                  </a:lnTo>
                  <a:lnTo>
                    <a:pt x="279908" y="15087"/>
                  </a:lnTo>
                  <a:lnTo>
                    <a:pt x="241198" y="0"/>
                  </a:lnTo>
                  <a:lnTo>
                    <a:pt x="228117" y="1143"/>
                  </a:lnTo>
                  <a:lnTo>
                    <a:pt x="194284" y="28333"/>
                  </a:lnTo>
                  <a:lnTo>
                    <a:pt x="186918" y="69862"/>
                  </a:lnTo>
                  <a:lnTo>
                    <a:pt x="186918" y="95237"/>
                  </a:lnTo>
                  <a:lnTo>
                    <a:pt x="194170" y="136982"/>
                  </a:lnTo>
                  <a:lnTo>
                    <a:pt x="227926" y="164185"/>
                  </a:lnTo>
                  <a:lnTo>
                    <a:pt x="241198" y="165328"/>
                  </a:lnTo>
                  <a:lnTo>
                    <a:pt x="254660" y="164185"/>
                  </a:lnTo>
                  <a:lnTo>
                    <a:pt x="266115" y="160794"/>
                  </a:lnTo>
                  <a:lnTo>
                    <a:pt x="275577" y="155117"/>
                  </a:lnTo>
                  <a:lnTo>
                    <a:pt x="279158" y="151307"/>
                  </a:lnTo>
                  <a:lnTo>
                    <a:pt x="283032" y="147193"/>
                  </a:lnTo>
                  <a:lnTo>
                    <a:pt x="288671" y="137121"/>
                  </a:lnTo>
                  <a:lnTo>
                    <a:pt x="292709" y="125082"/>
                  </a:lnTo>
                  <a:lnTo>
                    <a:pt x="295122" y="111036"/>
                  </a:lnTo>
                  <a:lnTo>
                    <a:pt x="295922" y="95237"/>
                  </a:lnTo>
                  <a:lnTo>
                    <a:pt x="295922" y="69862"/>
                  </a:lnTo>
                  <a:close/>
                </a:path>
                <a:path w="2263775" h="2120265">
                  <a:moveTo>
                    <a:pt x="346659" y="2097773"/>
                  </a:moveTo>
                  <a:lnTo>
                    <a:pt x="324192" y="2097773"/>
                  </a:lnTo>
                  <a:lnTo>
                    <a:pt x="324192" y="2120023"/>
                  </a:lnTo>
                  <a:lnTo>
                    <a:pt x="346659" y="2120023"/>
                  </a:lnTo>
                  <a:lnTo>
                    <a:pt x="346659" y="2097773"/>
                  </a:lnTo>
                  <a:close/>
                </a:path>
                <a:path w="2263775" h="2120265">
                  <a:moveTo>
                    <a:pt x="346659" y="147078"/>
                  </a:moveTo>
                  <a:lnTo>
                    <a:pt x="324192" y="147078"/>
                  </a:lnTo>
                  <a:lnTo>
                    <a:pt x="324192" y="169329"/>
                  </a:lnTo>
                  <a:lnTo>
                    <a:pt x="346659" y="169329"/>
                  </a:lnTo>
                  <a:lnTo>
                    <a:pt x="346659" y="147078"/>
                  </a:lnTo>
                  <a:close/>
                </a:path>
                <a:path w="2263775" h="2120265">
                  <a:moveTo>
                    <a:pt x="390055" y="1522590"/>
                  </a:moveTo>
                  <a:lnTo>
                    <a:pt x="369023" y="1485925"/>
                  </a:lnTo>
                  <a:lnTo>
                    <a:pt x="350075" y="1479435"/>
                  </a:lnTo>
                  <a:lnTo>
                    <a:pt x="335534" y="1479435"/>
                  </a:lnTo>
                  <a:lnTo>
                    <a:pt x="329158" y="1480464"/>
                  </a:lnTo>
                  <a:lnTo>
                    <a:pt x="316992" y="1484617"/>
                  </a:lnTo>
                  <a:lnTo>
                    <a:pt x="312178" y="1487360"/>
                  </a:lnTo>
                  <a:lnTo>
                    <a:pt x="308610" y="1490776"/>
                  </a:lnTo>
                  <a:lnTo>
                    <a:pt x="311061" y="1432483"/>
                  </a:lnTo>
                  <a:lnTo>
                    <a:pt x="379818" y="1432483"/>
                  </a:lnTo>
                  <a:lnTo>
                    <a:pt x="379818" y="1418247"/>
                  </a:lnTo>
                  <a:lnTo>
                    <a:pt x="297268" y="1418247"/>
                  </a:lnTo>
                  <a:lnTo>
                    <a:pt x="292150" y="1506131"/>
                  </a:lnTo>
                  <a:lnTo>
                    <a:pt x="306832" y="1506131"/>
                  </a:lnTo>
                  <a:lnTo>
                    <a:pt x="310400" y="1502714"/>
                  </a:lnTo>
                  <a:lnTo>
                    <a:pt x="314845" y="1499755"/>
                  </a:lnTo>
                  <a:lnTo>
                    <a:pt x="325526" y="1494713"/>
                  </a:lnTo>
                  <a:lnTo>
                    <a:pt x="331609" y="1493443"/>
                  </a:lnTo>
                  <a:lnTo>
                    <a:pt x="338429" y="1493443"/>
                  </a:lnTo>
                  <a:lnTo>
                    <a:pt x="372338" y="1513662"/>
                  </a:lnTo>
                  <a:lnTo>
                    <a:pt x="374700" y="1530388"/>
                  </a:lnTo>
                  <a:lnTo>
                    <a:pt x="374700" y="1536979"/>
                  </a:lnTo>
                  <a:lnTo>
                    <a:pt x="348919" y="1565795"/>
                  </a:lnTo>
                  <a:lnTo>
                    <a:pt x="342887" y="1566875"/>
                  </a:lnTo>
                  <a:lnTo>
                    <a:pt x="328193" y="1566875"/>
                  </a:lnTo>
                  <a:lnTo>
                    <a:pt x="291706" y="1550631"/>
                  </a:lnTo>
                  <a:lnTo>
                    <a:pt x="283692" y="1563319"/>
                  </a:lnTo>
                  <a:lnTo>
                    <a:pt x="320294" y="1579918"/>
                  </a:lnTo>
                  <a:lnTo>
                    <a:pt x="335762" y="1581111"/>
                  </a:lnTo>
                  <a:lnTo>
                    <a:pt x="342938" y="1580845"/>
                  </a:lnTo>
                  <a:lnTo>
                    <a:pt x="382155" y="1561122"/>
                  </a:lnTo>
                  <a:lnTo>
                    <a:pt x="390055" y="1538833"/>
                  </a:lnTo>
                  <a:lnTo>
                    <a:pt x="390055" y="1522590"/>
                  </a:lnTo>
                  <a:close/>
                </a:path>
                <a:path w="2263775" h="2120265">
                  <a:moveTo>
                    <a:pt x="390055" y="554926"/>
                  </a:moveTo>
                  <a:lnTo>
                    <a:pt x="369023" y="518248"/>
                  </a:lnTo>
                  <a:lnTo>
                    <a:pt x="350075" y="511759"/>
                  </a:lnTo>
                  <a:lnTo>
                    <a:pt x="335534" y="511759"/>
                  </a:lnTo>
                  <a:lnTo>
                    <a:pt x="329158" y="512800"/>
                  </a:lnTo>
                  <a:lnTo>
                    <a:pt x="316992" y="516953"/>
                  </a:lnTo>
                  <a:lnTo>
                    <a:pt x="312178" y="519696"/>
                  </a:lnTo>
                  <a:lnTo>
                    <a:pt x="308610" y="523113"/>
                  </a:lnTo>
                  <a:lnTo>
                    <a:pt x="311061" y="464807"/>
                  </a:lnTo>
                  <a:lnTo>
                    <a:pt x="379818" y="464807"/>
                  </a:lnTo>
                  <a:lnTo>
                    <a:pt x="379818" y="450570"/>
                  </a:lnTo>
                  <a:lnTo>
                    <a:pt x="297268" y="450570"/>
                  </a:lnTo>
                  <a:lnTo>
                    <a:pt x="292150" y="538467"/>
                  </a:lnTo>
                  <a:lnTo>
                    <a:pt x="306832" y="538467"/>
                  </a:lnTo>
                  <a:lnTo>
                    <a:pt x="310400" y="535051"/>
                  </a:lnTo>
                  <a:lnTo>
                    <a:pt x="314845" y="532079"/>
                  </a:lnTo>
                  <a:lnTo>
                    <a:pt x="325526" y="527037"/>
                  </a:lnTo>
                  <a:lnTo>
                    <a:pt x="331609" y="525780"/>
                  </a:lnTo>
                  <a:lnTo>
                    <a:pt x="338429" y="525780"/>
                  </a:lnTo>
                  <a:lnTo>
                    <a:pt x="372338" y="545998"/>
                  </a:lnTo>
                  <a:lnTo>
                    <a:pt x="374700" y="562711"/>
                  </a:lnTo>
                  <a:lnTo>
                    <a:pt x="374700" y="569315"/>
                  </a:lnTo>
                  <a:lnTo>
                    <a:pt x="348919" y="598131"/>
                  </a:lnTo>
                  <a:lnTo>
                    <a:pt x="342887" y="599211"/>
                  </a:lnTo>
                  <a:lnTo>
                    <a:pt x="328193" y="599211"/>
                  </a:lnTo>
                  <a:lnTo>
                    <a:pt x="291706" y="582968"/>
                  </a:lnTo>
                  <a:lnTo>
                    <a:pt x="283692" y="595642"/>
                  </a:lnTo>
                  <a:lnTo>
                    <a:pt x="320294" y="612254"/>
                  </a:lnTo>
                  <a:lnTo>
                    <a:pt x="335762" y="613448"/>
                  </a:lnTo>
                  <a:lnTo>
                    <a:pt x="342938" y="613168"/>
                  </a:lnTo>
                  <a:lnTo>
                    <a:pt x="382155" y="593458"/>
                  </a:lnTo>
                  <a:lnTo>
                    <a:pt x="390055" y="571169"/>
                  </a:lnTo>
                  <a:lnTo>
                    <a:pt x="390055" y="554926"/>
                  </a:lnTo>
                  <a:close/>
                </a:path>
                <a:path w="2263775" h="2120265">
                  <a:moveTo>
                    <a:pt x="390258" y="964552"/>
                  </a:moveTo>
                  <a:lnTo>
                    <a:pt x="382892" y="922870"/>
                  </a:lnTo>
                  <a:lnTo>
                    <a:pt x="374256" y="909789"/>
                  </a:lnTo>
                  <a:lnTo>
                    <a:pt x="374256" y="964552"/>
                  </a:lnTo>
                  <a:lnTo>
                    <a:pt x="374256" y="989926"/>
                  </a:lnTo>
                  <a:lnTo>
                    <a:pt x="364464" y="1032979"/>
                  </a:lnTo>
                  <a:lnTo>
                    <a:pt x="335534" y="1045997"/>
                  </a:lnTo>
                  <a:lnTo>
                    <a:pt x="326834" y="1045171"/>
                  </a:lnTo>
                  <a:lnTo>
                    <a:pt x="299745" y="1015568"/>
                  </a:lnTo>
                  <a:lnTo>
                    <a:pt x="297268" y="989926"/>
                  </a:lnTo>
                  <a:lnTo>
                    <a:pt x="297268" y="964552"/>
                  </a:lnTo>
                  <a:lnTo>
                    <a:pt x="307174" y="921829"/>
                  </a:lnTo>
                  <a:lnTo>
                    <a:pt x="335534" y="908710"/>
                  </a:lnTo>
                  <a:lnTo>
                    <a:pt x="344614" y="909523"/>
                  </a:lnTo>
                  <a:lnTo>
                    <a:pt x="371830" y="938936"/>
                  </a:lnTo>
                  <a:lnTo>
                    <a:pt x="374256" y="964552"/>
                  </a:lnTo>
                  <a:lnTo>
                    <a:pt x="374256" y="909789"/>
                  </a:lnTo>
                  <a:lnTo>
                    <a:pt x="335534" y="894689"/>
                  </a:lnTo>
                  <a:lnTo>
                    <a:pt x="322453" y="895832"/>
                  </a:lnTo>
                  <a:lnTo>
                    <a:pt x="288632" y="923023"/>
                  </a:lnTo>
                  <a:lnTo>
                    <a:pt x="281254" y="964552"/>
                  </a:lnTo>
                  <a:lnTo>
                    <a:pt x="281254" y="989926"/>
                  </a:lnTo>
                  <a:lnTo>
                    <a:pt x="288505" y="1031671"/>
                  </a:lnTo>
                  <a:lnTo>
                    <a:pt x="322275" y="1058875"/>
                  </a:lnTo>
                  <a:lnTo>
                    <a:pt x="335534" y="1060005"/>
                  </a:lnTo>
                  <a:lnTo>
                    <a:pt x="348996" y="1058875"/>
                  </a:lnTo>
                  <a:lnTo>
                    <a:pt x="383019" y="1031811"/>
                  </a:lnTo>
                  <a:lnTo>
                    <a:pt x="390258" y="989926"/>
                  </a:lnTo>
                  <a:lnTo>
                    <a:pt x="390258" y="964552"/>
                  </a:lnTo>
                  <a:close/>
                </a:path>
                <a:path w="2263775" h="2120265">
                  <a:moveTo>
                    <a:pt x="448576" y="2451"/>
                  </a:moveTo>
                  <a:lnTo>
                    <a:pt x="436778" y="2451"/>
                  </a:lnTo>
                  <a:lnTo>
                    <a:pt x="387159" y="33159"/>
                  </a:lnTo>
                  <a:lnTo>
                    <a:pt x="394284" y="45618"/>
                  </a:lnTo>
                  <a:lnTo>
                    <a:pt x="432993" y="22034"/>
                  </a:lnTo>
                  <a:lnTo>
                    <a:pt x="432993" y="162877"/>
                  </a:lnTo>
                  <a:lnTo>
                    <a:pt x="448576" y="162877"/>
                  </a:lnTo>
                  <a:lnTo>
                    <a:pt x="448576" y="22034"/>
                  </a:lnTo>
                  <a:lnTo>
                    <a:pt x="448576" y="2451"/>
                  </a:lnTo>
                  <a:close/>
                </a:path>
                <a:path w="2263775" h="2120265">
                  <a:moveTo>
                    <a:pt x="485051" y="2020557"/>
                  </a:moveTo>
                  <a:lnTo>
                    <a:pt x="477672" y="1978875"/>
                  </a:lnTo>
                  <a:lnTo>
                    <a:pt x="469036" y="1965782"/>
                  </a:lnTo>
                  <a:lnTo>
                    <a:pt x="469036" y="2020557"/>
                  </a:lnTo>
                  <a:lnTo>
                    <a:pt x="469036" y="2045931"/>
                  </a:lnTo>
                  <a:lnTo>
                    <a:pt x="459257" y="2088984"/>
                  </a:lnTo>
                  <a:lnTo>
                    <a:pt x="430326" y="2102002"/>
                  </a:lnTo>
                  <a:lnTo>
                    <a:pt x="421627" y="2101176"/>
                  </a:lnTo>
                  <a:lnTo>
                    <a:pt x="394525" y="2071573"/>
                  </a:lnTo>
                  <a:lnTo>
                    <a:pt x="392049" y="2045931"/>
                  </a:lnTo>
                  <a:lnTo>
                    <a:pt x="392049" y="2020557"/>
                  </a:lnTo>
                  <a:lnTo>
                    <a:pt x="401955" y="1977834"/>
                  </a:lnTo>
                  <a:lnTo>
                    <a:pt x="430326" y="1964715"/>
                  </a:lnTo>
                  <a:lnTo>
                    <a:pt x="439394" y="1965528"/>
                  </a:lnTo>
                  <a:lnTo>
                    <a:pt x="466623" y="1994941"/>
                  </a:lnTo>
                  <a:lnTo>
                    <a:pt x="469036" y="2020557"/>
                  </a:lnTo>
                  <a:lnTo>
                    <a:pt x="469036" y="1965782"/>
                  </a:lnTo>
                  <a:lnTo>
                    <a:pt x="430326" y="1950694"/>
                  </a:lnTo>
                  <a:lnTo>
                    <a:pt x="417245" y="1951837"/>
                  </a:lnTo>
                  <a:lnTo>
                    <a:pt x="383413" y="1979015"/>
                  </a:lnTo>
                  <a:lnTo>
                    <a:pt x="376047" y="2020557"/>
                  </a:lnTo>
                  <a:lnTo>
                    <a:pt x="376047" y="2045931"/>
                  </a:lnTo>
                  <a:lnTo>
                    <a:pt x="383298" y="2087676"/>
                  </a:lnTo>
                  <a:lnTo>
                    <a:pt x="417055" y="2114880"/>
                  </a:lnTo>
                  <a:lnTo>
                    <a:pt x="430326" y="2116010"/>
                  </a:lnTo>
                  <a:lnTo>
                    <a:pt x="443788" y="2114880"/>
                  </a:lnTo>
                  <a:lnTo>
                    <a:pt x="477799" y="2087816"/>
                  </a:lnTo>
                  <a:lnTo>
                    <a:pt x="485051" y="2045931"/>
                  </a:lnTo>
                  <a:lnTo>
                    <a:pt x="485051" y="2020557"/>
                  </a:lnTo>
                  <a:close/>
                </a:path>
                <a:path w="2263775" h="2120265">
                  <a:moveTo>
                    <a:pt x="2037245" y="1953145"/>
                  </a:moveTo>
                  <a:lnTo>
                    <a:pt x="2025459" y="1953145"/>
                  </a:lnTo>
                  <a:lnTo>
                    <a:pt x="1975840" y="1983841"/>
                  </a:lnTo>
                  <a:lnTo>
                    <a:pt x="1982952" y="1996313"/>
                  </a:lnTo>
                  <a:lnTo>
                    <a:pt x="2021674" y="1972716"/>
                  </a:lnTo>
                  <a:lnTo>
                    <a:pt x="2021674" y="2113572"/>
                  </a:lnTo>
                  <a:lnTo>
                    <a:pt x="2037245" y="2113572"/>
                  </a:lnTo>
                  <a:lnTo>
                    <a:pt x="2037245" y="1972716"/>
                  </a:lnTo>
                  <a:lnTo>
                    <a:pt x="2037245" y="1953145"/>
                  </a:lnTo>
                  <a:close/>
                </a:path>
                <a:path w="2263775" h="2120265">
                  <a:moveTo>
                    <a:pt x="2038134" y="1418247"/>
                  </a:moveTo>
                  <a:lnTo>
                    <a:pt x="2026348" y="1418247"/>
                  </a:lnTo>
                  <a:lnTo>
                    <a:pt x="1976729" y="1448943"/>
                  </a:lnTo>
                  <a:lnTo>
                    <a:pt x="1983854" y="1461401"/>
                  </a:lnTo>
                  <a:lnTo>
                    <a:pt x="2022563" y="1437817"/>
                  </a:lnTo>
                  <a:lnTo>
                    <a:pt x="2022563" y="1578673"/>
                  </a:lnTo>
                  <a:lnTo>
                    <a:pt x="2038134" y="1578673"/>
                  </a:lnTo>
                  <a:lnTo>
                    <a:pt x="2038134" y="1437817"/>
                  </a:lnTo>
                  <a:lnTo>
                    <a:pt x="2038134" y="1418247"/>
                  </a:lnTo>
                  <a:close/>
                </a:path>
                <a:path w="2263775" h="2120265">
                  <a:moveTo>
                    <a:pt x="2038134" y="897140"/>
                  </a:moveTo>
                  <a:lnTo>
                    <a:pt x="2026348" y="897140"/>
                  </a:lnTo>
                  <a:lnTo>
                    <a:pt x="1976729" y="927849"/>
                  </a:lnTo>
                  <a:lnTo>
                    <a:pt x="1983854" y="940308"/>
                  </a:lnTo>
                  <a:lnTo>
                    <a:pt x="2022563" y="916724"/>
                  </a:lnTo>
                  <a:lnTo>
                    <a:pt x="2022563" y="1057567"/>
                  </a:lnTo>
                  <a:lnTo>
                    <a:pt x="2038134" y="1057567"/>
                  </a:lnTo>
                  <a:lnTo>
                    <a:pt x="2038134" y="916724"/>
                  </a:lnTo>
                  <a:lnTo>
                    <a:pt x="2038134" y="897140"/>
                  </a:lnTo>
                  <a:close/>
                </a:path>
                <a:path w="2263775" h="2120265">
                  <a:moveTo>
                    <a:pt x="2038134" y="450570"/>
                  </a:moveTo>
                  <a:lnTo>
                    <a:pt x="2026348" y="450570"/>
                  </a:lnTo>
                  <a:lnTo>
                    <a:pt x="1976729" y="481279"/>
                  </a:lnTo>
                  <a:lnTo>
                    <a:pt x="1983854" y="493737"/>
                  </a:lnTo>
                  <a:lnTo>
                    <a:pt x="2022563" y="470154"/>
                  </a:lnTo>
                  <a:lnTo>
                    <a:pt x="2022563" y="610997"/>
                  </a:lnTo>
                  <a:lnTo>
                    <a:pt x="2038134" y="610997"/>
                  </a:lnTo>
                  <a:lnTo>
                    <a:pt x="2038134" y="470154"/>
                  </a:lnTo>
                  <a:lnTo>
                    <a:pt x="2038134" y="450570"/>
                  </a:lnTo>
                  <a:close/>
                </a:path>
                <a:path w="2263775" h="2120265">
                  <a:moveTo>
                    <a:pt x="2071509" y="148640"/>
                  </a:moveTo>
                  <a:lnTo>
                    <a:pt x="1989188" y="148640"/>
                  </a:lnTo>
                  <a:lnTo>
                    <a:pt x="2052307" y="74472"/>
                  </a:lnTo>
                  <a:lnTo>
                    <a:pt x="2055164" y="70612"/>
                  </a:lnTo>
                  <a:lnTo>
                    <a:pt x="2060054" y="62890"/>
                  </a:lnTo>
                  <a:lnTo>
                    <a:pt x="2062022" y="58928"/>
                  </a:lnTo>
                  <a:lnTo>
                    <a:pt x="2064994" y="50774"/>
                  </a:lnTo>
                  <a:lnTo>
                    <a:pt x="2065731" y="46583"/>
                  </a:lnTo>
                  <a:lnTo>
                    <a:pt x="2065731" y="34124"/>
                  </a:lnTo>
                  <a:lnTo>
                    <a:pt x="2032571" y="965"/>
                  </a:lnTo>
                  <a:lnTo>
                    <a:pt x="2026119" y="0"/>
                  </a:lnTo>
                  <a:lnTo>
                    <a:pt x="2012327" y="0"/>
                  </a:lnTo>
                  <a:lnTo>
                    <a:pt x="1974138" y="23774"/>
                  </a:lnTo>
                  <a:lnTo>
                    <a:pt x="1969833" y="30708"/>
                  </a:lnTo>
                  <a:lnTo>
                    <a:pt x="1982292" y="38493"/>
                  </a:lnTo>
                  <a:lnTo>
                    <a:pt x="1986280" y="32042"/>
                  </a:lnTo>
                  <a:lnTo>
                    <a:pt x="1990471" y="26708"/>
                  </a:lnTo>
                  <a:lnTo>
                    <a:pt x="1994852" y="22479"/>
                  </a:lnTo>
                  <a:lnTo>
                    <a:pt x="1999424" y="19354"/>
                  </a:lnTo>
                  <a:lnTo>
                    <a:pt x="2005647" y="15951"/>
                  </a:lnTo>
                  <a:lnTo>
                    <a:pt x="2012327" y="14236"/>
                  </a:lnTo>
                  <a:lnTo>
                    <a:pt x="2029244" y="14236"/>
                  </a:lnTo>
                  <a:lnTo>
                    <a:pt x="2036762" y="16573"/>
                  </a:lnTo>
                  <a:lnTo>
                    <a:pt x="2047303" y="25920"/>
                  </a:lnTo>
                  <a:lnTo>
                    <a:pt x="2049843" y="32042"/>
                  </a:lnTo>
                  <a:lnTo>
                    <a:pt x="2049932" y="44132"/>
                  </a:lnTo>
                  <a:lnTo>
                    <a:pt x="2049678" y="46278"/>
                  </a:lnTo>
                  <a:lnTo>
                    <a:pt x="1969604" y="149529"/>
                  </a:lnTo>
                  <a:lnTo>
                    <a:pt x="1969604" y="162877"/>
                  </a:lnTo>
                  <a:lnTo>
                    <a:pt x="2071509" y="162877"/>
                  </a:lnTo>
                  <a:lnTo>
                    <a:pt x="2071509" y="148640"/>
                  </a:lnTo>
                  <a:close/>
                </a:path>
                <a:path w="2263775" h="2120265">
                  <a:moveTo>
                    <a:pt x="2125357" y="1562874"/>
                  </a:moveTo>
                  <a:lnTo>
                    <a:pt x="2102891" y="1562874"/>
                  </a:lnTo>
                  <a:lnTo>
                    <a:pt x="2102891" y="1585125"/>
                  </a:lnTo>
                  <a:lnTo>
                    <a:pt x="2125357" y="1585125"/>
                  </a:lnTo>
                  <a:lnTo>
                    <a:pt x="2125357" y="1562874"/>
                  </a:lnTo>
                  <a:close/>
                </a:path>
                <a:path w="2263775" h="2120265">
                  <a:moveTo>
                    <a:pt x="2125357" y="1041768"/>
                  </a:moveTo>
                  <a:lnTo>
                    <a:pt x="2102891" y="1041768"/>
                  </a:lnTo>
                  <a:lnTo>
                    <a:pt x="2102891" y="1064018"/>
                  </a:lnTo>
                  <a:lnTo>
                    <a:pt x="2125357" y="1064018"/>
                  </a:lnTo>
                  <a:lnTo>
                    <a:pt x="2125357" y="1041768"/>
                  </a:lnTo>
                  <a:close/>
                </a:path>
                <a:path w="2263775" h="2120265">
                  <a:moveTo>
                    <a:pt x="2125357" y="595198"/>
                  </a:moveTo>
                  <a:lnTo>
                    <a:pt x="2102891" y="595198"/>
                  </a:lnTo>
                  <a:lnTo>
                    <a:pt x="2102891" y="617448"/>
                  </a:lnTo>
                  <a:lnTo>
                    <a:pt x="2125357" y="617448"/>
                  </a:lnTo>
                  <a:lnTo>
                    <a:pt x="2125357" y="595198"/>
                  </a:lnTo>
                  <a:close/>
                </a:path>
                <a:path w="2263775" h="2120265">
                  <a:moveTo>
                    <a:pt x="2126691" y="2097773"/>
                  </a:moveTo>
                  <a:lnTo>
                    <a:pt x="2104224" y="2097773"/>
                  </a:lnTo>
                  <a:lnTo>
                    <a:pt x="2104224" y="2120023"/>
                  </a:lnTo>
                  <a:lnTo>
                    <a:pt x="2126691" y="2120023"/>
                  </a:lnTo>
                  <a:lnTo>
                    <a:pt x="2126691" y="2097773"/>
                  </a:lnTo>
                  <a:close/>
                </a:path>
                <a:path w="2263775" h="2120265">
                  <a:moveTo>
                    <a:pt x="2126691" y="147078"/>
                  </a:moveTo>
                  <a:lnTo>
                    <a:pt x="2104224" y="147078"/>
                  </a:lnTo>
                  <a:lnTo>
                    <a:pt x="2104224" y="169329"/>
                  </a:lnTo>
                  <a:lnTo>
                    <a:pt x="2126691" y="169329"/>
                  </a:lnTo>
                  <a:lnTo>
                    <a:pt x="2126691" y="147078"/>
                  </a:lnTo>
                  <a:close/>
                </a:path>
                <a:path w="2263775" h="2120265">
                  <a:moveTo>
                    <a:pt x="2260866" y="562051"/>
                  </a:moveTo>
                  <a:lnTo>
                    <a:pt x="2245068" y="535698"/>
                  </a:lnTo>
                  <a:lnTo>
                    <a:pt x="2245068" y="573989"/>
                  </a:lnTo>
                  <a:lnTo>
                    <a:pt x="2244255" y="577850"/>
                  </a:lnTo>
                  <a:lnTo>
                    <a:pt x="2214880" y="599427"/>
                  </a:lnTo>
                  <a:lnTo>
                    <a:pt x="2203602" y="599427"/>
                  </a:lnTo>
                  <a:lnTo>
                    <a:pt x="2173427" y="573989"/>
                  </a:lnTo>
                  <a:lnTo>
                    <a:pt x="2173465" y="562051"/>
                  </a:lnTo>
                  <a:lnTo>
                    <a:pt x="2204059" y="535571"/>
                  </a:lnTo>
                  <a:lnTo>
                    <a:pt x="2214588" y="535571"/>
                  </a:lnTo>
                  <a:lnTo>
                    <a:pt x="2244991" y="562051"/>
                  </a:lnTo>
                  <a:lnTo>
                    <a:pt x="2245068" y="573989"/>
                  </a:lnTo>
                  <a:lnTo>
                    <a:pt x="2245068" y="535698"/>
                  </a:lnTo>
                  <a:lnTo>
                    <a:pt x="2244877" y="535571"/>
                  </a:lnTo>
                  <a:lnTo>
                    <a:pt x="2239543" y="532079"/>
                  </a:lnTo>
                  <a:lnTo>
                    <a:pt x="2235568" y="530225"/>
                  </a:lnTo>
                  <a:lnTo>
                    <a:pt x="2231275" y="528891"/>
                  </a:lnTo>
                  <a:lnTo>
                    <a:pt x="2239137" y="525335"/>
                  </a:lnTo>
                  <a:lnTo>
                    <a:pt x="2242108" y="522884"/>
                  </a:lnTo>
                  <a:lnTo>
                    <a:pt x="2245182" y="520369"/>
                  </a:lnTo>
                  <a:lnTo>
                    <a:pt x="2253640" y="507606"/>
                  </a:lnTo>
                  <a:lnTo>
                    <a:pt x="2255748" y="500189"/>
                  </a:lnTo>
                  <a:lnTo>
                    <a:pt x="2255748" y="482396"/>
                  </a:lnTo>
                  <a:lnTo>
                    <a:pt x="2254593" y="477050"/>
                  </a:lnTo>
                  <a:lnTo>
                    <a:pt x="2249995" y="467258"/>
                  </a:lnTo>
                  <a:lnTo>
                    <a:pt x="2246769" y="463029"/>
                  </a:lnTo>
                  <a:lnTo>
                    <a:pt x="2245474" y="461924"/>
                  </a:lnTo>
                  <a:lnTo>
                    <a:pt x="2240623" y="457771"/>
                  </a:lnTo>
                  <a:lnTo>
                    <a:pt x="2240623" y="480542"/>
                  </a:lnTo>
                  <a:lnTo>
                    <a:pt x="2240623" y="495820"/>
                  </a:lnTo>
                  <a:lnTo>
                    <a:pt x="2239873" y="499897"/>
                  </a:lnTo>
                  <a:lnTo>
                    <a:pt x="2213991" y="522884"/>
                  </a:lnTo>
                  <a:lnTo>
                    <a:pt x="2204504" y="522884"/>
                  </a:lnTo>
                  <a:lnTo>
                    <a:pt x="2177872" y="495820"/>
                  </a:lnTo>
                  <a:lnTo>
                    <a:pt x="2177872" y="480542"/>
                  </a:lnTo>
                  <a:lnTo>
                    <a:pt x="2180691" y="473976"/>
                  </a:lnTo>
                  <a:lnTo>
                    <a:pt x="2191969" y="464324"/>
                  </a:lnTo>
                  <a:lnTo>
                    <a:pt x="2199602" y="461924"/>
                  </a:lnTo>
                  <a:lnTo>
                    <a:pt x="2218740" y="461924"/>
                  </a:lnTo>
                  <a:lnTo>
                    <a:pt x="2226335" y="464324"/>
                  </a:lnTo>
                  <a:lnTo>
                    <a:pt x="2237765" y="473976"/>
                  </a:lnTo>
                  <a:lnTo>
                    <a:pt x="2240623" y="480542"/>
                  </a:lnTo>
                  <a:lnTo>
                    <a:pt x="2240623" y="457771"/>
                  </a:lnTo>
                  <a:lnTo>
                    <a:pt x="2238464" y="455917"/>
                  </a:lnTo>
                  <a:lnTo>
                    <a:pt x="2233536" y="453136"/>
                  </a:lnTo>
                  <a:lnTo>
                    <a:pt x="2222119" y="449122"/>
                  </a:lnTo>
                  <a:lnTo>
                    <a:pt x="2215921" y="448119"/>
                  </a:lnTo>
                  <a:lnTo>
                    <a:pt x="2202573" y="448119"/>
                  </a:lnTo>
                  <a:lnTo>
                    <a:pt x="2168487" y="467258"/>
                  </a:lnTo>
                  <a:lnTo>
                    <a:pt x="2162746" y="482396"/>
                  </a:lnTo>
                  <a:lnTo>
                    <a:pt x="2162746" y="500189"/>
                  </a:lnTo>
                  <a:lnTo>
                    <a:pt x="2164854" y="507606"/>
                  </a:lnTo>
                  <a:lnTo>
                    <a:pt x="2173313" y="520369"/>
                  </a:lnTo>
                  <a:lnTo>
                    <a:pt x="2179282" y="525335"/>
                  </a:lnTo>
                  <a:lnTo>
                    <a:pt x="2186990" y="528891"/>
                  </a:lnTo>
                  <a:lnTo>
                    <a:pt x="2180742" y="531279"/>
                  </a:lnTo>
                  <a:lnTo>
                    <a:pt x="2157628" y="557593"/>
                  </a:lnTo>
                  <a:lnTo>
                    <a:pt x="2157628" y="576656"/>
                  </a:lnTo>
                  <a:lnTo>
                    <a:pt x="2181733" y="608253"/>
                  </a:lnTo>
                  <a:lnTo>
                    <a:pt x="2201532" y="613448"/>
                  </a:lnTo>
                  <a:lnTo>
                    <a:pt x="2216962" y="613448"/>
                  </a:lnTo>
                  <a:lnTo>
                    <a:pt x="2223998" y="612406"/>
                  </a:lnTo>
                  <a:lnTo>
                    <a:pt x="2236762" y="608253"/>
                  </a:lnTo>
                  <a:lnTo>
                    <a:pt x="2242210" y="605320"/>
                  </a:lnTo>
                  <a:lnTo>
                    <a:pt x="2249259" y="599427"/>
                  </a:lnTo>
                  <a:lnTo>
                    <a:pt x="2251265" y="597763"/>
                  </a:lnTo>
                  <a:lnTo>
                    <a:pt x="2254745" y="593191"/>
                  </a:lnTo>
                  <a:lnTo>
                    <a:pt x="2259647" y="582523"/>
                  </a:lnTo>
                  <a:lnTo>
                    <a:pt x="2260866" y="576656"/>
                  </a:lnTo>
                  <a:lnTo>
                    <a:pt x="2260866" y="562051"/>
                  </a:lnTo>
                  <a:close/>
                </a:path>
                <a:path w="2263775" h="2120265">
                  <a:moveTo>
                    <a:pt x="2261539" y="1564424"/>
                  </a:moveTo>
                  <a:lnTo>
                    <a:pt x="2179205" y="1564424"/>
                  </a:lnTo>
                  <a:lnTo>
                    <a:pt x="2242324" y="1490256"/>
                  </a:lnTo>
                  <a:lnTo>
                    <a:pt x="2245182" y="1486408"/>
                  </a:lnTo>
                  <a:lnTo>
                    <a:pt x="2250071" y="1478686"/>
                  </a:lnTo>
                  <a:lnTo>
                    <a:pt x="2252040" y="1474724"/>
                  </a:lnTo>
                  <a:lnTo>
                    <a:pt x="2255012" y="1466557"/>
                  </a:lnTo>
                  <a:lnTo>
                    <a:pt x="2255748" y="1462366"/>
                  </a:lnTo>
                  <a:lnTo>
                    <a:pt x="2255748" y="1449908"/>
                  </a:lnTo>
                  <a:lnTo>
                    <a:pt x="2222601" y="1416761"/>
                  </a:lnTo>
                  <a:lnTo>
                    <a:pt x="2216137" y="1415796"/>
                  </a:lnTo>
                  <a:lnTo>
                    <a:pt x="2202345" y="1415796"/>
                  </a:lnTo>
                  <a:lnTo>
                    <a:pt x="2164156" y="1439570"/>
                  </a:lnTo>
                  <a:lnTo>
                    <a:pt x="2159851" y="1446504"/>
                  </a:lnTo>
                  <a:lnTo>
                    <a:pt x="2172309" y="1454289"/>
                  </a:lnTo>
                  <a:lnTo>
                    <a:pt x="2176297" y="1447838"/>
                  </a:lnTo>
                  <a:lnTo>
                    <a:pt x="2180488" y="1442491"/>
                  </a:lnTo>
                  <a:lnTo>
                    <a:pt x="2184870" y="1438262"/>
                  </a:lnTo>
                  <a:lnTo>
                    <a:pt x="2189442" y="1435150"/>
                  </a:lnTo>
                  <a:lnTo>
                    <a:pt x="2195677" y="1431734"/>
                  </a:lnTo>
                  <a:lnTo>
                    <a:pt x="2202345" y="1430032"/>
                  </a:lnTo>
                  <a:lnTo>
                    <a:pt x="2219261" y="1430032"/>
                  </a:lnTo>
                  <a:lnTo>
                    <a:pt x="2226780" y="1432369"/>
                  </a:lnTo>
                  <a:lnTo>
                    <a:pt x="2237321" y="1441716"/>
                  </a:lnTo>
                  <a:lnTo>
                    <a:pt x="2239861" y="1447838"/>
                  </a:lnTo>
                  <a:lnTo>
                    <a:pt x="2239949" y="1459928"/>
                  </a:lnTo>
                  <a:lnTo>
                    <a:pt x="2239695" y="1462074"/>
                  </a:lnTo>
                  <a:lnTo>
                    <a:pt x="2159622" y="1565313"/>
                  </a:lnTo>
                  <a:lnTo>
                    <a:pt x="2159622" y="1578673"/>
                  </a:lnTo>
                  <a:lnTo>
                    <a:pt x="2261539" y="1578673"/>
                  </a:lnTo>
                  <a:lnTo>
                    <a:pt x="2261539" y="1564424"/>
                  </a:lnTo>
                  <a:close/>
                </a:path>
                <a:path w="2263775" h="2120265">
                  <a:moveTo>
                    <a:pt x="2262860" y="2020557"/>
                  </a:moveTo>
                  <a:lnTo>
                    <a:pt x="2255482" y="1978875"/>
                  </a:lnTo>
                  <a:lnTo>
                    <a:pt x="2246846" y="1965782"/>
                  </a:lnTo>
                  <a:lnTo>
                    <a:pt x="2246846" y="2020557"/>
                  </a:lnTo>
                  <a:lnTo>
                    <a:pt x="2246846" y="2045931"/>
                  </a:lnTo>
                  <a:lnTo>
                    <a:pt x="2237054" y="2088984"/>
                  </a:lnTo>
                  <a:lnTo>
                    <a:pt x="2208136" y="2102002"/>
                  </a:lnTo>
                  <a:lnTo>
                    <a:pt x="2199436" y="2101176"/>
                  </a:lnTo>
                  <a:lnTo>
                    <a:pt x="2172335" y="2071573"/>
                  </a:lnTo>
                  <a:lnTo>
                    <a:pt x="2169858" y="2045931"/>
                  </a:lnTo>
                  <a:lnTo>
                    <a:pt x="2169858" y="2020557"/>
                  </a:lnTo>
                  <a:lnTo>
                    <a:pt x="2179764" y="1977834"/>
                  </a:lnTo>
                  <a:lnTo>
                    <a:pt x="2208136" y="1964715"/>
                  </a:lnTo>
                  <a:lnTo>
                    <a:pt x="2217204" y="1965528"/>
                  </a:lnTo>
                  <a:lnTo>
                    <a:pt x="2244433" y="1994941"/>
                  </a:lnTo>
                  <a:lnTo>
                    <a:pt x="2246846" y="2020557"/>
                  </a:lnTo>
                  <a:lnTo>
                    <a:pt x="2246846" y="1965782"/>
                  </a:lnTo>
                  <a:lnTo>
                    <a:pt x="2208136" y="1950694"/>
                  </a:lnTo>
                  <a:lnTo>
                    <a:pt x="2195042" y="1951837"/>
                  </a:lnTo>
                  <a:lnTo>
                    <a:pt x="2161222" y="1979015"/>
                  </a:lnTo>
                  <a:lnTo>
                    <a:pt x="2153856" y="2020557"/>
                  </a:lnTo>
                  <a:lnTo>
                    <a:pt x="2153856" y="2045931"/>
                  </a:lnTo>
                  <a:lnTo>
                    <a:pt x="2161095" y="2087676"/>
                  </a:lnTo>
                  <a:lnTo>
                    <a:pt x="2194864" y="2114880"/>
                  </a:lnTo>
                  <a:lnTo>
                    <a:pt x="2208136" y="2116010"/>
                  </a:lnTo>
                  <a:lnTo>
                    <a:pt x="2221598" y="2114880"/>
                  </a:lnTo>
                  <a:lnTo>
                    <a:pt x="2255609" y="2087816"/>
                  </a:lnTo>
                  <a:lnTo>
                    <a:pt x="2262860" y="2045931"/>
                  </a:lnTo>
                  <a:lnTo>
                    <a:pt x="2262860" y="2020557"/>
                  </a:lnTo>
                  <a:close/>
                </a:path>
                <a:path w="2263775" h="2120265">
                  <a:moveTo>
                    <a:pt x="2262860" y="69862"/>
                  </a:moveTo>
                  <a:lnTo>
                    <a:pt x="2255482" y="28181"/>
                  </a:lnTo>
                  <a:lnTo>
                    <a:pt x="2246846" y="15087"/>
                  </a:lnTo>
                  <a:lnTo>
                    <a:pt x="2246846" y="69862"/>
                  </a:lnTo>
                  <a:lnTo>
                    <a:pt x="2246846" y="95237"/>
                  </a:lnTo>
                  <a:lnTo>
                    <a:pt x="2237054" y="138290"/>
                  </a:lnTo>
                  <a:lnTo>
                    <a:pt x="2208136" y="151307"/>
                  </a:lnTo>
                  <a:lnTo>
                    <a:pt x="2199436" y="150482"/>
                  </a:lnTo>
                  <a:lnTo>
                    <a:pt x="2172335" y="120878"/>
                  </a:lnTo>
                  <a:lnTo>
                    <a:pt x="2169858" y="95237"/>
                  </a:lnTo>
                  <a:lnTo>
                    <a:pt x="2169858" y="69862"/>
                  </a:lnTo>
                  <a:lnTo>
                    <a:pt x="2179764" y="27152"/>
                  </a:lnTo>
                  <a:lnTo>
                    <a:pt x="2208136" y="14020"/>
                  </a:lnTo>
                  <a:lnTo>
                    <a:pt x="2217204" y="14833"/>
                  </a:lnTo>
                  <a:lnTo>
                    <a:pt x="2244433" y="44246"/>
                  </a:lnTo>
                  <a:lnTo>
                    <a:pt x="2246846" y="69862"/>
                  </a:lnTo>
                  <a:lnTo>
                    <a:pt x="2246846" y="15087"/>
                  </a:lnTo>
                  <a:lnTo>
                    <a:pt x="2208136" y="0"/>
                  </a:lnTo>
                  <a:lnTo>
                    <a:pt x="2195042" y="1143"/>
                  </a:lnTo>
                  <a:lnTo>
                    <a:pt x="2161222" y="28333"/>
                  </a:lnTo>
                  <a:lnTo>
                    <a:pt x="2153856" y="69862"/>
                  </a:lnTo>
                  <a:lnTo>
                    <a:pt x="2153856" y="95237"/>
                  </a:lnTo>
                  <a:lnTo>
                    <a:pt x="2161095" y="136982"/>
                  </a:lnTo>
                  <a:lnTo>
                    <a:pt x="2194864" y="164185"/>
                  </a:lnTo>
                  <a:lnTo>
                    <a:pt x="2208136" y="165328"/>
                  </a:lnTo>
                  <a:lnTo>
                    <a:pt x="2221598" y="164185"/>
                  </a:lnTo>
                  <a:lnTo>
                    <a:pt x="2255609" y="137121"/>
                  </a:lnTo>
                  <a:lnTo>
                    <a:pt x="2262860" y="95237"/>
                  </a:lnTo>
                  <a:lnTo>
                    <a:pt x="2262860" y="69862"/>
                  </a:lnTo>
                  <a:close/>
                </a:path>
                <a:path w="2263775" h="2120265">
                  <a:moveTo>
                    <a:pt x="2263533" y="1001496"/>
                  </a:moveTo>
                  <a:lnTo>
                    <a:pt x="2248712" y="969670"/>
                  </a:lnTo>
                  <a:lnTo>
                    <a:pt x="2247519" y="968336"/>
                  </a:lnTo>
                  <a:lnTo>
                    <a:pt x="2242515" y="964819"/>
                  </a:lnTo>
                  <a:lnTo>
                    <a:pt x="2230488" y="959624"/>
                  </a:lnTo>
                  <a:lnTo>
                    <a:pt x="2223554" y="958329"/>
                  </a:lnTo>
                  <a:lnTo>
                    <a:pt x="2209025" y="958329"/>
                  </a:lnTo>
                  <a:lnTo>
                    <a:pt x="2202650" y="959370"/>
                  </a:lnTo>
                  <a:lnTo>
                    <a:pt x="2190483" y="963523"/>
                  </a:lnTo>
                  <a:lnTo>
                    <a:pt x="2185657" y="966266"/>
                  </a:lnTo>
                  <a:lnTo>
                    <a:pt x="2182101" y="969670"/>
                  </a:lnTo>
                  <a:lnTo>
                    <a:pt x="2184552" y="911377"/>
                  </a:lnTo>
                  <a:lnTo>
                    <a:pt x="2253297" y="911377"/>
                  </a:lnTo>
                  <a:lnTo>
                    <a:pt x="2253297" y="897140"/>
                  </a:lnTo>
                  <a:lnTo>
                    <a:pt x="2170747" y="897140"/>
                  </a:lnTo>
                  <a:lnTo>
                    <a:pt x="2165629" y="985024"/>
                  </a:lnTo>
                  <a:lnTo>
                    <a:pt x="2180323" y="985024"/>
                  </a:lnTo>
                  <a:lnTo>
                    <a:pt x="2183879" y="981621"/>
                  </a:lnTo>
                  <a:lnTo>
                    <a:pt x="2188324" y="978649"/>
                  </a:lnTo>
                  <a:lnTo>
                    <a:pt x="2199005" y="973607"/>
                  </a:lnTo>
                  <a:lnTo>
                    <a:pt x="2205088" y="972350"/>
                  </a:lnTo>
                  <a:lnTo>
                    <a:pt x="2211921" y="972350"/>
                  </a:lnTo>
                  <a:lnTo>
                    <a:pt x="2245817" y="992568"/>
                  </a:lnTo>
                  <a:lnTo>
                    <a:pt x="2248179" y="1009281"/>
                  </a:lnTo>
                  <a:lnTo>
                    <a:pt x="2248179" y="1015885"/>
                  </a:lnTo>
                  <a:lnTo>
                    <a:pt x="2222411" y="1044689"/>
                  </a:lnTo>
                  <a:lnTo>
                    <a:pt x="2216366" y="1045768"/>
                  </a:lnTo>
                  <a:lnTo>
                    <a:pt x="2201684" y="1045768"/>
                  </a:lnTo>
                  <a:lnTo>
                    <a:pt x="2165185" y="1029525"/>
                  </a:lnTo>
                  <a:lnTo>
                    <a:pt x="2157184" y="1042212"/>
                  </a:lnTo>
                  <a:lnTo>
                    <a:pt x="2193785" y="1058811"/>
                  </a:lnTo>
                  <a:lnTo>
                    <a:pt x="2209241" y="1060005"/>
                  </a:lnTo>
                  <a:lnTo>
                    <a:pt x="2216416" y="1059738"/>
                  </a:lnTo>
                  <a:lnTo>
                    <a:pt x="2250262" y="1045768"/>
                  </a:lnTo>
                  <a:lnTo>
                    <a:pt x="2255634" y="1040028"/>
                  </a:lnTo>
                  <a:lnTo>
                    <a:pt x="2258720" y="1034910"/>
                  </a:lnTo>
                  <a:lnTo>
                    <a:pt x="2262568" y="1023480"/>
                  </a:lnTo>
                  <a:lnTo>
                    <a:pt x="2263533" y="1017739"/>
                  </a:lnTo>
                  <a:lnTo>
                    <a:pt x="2263533" y="1001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271264" y="1718225"/>
            <a:ext cx="5887720" cy="1256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48280">
              <a:lnSpc>
                <a:spcPct val="100000"/>
              </a:lnSpc>
              <a:spcBef>
                <a:spcPts val="110"/>
              </a:spcBef>
              <a:tabLst>
                <a:tab pos="3147060" algn="l"/>
                <a:tab pos="4183379" algn="l"/>
              </a:tabLst>
            </a:pPr>
            <a:r>
              <a:rPr sz="2200" i="1" spc="-465" dirty="0">
                <a:latin typeface="Symbol" pitchFamily="2" charset="2"/>
                <a:cs typeface="Cambria"/>
              </a:rPr>
              <a:t></a:t>
            </a:r>
            <a:r>
              <a:rPr sz="2200" i="1" spc="-110" dirty="0">
                <a:latin typeface="Cambria"/>
                <a:cs typeface="Cambria"/>
              </a:rPr>
              <a:t> </a:t>
            </a:r>
            <a:r>
              <a:rPr sz="1800" i="1" spc="-75" baseline="-25462" dirty="0">
                <a:latin typeface="Times New Roman"/>
                <a:cs typeface="Times New Roman"/>
              </a:rPr>
              <a:t>p</a:t>
            </a:r>
            <a:r>
              <a:rPr sz="1800" i="1" baseline="-25462" dirty="0">
                <a:latin typeface="Times New Roman"/>
                <a:cs typeface="Times New Roman"/>
              </a:rPr>
              <a:t>	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285" dirty="0">
                <a:latin typeface="Times New Roman"/>
                <a:cs typeface="Times New Roman"/>
              </a:rPr>
              <a:t> </a:t>
            </a:r>
            <a:r>
              <a:rPr sz="2100" spc="-65" dirty="0">
                <a:latin typeface="Times New Roman"/>
                <a:cs typeface="Times New Roman"/>
              </a:rPr>
              <a:t>(</a:t>
            </a:r>
            <a:r>
              <a:rPr sz="2100" i="1" spc="-65" dirty="0">
                <a:latin typeface="Times New Roman"/>
                <a:cs typeface="Times New Roman"/>
              </a:rPr>
              <a:t>C</a:t>
            </a:r>
            <a:r>
              <a:rPr sz="1800" spc="-97" baseline="-25462" dirty="0">
                <a:latin typeface="Times New Roman"/>
                <a:cs typeface="Times New Roman"/>
              </a:rPr>
              <a:t>1</a:t>
            </a:r>
            <a:r>
              <a:rPr sz="2200" i="1" spc="-65" dirty="0">
                <a:latin typeface="Symbol" pitchFamily="2" charset="2"/>
                <a:cs typeface="Cambria"/>
              </a:rPr>
              <a:t></a:t>
            </a:r>
            <a:r>
              <a:rPr sz="2200" i="1" spc="-75" dirty="0">
                <a:latin typeface="Cambria"/>
                <a:cs typeface="Cambria"/>
              </a:rPr>
              <a:t> </a:t>
            </a:r>
            <a:r>
              <a:rPr sz="1800" i="1" spc="-75" baseline="-25462" dirty="0">
                <a:latin typeface="Times New Roman"/>
                <a:cs typeface="Times New Roman"/>
              </a:rPr>
              <a:t>T</a:t>
            </a:r>
            <a:r>
              <a:rPr sz="1800" i="1" baseline="-25462" dirty="0">
                <a:latin typeface="Times New Roman"/>
                <a:cs typeface="Times New Roman"/>
              </a:rPr>
              <a:t>	</a:t>
            </a:r>
            <a:r>
              <a:rPr sz="2100" dirty="0">
                <a:latin typeface="Symbol"/>
                <a:cs typeface="Symbol"/>
              </a:rPr>
              <a:t>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i="1" spc="-20" dirty="0">
                <a:latin typeface="Times New Roman"/>
                <a:cs typeface="Times New Roman"/>
              </a:rPr>
              <a:t>C</a:t>
            </a:r>
            <a:r>
              <a:rPr sz="2100" i="1" spc="-225" dirty="0">
                <a:latin typeface="Times New Roman"/>
                <a:cs typeface="Times New Roman"/>
              </a:rPr>
              <a:t> </a:t>
            </a:r>
            <a:r>
              <a:rPr sz="1800" baseline="-25462" dirty="0">
                <a:latin typeface="Times New Roman"/>
                <a:cs typeface="Times New Roman"/>
              </a:rPr>
              <a:t>2</a:t>
            </a:r>
            <a:r>
              <a:rPr sz="1800" spc="-292" baseline="-25462" dirty="0">
                <a:latin typeface="Times New Roman"/>
                <a:cs typeface="Times New Roman"/>
              </a:rPr>
              <a:t> </a:t>
            </a:r>
            <a:r>
              <a:rPr sz="2200" i="1" spc="-465" dirty="0">
                <a:latin typeface="Symbol" pitchFamily="2" charset="2"/>
                <a:cs typeface="Cambria"/>
              </a:rPr>
              <a:t></a:t>
            </a:r>
            <a:r>
              <a:rPr sz="2200" i="1" spc="45" dirty="0">
                <a:latin typeface="Symbol" pitchFamily="2" charset="2"/>
                <a:cs typeface="Cambria"/>
              </a:rPr>
              <a:t> </a:t>
            </a:r>
            <a:r>
              <a:rPr sz="1800" i="1" baseline="-25462" dirty="0">
                <a:latin typeface="Times New Roman"/>
                <a:cs typeface="Times New Roman"/>
              </a:rPr>
              <a:t>E</a:t>
            </a:r>
            <a:r>
              <a:rPr sz="1800" i="1" spc="352" baseline="-25462" dirty="0">
                <a:latin typeface="Times New Roman"/>
                <a:cs typeface="Times New Roman"/>
              </a:rPr>
              <a:t> </a:t>
            </a:r>
            <a:r>
              <a:rPr sz="2100" spc="-215" dirty="0">
                <a:latin typeface="Times New Roman"/>
                <a:cs typeface="Times New Roman"/>
              </a:rPr>
              <a:t>)</a:t>
            </a:r>
            <a:r>
              <a:rPr sz="2200" i="1" spc="-215" dirty="0">
                <a:latin typeface="Symbol" pitchFamily="2" charset="2"/>
                <a:cs typeface="Cambria"/>
              </a:rPr>
              <a:t></a:t>
            </a:r>
            <a:r>
              <a:rPr sz="2200" i="1" spc="-30" dirty="0">
                <a:latin typeface="Cambria"/>
                <a:cs typeface="Cambria"/>
              </a:rPr>
              <a:t> </a:t>
            </a:r>
            <a:r>
              <a:rPr sz="1800" i="1" baseline="-25462" dirty="0">
                <a:latin typeface="Times New Roman"/>
                <a:cs typeface="Times New Roman"/>
              </a:rPr>
              <a:t>Q</a:t>
            </a:r>
            <a:r>
              <a:rPr sz="1800" i="1" spc="-157" baseline="-25462" dirty="0">
                <a:latin typeface="Times New Roman"/>
                <a:cs typeface="Times New Roman"/>
              </a:rPr>
              <a:t> </a:t>
            </a:r>
            <a:r>
              <a:rPr sz="2200" i="1" spc="-625" dirty="0">
                <a:latin typeface="Symbol" pitchFamily="2" charset="2"/>
                <a:cs typeface="Cambria"/>
              </a:rPr>
              <a:t></a:t>
            </a:r>
            <a:r>
              <a:rPr sz="2200" i="1" spc="-50" dirty="0">
                <a:latin typeface="Symbol" pitchFamily="2" charset="2"/>
                <a:cs typeface="Cambria"/>
              </a:rPr>
              <a:t> </a:t>
            </a:r>
            <a:r>
              <a:rPr sz="1800" i="1" spc="-75" baseline="-25462" dirty="0">
                <a:latin typeface="Times New Roman"/>
                <a:cs typeface="Times New Roman"/>
              </a:rPr>
              <a:t>L</a:t>
            </a:r>
            <a:endParaRPr sz="1800" baseline="-25462" dirty="0">
              <a:latin typeface="Times New Roman"/>
              <a:cs typeface="Times New Roman"/>
            </a:endParaRPr>
          </a:p>
          <a:p>
            <a:pPr marL="1485900">
              <a:lnSpc>
                <a:spcPct val="100000"/>
              </a:lnSpc>
              <a:spcBef>
                <a:spcPts val="50"/>
              </a:spcBef>
            </a:pPr>
            <a:r>
              <a:rPr sz="2750" i="1" spc="-25" dirty="0">
                <a:latin typeface="Symbol" pitchFamily="2" charset="2"/>
                <a:cs typeface="Cambria"/>
              </a:rPr>
              <a:t></a:t>
            </a:r>
            <a:r>
              <a:rPr sz="2250" i="1" spc="-37" baseline="-24074" dirty="0">
                <a:latin typeface="Times New Roman"/>
                <a:cs typeface="Times New Roman"/>
              </a:rPr>
              <a:t>L</a:t>
            </a:r>
            <a:endParaRPr sz="2250" baseline="-24074" dirty="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445"/>
              </a:spcBef>
            </a:pPr>
            <a:r>
              <a:rPr sz="2700" i="1" spc="-25" dirty="0">
                <a:latin typeface="Symbol" pitchFamily="2" charset="2"/>
                <a:cs typeface="Cambria"/>
              </a:rPr>
              <a:t></a:t>
            </a:r>
            <a:r>
              <a:rPr sz="2250" i="1" spc="-37" baseline="-24074" dirty="0">
                <a:latin typeface="Times New Roman"/>
                <a:cs typeface="Times New Roman"/>
              </a:rPr>
              <a:t>L</a:t>
            </a:r>
            <a:endParaRPr sz="2250" baseline="-24074" dirty="0">
              <a:latin typeface="Times New Roman"/>
              <a:cs typeface="Times New Roman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244221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35" dirty="0">
                <a:solidFill>
                  <a:srgbClr val="674107"/>
                </a:solidFill>
                <a:latin typeface="Arial Unicode MS"/>
                <a:cs typeface="Arial Unicode MS"/>
              </a:rPr>
              <a:t>MIL–HDBK–217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4728"/>
            <a:ext cx="10692765" cy="3676015"/>
            <a:chOff x="0" y="1364728"/>
            <a:chExt cx="10692765" cy="367601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779" y="1364728"/>
              <a:ext cx="164541" cy="2479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4187" y="2621280"/>
              <a:ext cx="3744467" cy="24109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90315" y="2616708"/>
              <a:ext cx="0" cy="546100"/>
            </a:xfrm>
            <a:custGeom>
              <a:avLst/>
              <a:gdLst/>
              <a:ahLst/>
              <a:cxnLst/>
              <a:rect l="l" t="t" r="r" b="b"/>
              <a:pathLst>
                <a:path h="546100">
                  <a:moveTo>
                    <a:pt x="0" y="0"/>
                  </a:moveTo>
                  <a:lnTo>
                    <a:pt x="0" y="545591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90315" y="3162300"/>
              <a:ext cx="0" cy="1874520"/>
            </a:xfrm>
            <a:custGeom>
              <a:avLst/>
              <a:gdLst/>
              <a:ahLst/>
              <a:cxnLst/>
              <a:rect l="l" t="t" r="r" b="b"/>
              <a:pathLst>
                <a:path h="1874520">
                  <a:moveTo>
                    <a:pt x="0" y="0"/>
                  </a:moveTo>
                  <a:lnTo>
                    <a:pt x="0" y="1874519"/>
                  </a:lnTo>
                </a:path>
              </a:pathLst>
            </a:custGeom>
            <a:ln w="6096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99616" y="3156203"/>
              <a:ext cx="3754120" cy="0"/>
            </a:xfrm>
            <a:custGeom>
              <a:avLst/>
              <a:gdLst/>
              <a:ahLst/>
              <a:cxnLst/>
              <a:rect l="l" t="t" r="r" b="b"/>
              <a:pathLst>
                <a:path w="3754120">
                  <a:moveTo>
                    <a:pt x="0" y="0"/>
                  </a:moveTo>
                  <a:lnTo>
                    <a:pt x="3753612" y="0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9616" y="3602735"/>
              <a:ext cx="3754120" cy="894715"/>
            </a:xfrm>
            <a:custGeom>
              <a:avLst/>
              <a:gdLst/>
              <a:ahLst/>
              <a:cxnLst/>
              <a:rect l="l" t="t" r="r" b="b"/>
              <a:pathLst>
                <a:path w="3754120" h="894714">
                  <a:moveTo>
                    <a:pt x="0" y="0"/>
                  </a:moveTo>
                  <a:lnTo>
                    <a:pt x="3753612" y="0"/>
                  </a:lnTo>
                </a:path>
                <a:path w="3754120" h="894714">
                  <a:moveTo>
                    <a:pt x="0" y="448056"/>
                  </a:moveTo>
                  <a:lnTo>
                    <a:pt x="3753612" y="448056"/>
                  </a:lnTo>
                </a:path>
                <a:path w="3754120" h="894714">
                  <a:moveTo>
                    <a:pt x="0" y="894588"/>
                  </a:moveTo>
                  <a:lnTo>
                    <a:pt x="3753612" y="894588"/>
                  </a:lnTo>
                </a:path>
              </a:pathLst>
            </a:custGeom>
            <a:ln w="6096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99616" y="2616708"/>
              <a:ext cx="3754120" cy="2420620"/>
            </a:xfrm>
            <a:custGeom>
              <a:avLst/>
              <a:gdLst/>
              <a:ahLst/>
              <a:cxnLst/>
              <a:rect l="l" t="t" r="r" b="b"/>
              <a:pathLst>
                <a:path w="3754120" h="2420620">
                  <a:moveTo>
                    <a:pt x="4571" y="0"/>
                  </a:moveTo>
                  <a:lnTo>
                    <a:pt x="4571" y="2420111"/>
                  </a:lnTo>
                </a:path>
                <a:path w="3754120" h="2420620">
                  <a:moveTo>
                    <a:pt x="3749039" y="0"/>
                  </a:moveTo>
                  <a:lnTo>
                    <a:pt x="3749039" y="2420111"/>
                  </a:lnTo>
                </a:path>
                <a:path w="3754120" h="2420620">
                  <a:moveTo>
                    <a:pt x="0" y="4572"/>
                  </a:moveTo>
                  <a:lnTo>
                    <a:pt x="3753612" y="4572"/>
                  </a:lnTo>
                </a:path>
                <a:path w="3754120" h="2420620">
                  <a:moveTo>
                    <a:pt x="0" y="2415540"/>
                  </a:moveTo>
                  <a:lnTo>
                    <a:pt x="3753612" y="2415540"/>
                  </a:lnTo>
                </a:path>
              </a:pathLst>
            </a:custGeom>
            <a:ln w="762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98308" y="2842710"/>
              <a:ext cx="797560" cy="209550"/>
            </a:xfrm>
            <a:custGeom>
              <a:avLst/>
              <a:gdLst/>
              <a:ahLst/>
              <a:cxnLst/>
              <a:rect l="l" t="t" r="r" b="b"/>
              <a:pathLst>
                <a:path w="797560" h="209550">
                  <a:moveTo>
                    <a:pt x="189573" y="118817"/>
                  </a:moveTo>
                  <a:lnTo>
                    <a:pt x="0" y="118817"/>
                  </a:lnTo>
                  <a:lnTo>
                    <a:pt x="0" y="96121"/>
                  </a:lnTo>
                  <a:lnTo>
                    <a:pt x="189573" y="96121"/>
                  </a:lnTo>
                  <a:lnTo>
                    <a:pt x="189573" y="118817"/>
                  </a:lnTo>
                  <a:close/>
                </a:path>
                <a:path w="797560" h="209550">
                  <a:moveTo>
                    <a:pt x="108804" y="135504"/>
                  </a:moveTo>
                  <a:lnTo>
                    <a:pt x="80768" y="135504"/>
                  </a:lnTo>
                  <a:lnTo>
                    <a:pt x="80768" y="118817"/>
                  </a:lnTo>
                  <a:lnTo>
                    <a:pt x="108804" y="118817"/>
                  </a:lnTo>
                  <a:lnTo>
                    <a:pt x="108804" y="135504"/>
                  </a:lnTo>
                  <a:close/>
                </a:path>
                <a:path w="797560" h="209550">
                  <a:moveTo>
                    <a:pt x="163095" y="206928"/>
                  </a:moveTo>
                  <a:lnTo>
                    <a:pt x="26477" y="206928"/>
                  </a:lnTo>
                  <a:lnTo>
                    <a:pt x="26477" y="135504"/>
                  </a:lnTo>
                  <a:lnTo>
                    <a:pt x="163095" y="135504"/>
                  </a:lnTo>
                  <a:lnTo>
                    <a:pt x="163095" y="157977"/>
                  </a:lnTo>
                  <a:lnTo>
                    <a:pt x="54290" y="157977"/>
                  </a:lnTo>
                  <a:lnTo>
                    <a:pt x="54290" y="184455"/>
                  </a:lnTo>
                  <a:lnTo>
                    <a:pt x="163095" y="184455"/>
                  </a:lnTo>
                  <a:lnTo>
                    <a:pt x="163095" y="206928"/>
                  </a:lnTo>
                  <a:close/>
                </a:path>
                <a:path w="797560" h="209550">
                  <a:moveTo>
                    <a:pt x="163095" y="184455"/>
                  </a:moveTo>
                  <a:lnTo>
                    <a:pt x="135282" y="184455"/>
                  </a:lnTo>
                  <a:lnTo>
                    <a:pt x="135282" y="157977"/>
                  </a:lnTo>
                  <a:lnTo>
                    <a:pt x="163095" y="157977"/>
                  </a:lnTo>
                  <a:lnTo>
                    <a:pt x="163095" y="184455"/>
                  </a:lnTo>
                  <a:close/>
                </a:path>
                <a:path w="797560" h="209550">
                  <a:moveTo>
                    <a:pt x="166655" y="28703"/>
                  </a:moveTo>
                  <a:lnTo>
                    <a:pt x="22917" y="28703"/>
                  </a:lnTo>
                  <a:lnTo>
                    <a:pt x="22917" y="6675"/>
                  </a:lnTo>
                  <a:lnTo>
                    <a:pt x="166655" y="6675"/>
                  </a:lnTo>
                  <a:lnTo>
                    <a:pt x="166655" y="28703"/>
                  </a:lnTo>
                  <a:close/>
                </a:path>
                <a:path w="797560" h="209550">
                  <a:moveTo>
                    <a:pt x="74316" y="60521"/>
                  </a:moveTo>
                  <a:lnTo>
                    <a:pt x="46725" y="60521"/>
                  </a:lnTo>
                  <a:lnTo>
                    <a:pt x="46725" y="28703"/>
                  </a:lnTo>
                  <a:lnTo>
                    <a:pt x="74316" y="28703"/>
                  </a:lnTo>
                  <a:lnTo>
                    <a:pt x="74316" y="60521"/>
                  </a:lnTo>
                  <a:close/>
                </a:path>
                <a:path w="797560" h="209550">
                  <a:moveTo>
                    <a:pt x="142847" y="60521"/>
                  </a:moveTo>
                  <a:lnTo>
                    <a:pt x="115257" y="60521"/>
                  </a:lnTo>
                  <a:lnTo>
                    <a:pt x="115257" y="28703"/>
                  </a:lnTo>
                  <a:lnTo>
                    <a:pt x="142847" y="28703"/>
                  </a:lnTo>
                  <a:lnTo>
                    <a:pt x="142847" y="60521"/>
                  </a:lnTo>
                  <a:close/>
                </a:path>
                <a:path w="797560" h="209550">
                  <a:moveTo>
                    <a:pt x="167990" y="82548"/>
                  </a:moveTo>
                  <a:lnTo>
                    <a:pt x="21582" y="82548"/>
                  </a:lnTo>
                  <a:lnTo>
                    <a:pt x="21582" y="60521"/>
                  </a:lnTo>
                  <a:lnTo>
                    <a:pt x="167990" y="60521"/>
                  </a:lnTo>
                  <a:lnTo>
                    <a:pt x="167990" y="82548"/>
                  </a:lnTo>
                  <a:close/>
                </a:path>
                <a:path w="797560" h="209550">
                  <a:moveTo>
                    <a:pt x="380704" y="208931"/>
                  </a:moveTo>
                  <a:lnTo>
                    <a:pt x="244754" y="208931"/>
                  </a:lnTo>
                  <a:lnTo>
                    <a:pt x="244754" y="149967"/>
                  </a:lnTo>
                  <a:lnTo>
                    <a:pt x="347328" y="149967"/>
                  </a:lnTo>
                  <a:lnTo>
                    <a:pt x="347328" y="134392"/>
                  </a:lnTo>
                  <a:lnTo>
                    <a:pt x="243641" y="134392"/>
                  </a:lnTo>
                  <a:lnTo>
                    <a:pt x="243641" y="112142"/>
                  </a:lnTo>
                  <a:lnTo>
                    <a:pt x="374474" y="112142"/>
                  </a:lnTo>
                  <a:lnTo>
                    <a:pt x="374474" y="171105"/>
                  </a:lnTo>
                  <a:lnTo>
                    <a:pt x="271899" y="171105"/>
                  </a:lnTo>
                  <a:lnTo>
                    <a:pt x="271899" y="186680"/>
                  </a:lnTo>
                  <a:lnTo>
                    <a:pt x="380704" y="186680"/>
                  </a:lnTo>
                  <a:lnTo>
                    <a:pt x="380704" y="208931"/>
                  </a:lnTo>
                  <a:close/>
                </a:path>
                <a:path w="797560" h="209550">
                  <a:moveTo>
                    <a:pt x="374474" y="102796"/>
                  </a:moveTo>
                  <a:lnTo>
                    <a:pt x="346438" y="102796"/>
                  </a:lnTo>
                  <a:lnTo>
                    <a:pt x="346438" y="0"/>
                  </a:lnTo>
                  <a:lnTo>
                    <a:pt x="374474" y="0"/>
                  </a:lnTo>
                  <a:lnTo>
                    <a:pt x="374474" y="102796"/>
                  </a:lnTo>
                  <a:close/>
                </a:path>
                <a:path w="797560" h="209550">
                  <a:moveTo>
                    <a:pt x="322185" y="32040"/>
                  </a:moveTo>
                  <a:lnTo>
                    <a:pt x="214938" y="32040"/>
                  </a:lnTo>
                  <a:lnTo>
                    <a:pt x="214938" y="8455"/>
                  </a:lnTo>
                  <a:lnTo>
                    <a:pt x="322185" y="8455"/>
                  </a:lnTo>
                  <a:lnTo>
                    <a:pt x="322185" y="32040"/>
                  </a:lnTo>
                  <a:close/>
                </a:path>
                <a:path w="797560" h="209550">
                  <a:moveTo>
                    <a:pt x="221391" y="109026"/>
                  </a:moveTo>
                  <a:lnTo>
                    <a:pt x="206483" y="88556"/>
                  </a:lnTo>
                  <a:lnTo>
                    <a:pt x="213603" y="84106"/>
                  </a:lnTo>
                  <a:lnTo>
                    <a:pt x="220427" y="79619"/>
                  </a:lnTo>
                  <a:lnTo>
                    <a:pt x="251540" y="55329"/>
                  </a:lnTo>
                  <a:lnTo>
                    <a:pt x="255434" y="44574"/>
                  </a:lnTo>
                  <a:lnTo>
                    <a:pt x="255434" y="32040"/>
                  </a:lnTo>
                  <a:lnTo>
                    <a:pt x="283470" y="32040"/>
                  </a:lnTo>
                  <a:lnTo>
                    <a:pt x="283470" y="41904"/>
                  </a:lnTo>
                  <a:lnTo>
                    <a:pt x="283692" y="44204"/>
                  </a:lnTo>
                  <a:lnTo>
                    <a:pt x="311337" y="71868"/>
                  </a:lnTo>
                  <a:lnTo>
                    <a:pt x="271009" y="71868"/>
                  </a:lnTo>
                  <a:lnTo>
                    <a:pt x="269971" y="74390"/>
                  </a:lnTo>
                  <a:lnTo>
                    <a:pt x="264483" y="79285"/>
                  </a:lnTo>
                  <a:lnTo>
                    <a:pt x="254544" y="86554"/>
                  </a:lnTo>
                  <a:lnTo>
                    <a:pt x="249946" y="89965"/>
                  </a:lnTo>
                  <a:lnTo>
                    <a:pt x="244828" y="93600"/>
                  </a:lnTo>
                  <a:lnTo>
                    <a:pt x="233555" y="101313"/>
                  </a:lnTo>
                  <a:lnTo>
                    <a:pt x="227621" y="105170"/>
                  </a:lnTo>
                  <a:lnTo>
                    <a:pt x="221391" y="109026"/>
                  </a:lnTo>
                  <a:close/>
                </a:path>
                <a:path w="797560" h="209550">
                  <a:moveTo>
                    <a:pt x="315065" y="102351"/>
                  </a:moveTo>
                  <a:lnTo>
                    <a:pt x="277907" y="78543"/>
                  </a:lnTo>
                  <a:lnTo>
                    <a:pt x="271232" y="71868"/>
                  </a:lnTo>
                  <a:lnTo>
                    <a:pt x="311337" y="71868"/>
                  </a:lnTo>
                  <a:lnTo>
                    <a:pt x="318885" y="76652"/>
                  </a:lnTo>
                  <a:lnTo>
                    <a:pt x="324114" y="79804"/>
                  </a:lnTo>
                  <a:lnTo>
                    <a:pt x="329305" y="82771"/>
                  </a:lnTo>
                  <a:lnTo>
                    <a:pt x="315065" y="102351"/>
                  </a:lnTo>
                  <a:close/>
                </a:path>
                <a:path w="797560" h="209550">
                  <a:moveTo>
                    <a:pt x="594530" y="139287"/>
                  </a:moveTo>
                  <a:lnTo>
                    <a:pt x="404957" y="139287"/>
                  </a:lnTo>
                  <a:lnTo>
                    <a:pt x="404957" y="115479"/>
                  </a:lnTo>
                  <a:lnTo>
                    <a:pt x="594530" y="115479"/>
                  </a:lnTo>
                  <a:lnTo>
                    <a:pt x="594530" y="139287"/>
                  </a:lnTo>
                  <a:close/>
                </a:path>
                <a:path w="797560" h="209550">
                  <a:moveTo>
                    <a:pt x="513984" y="206928"/>
                  </a:moveTo>
                  <a:lnTo>
                    <a:pt x="485726" y="206928"/>
                  </a:lnTo>
                  <a:lnTo>
                    <a:pt x="485726" y="139287"/>
                  </a:lnTo>
                  <a:lnTo>
                    <a:pt x="513984" y="139287"/>
                  </a:lnTo>
                  <a:lnTo>
                    <a:pt x="513984" y="206928"/>
                  </a:lnTo>
                  <a:close/>
                </a:path>
                <a:path w="797560" h="209550">
                  <a:moveTo>
                    <a:pt x="428542" y="102129"/>
                  </a:moveTo>
                  <a:lnTo>
                    <a:pt x="416972" y="78988"/>
                  </a:lnTo>
                  <a:lnTo>
                    <a:pt x="422945" y="76471"/>
                  </a:lnTo>
                  <a:lnTo>
                    <a:pt x="429071" y="73815"/>
                  </a:lnTo>
                  <a:lnTo>
                    <a:pt x="466145" y="56071"/>
                  </a:lnTo>
                  <a:lnTo>
                    <a:pt x="485503" y="33523"/>
                  </a:lnTo>
                  <a:lnTo>
                    <a:pt x="485503" y="7120"/>
                  </a:lnTo>
                  <a:lnTo>
                    <a:pt x="513984" y="7120"/>
                  </a:lnTo>
                  <a:lnTo>
                    <a:pt x="521401" y="48246"/>
                  </a:lnTo>
                  <a:lnTo>
                    <a:pt x="548778" y="63858"/>
                  </a:lnTo>
                  <a:lnTo>
                    <a:pt x="500189" y="63858"/>
                  </a:lnTo>
                  <a:lnTo>
                    <a:pt x="474823" y="80991"/>
                  </a:lnTo>
                  <a:lnTo>
                    <a:pt x="471708" y="82623"/>
                  </a:lnTo>
                  <a:lnTo>
                    <a:pt x="468185" y="84366"/>
                  </a:lnTo>
                  <a:lnTo>
                    <a:pt x="456318" y="89928"/>
                  </a:lnTo>
                  <a:lnTo>
                    <a:pt x="444080" y="95454"/>
                  </a:lnTo>
                  <a:lnTo>
                    <a:pt x="432102" y="100645"/>
                  </a:lnTo>
                  <a:lnTo>
                    <a:pt x="428542" y="102129"/>
                  </a:lnTo>
                  <a:close/>
                </a:path>
                <a:path w="797560" h="209550">
                  <a:moveTo>
                    <a:pt x="571167" y="101684"/>
                  </a:moveTo>
                  <a:lnTo>
                    <a:pt x="531524" y="83921"/>
                  </a:lnTo>
                  <a:lnTo>
                    <a:pt x="524886" y="80546"/>
                  </a:lnTo>
                  <a:lnTo>
                    <a:pt x="517618" y="76838"/>
                  </a:lnTo>
                  <a:lnTo>
                    <a:pt x="512018" y="73648"/>
                  </a:lnTo>
                  <a:lnTo>
                    <a:pt x="504156" y="68308"/>
                  </a:lnTo>
                  <a:lnTo>
                    <a:pt x="501598" y="65935"/>
                  </a:lnTo>
                  <a:lnTo>
                    <a:pt x="500411" y="63858"/>
                  </a:lnTo>
                  <a:lnTo>
                    <a:pt x="548778" y="63858"/>
                  </a:lnTo>
                  <a:lnTo>
                    <a:pt x="551302" y="65082"/>
                  </a:lnTo>
                  <a:lnTo>
                    <a:pt x="557706" y="68086"/>
                  </a:lnTo>
                  <a:lnTo>
                    <a:pt x="564138" y="71020"/>
                  </a:lnTo>
                  <a:lnTo>
                    <a:pt x="570416" y="73815"/>
                  </a:lnTo>
                  <a:lnTo>
                    <a:pt x="576542" y="76471"/>
                  </a:lnTo>
                  <a:lnTo>
                    <a:pt x="582515" y="78988"/>
                  </a:lnTo>
                  <a:lnTo>
                    <a:pt x="571167" y="101684"/>
                  </a:lnTo>
                  <a:close/>
                </a:path>
                <a:path w="797560" h="209550">
                  <a:moveTo>
                    <a:pt x="772533" y="31595"/>
                  </a:moveTo>
                  <a:lnTo>
                    <a:pt x="631911" y="31595"/>
                  </a:lnTo>
                  <a:lnTo>
                    <a:pt x="631911" y="8010"/>
                  </a:lnTo>
                  <a:lnTo>
                    <a:pt x="772533" y="8010"/>
                  </a:lnTo>
                  <a:lnTo>
                    <a:pt x="772533" y="31595"/>
                  </a:lnTo>
                  <a:close/>
                </a:path>
                <a:path w="797560" h="209550">
                  <a:moveTo>
                    <a:pt x="632578" y="93006"/>
                  </a:moveTo>
                  <a:lnTo>
                    <a:pt x="623011" y="70533"/>
                  </a:lnTo>
                  <a:lnTo>
                    <a:pt x="636821" y="65749"/>
                  </a:lnTo>
                  <a:lnTo>
                    <a:pt x="647375" y="61967"/>
                  </a:lnTo>
                  <a:lnTo>
                    <a:pt x="653334" y="59749"/>
                  </a:lnTo>
                  <a:lnTo>
                    <a:pt x="659307" y="57433"/>
                  </a:lnTo>
                  <a:lnTo>
                    <a:pt x="665293" y="55021"/>
                  </a:lnTo>
                  <a:lnTo>
                    <a:pt x="671294" y="52510"/>
                  </a:lnTo>
                  <a:lnTo>
                    <a:pt x="677524" y="49989"/>
                  </a:lnTo>
                  <a:lnTo>
                    <a:pt x="681900" y="47207"/>
                  </a:lnTo>
                  <a:lnTo>
                    <a:pt x="686944" y="41126"/>
                  </a:lnTo>
                  <a:lnTo>
                    <a:pt x="688204" y="37454"/>
                  </a:lnTo>
                  <a:lnTo>
                    <a:pt x="688204" y="31595"/>
                  </a:lnTo>
                  <a:lnTo>
                    <a:pt x="716240" y="31595"/>
                  </a:lnTo>
                  <a:lnTo>
                    <a:pt x="716240" y="37454"/>
                  </a:lnTo>
                  <a:lnTo>
                    <a:pt x="717501" y="41126"/>
                  </a:lnTo>
                  <a:lnTo>
                    <a:pt x="722544" y="47207"/>
                  </a:lnTo>
                  <a:lnTo>
                    <a:pt x="726920" y="49989"/>
                  </a:lnTo>
                  <a:lnTo>
                    <a:pt x="733150" y="52510"/>
                  </a:lnTo>
                  <a:lnTo>
                    <a:pt x="739151" y="55021"/>
                  </a:lnTo>
                  <a:lnTo>
                    <a:pt x="745138" y="57433"/>
                  </a:lnTo>
                  <a:lnTo>
                    <a:pt x="751110" y="59749"/>
                  </a:lnTo>
                  <a:lnTo>
                    <a:pt x="757377" y="62078"/>
                  </a:lnTo>
                  <a:lnTo>
                    <a:pt x="702445" y="62078"/>
                  </a:lnTo>
                  <a:lnTo>
                    <a:pt x="680194" y="74761"/>
                  </a:lnTo>
                  <a:lnTo>
                    <a:pt x="673074" y="77728"/>
                  </a:lnTo>
                  <a:lnTo>
                    <a:pt x="665620" y="80657"/>
                  </a:lnTo>
                  <a:lnTo>
                    <a:pt x="632578" y="93006"/>
                  </a:lnTo>
                  <a:close/>
                </a:path>
                <a:path w="797560" h="209550">
                  <a:moveTo>
                    <a:pt x="772088" y="92561"/>
                  </a:moveTo>
                  <a:lnTo>
                    <a:pt x="718317" y="71942"/>
                  </a:lnTo>
                  <a:lnTo>
                    <a:pt x="702667" y="62078"/>
                  </a:lnTo>
                  <a:lnTo>
                    <a:pt x="757377" y="62078"/>
                  </a:lnTo>
                  <a:lnTo>
                    <a:pt x="767727" y="65787"/>
                  </a:lnTo>
                  <a:lnTo>
                    <a:pt x="781434" y="70533"/>
                  </a:lnTo>
                  <a:lnTo>
                    <a:pt x="772088" y="92561"/>
                  </a:lnTo>
                  <a:close/>
                </a:path>
                <a:path w="797560" h="209550">
                  <a:moveTo>
                    <a:pt x="797009" y="124824"/>
                  </a:moveTo>
                  <a:lnTo>
                    <a:pt x="607435" y="124824"/>
                  </a:lnTo>
                  <a:lnTo>
                    <a:pt x="607435" y="101016"/>
                  </a:lnTo>
                  <a:lnTo>
                    <a:pt x="797009" y="101016"/>
                  </a:lnTo>
                  <a:lnTo>
                    <a:pt x="797009" y="124824"/>
                  </a:lnTo>
                  <a:close/>
                </a:path>
                <a:path w="797560" h="209550">
                  <a:moveTo>
                    <a:pt x="719355" y="161537"/>
                  </a:moveTo>
                  <a:lnTo>
                    <a:pt x="691319" y="161537"/>
                  </a:lnTo>
                  <a:lnTo>
                    <a:pt x="691319" y="124824"/>
                  </a:lnTo>
                  <a:lnTo>
                    <a:pt x="719355" y="124824"/>
                  </a:lnTo>
                  <a:lnTo>
                    <a:pt x="719355" y="161537"/>
                  </a:lnTo>
                  <a:close/>
                </a:path>
                <a:path w="797560" h="209550">
                  <a:moveTo>
                    <a:pt x="774536" y="204703"/>
                  </a:moveTo>
                  <a:lnTo>
                    <a:pt x="634136" y="204703"/>
                  </a:lnTo>
                  <a:lnTo>
                    <a:pt x="634136" y="143737"/>
                  </a:lnTo>
                  <a:lnTo>
                    <a:pt x="662171" y="143737"/>
                  </a:lnTo>
                  <a:lnTo>
                    <a:pt x="662171" y="180895"/>
                  </a:lnTo>
                  <a:lnTo>
                    <a:pt x="774536" y="180895"/>
                  </a:lnTo>
                  <a:lnTo>
                    <a:pt x="774536" y="2047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34374" y="3322218"/>
              <a:ext cx="2251075" cy="1064260"/>
            </a:xfrm>
            <a:custGeom>
              <a:avLst/>
              <a:gdLst/>
              <a:ahLst/>
              <a:cxnLst/>
              <a:rect l="l" t="t" r="r" b="b"/>
              <a:pathLst>
                <a:path w="2251075" h="1064260">
                  <a:moveTo>
                    <a:pt x="109474" y="1009713"/>
                  </a:moveTo>
                  <a:lnTo>
                    <a:pt x="95592" y="980351"/>
                  </a:lnTo>
                  <a:lnTo>
                    <a:pt x="95288" y="980097"/>
                  </a:lnTo>
                  <a:lnTo>
                    <a:pt x="93675" y="979182"/>
                  </a:lnTo>
                  <a:lnTo>
                    <a:pt x="93675" y="1005268"/>
                  </a:lnTo>
                  <a:lnTo>
                    <a:pt x="93637" y="1024648"/>
                  </a:lnTo>
                  <a:lnTo>
                    <a:pt x="56743" y="1043762"/>
                  </a:lnTo>
                  <a:lnTo>
                    <a:pt x="15354" y="1043762"/>
                  </a:lnTo>
                  <a:lnTo>
                    <a:pt x="15354" y="980351"/>
                  </a:lnTo>
                  <a:lnTo>
                    <a:pt x="59855" y="980351"/>
                  </a:lnTo>
                  <a:lnTo>
                    <a:pt x="93014" y="1000963"/>
                  </a:lnTo>
                  <a:lnTo>
                    <a:pt x="93675" y="1005268"/>
                  </a:lnTo>
                  <a:lnTo>
                    <a:pt x="93675" y="979182"/>
                  </a:lnTo>
                  <a:lnTo>
                    <a:pt x="89649" y="976896"/>
                  </a:lnTo>
                  <a:lnTo>
                    <a:pt x="83324" y="974534"/>
                  </a:lnTo>
                  <a:lnTo>
                    <a:pt x="76327" y="973010"/>
                  </a:lnTo>
                  <a:lnTo>
                    <a:pt x="81064" y="971816"/>
                  </a:lnTo>
                  <a:lnTo>
                    <a:pt x="102133" y="944524"/>
                  </a:lnTo>
                  <a:lnTo>
                    <a:pt x="102133" y="936294"/>
                  </a:lnTo>
                  <a:lnTo>
                    <a:pt x="98945" y="919162"/>
                  </a:lnTo>
                  <a:lnTo>
                    <a:pt x="92354" y="910704"/>
                  </a:lnTo>
                  <a:lnTo>
                    <a:pt x="89395" y="906919"/>
                  </a:lnTo>
                  <a:lnTo>
                    <a:pt x="86563" y="905624"/>
                  </a:lnTo>
                  <a:lnTo>
                    <a:pt x="86563" y="927023"/>
                  </a:lnTo>
                  <a:lnTo>
                    <a:pt x="86563" y="950607"/>
                  </a:lnTo>
                  <a:lnTo>
                    <a:pt x="51625" y="967219"/>
                  </a:lnTo>
                  <a:lnTo>
                    <a:pt x="15354" y="967219"/>
                  </a:lnTo>
                  <a:lnTo>
                    <a:pt x="15354" y="910704"/>
                  </a:lnTo>
                  <a:lnTo>
                    <a:pt x="50063" y="910704"/>
                  </a:lnTo>
                  <a:lnTo>
                    <a:pt x="86563" y="927023"/>
                  </a:lnTo>
                  <a:lnTo>
                    <a:pt x="86563" y="905624"/>
                  </a:lnTo>
                  <a:lnTo>
                    <a:pt x="73469" y="899579"/>
                  </a:lnTo>
                  <a:lnTo>
                    <a:pt x="51181" y="897128"/>
                  </a:lnTo>
                  <a:lnTo>
                    <a:pt x="0" y="897128"/>
                  </a:lnTo>
                  <a:lnTo>
                    <a:pt x="0" y="1057554"/>
                  </a:lnTo>
                  <a:lnTo>
                    <a:pt x="58077" y="1057554"/>
                  </a:lnTo>
                  <a:lnTo>
                    <a:pt x="96901" y="1046314"/>
                  </a:lnTo>
                  <a:lnTo>
                    <a:pt x="109474" y="1015276"/>
                  </a:lnTo>
                  <a:lnTo>
                    <a:pt x="109474" y="1009713"/>
                  </a:lnTo>
                  <a:close/>
                </a:path>
                <a:path w="2251075" h="1064260">
                  <a:moveTo>
                    <a:pt x="200037" y="970330"/>
                  </a:moveTo>
                  <a:lnTo>
                    <a:pt x="130619" y="970330"/>
                  </a:lnTo>
                  <a:lnTo>
                    <a:pt x="130619" y="984580"/>
                  </a:lnTo>
                  <a:lnTo>
                    <a:pt x="200037" y="984580"/>
                  </a:lnTo>
                  <a:lnTo>
                    <a:pt x="200037" y="970330"/>
                  </a:lnTo>
                  <a:close/>
                </a:path>
                <a:path w="2251075" h="1064260">
                  <a:moveTo>
                    <a:pt x="218948" y="112356"/>
                  </a:moveTo>
                  <a:lnTo>
                    <a:pt x="191808" y="81318"/>
                  </a:lnTo>
                  <a:lnTo>
                    <a:pt x="158724" y="72009"/>
                  </a:lnTo>
                  <a:lnTo>
                    <a:pt x="152641" y="70231"/>
                  </a:lnTo>
                  <a:lnTo>
                    <a:pt x="127939" y="48577"/>
                  </a:lnTo>
                  <a:lnTo>
                    <a:pt x="127939" y="36563"/>
                  </a:lnTo>
                  <a:lnTo>
                    <a:pt x="159766" y="14236"/>
                  </a:lnTo>
                  <a:lnTo>
                    <a:pt x="172961" y="14236"/>
                  </a:lnTo>
                  <a:lnTo>
                    <a:pt x="180454" y="15316"/>
                  </a:lnTo>
                  <a:lnTo>
                    <a:pt x="193802" y="19608"/>
                  </a:lnTo>
                  <a:lnTo>
                    <a:pt x="199732" y="22542"/>
                  </a:lnTo>
                  <a:lnTo>
                    <a:pt x="204927" y="26250"/>
                  </a:lnTo>
                  <a:lnTo>
                    <a:pt x="211886" y="14236"/>
                  </a:lnTo>
                  <a:lnTo>
                    <a:pt x="172491" y="241"/>
                  </a:lnTo>
                  <a:lnTo>
                    <a:pt x="164655" y="0"/>
                  </a:lnTo>
                  <a:lnTo>
                    <a:pt x="157086" y="0"/>
                  </a:lnTo>
                  <a:lnTo>
                    <a:pt x="118630" y="19164"/>
                  </a:lnTo>
                  <a:lnTo>
                    <a:pt x="112141" y="34632"/>
                  </a:lnTo>
                  <a:lnTo>
                    <a:pt x="112141" y="50876"/>
                  </a:lnTo>
                  <a:lnTo>
                    <a:pt x="143929" y="83400"/>
                  </a:lnTo>
                  <a:lnTo>
                    <a:pt x="169697" y="89814"/>
                  </a:lnTo>
                  <a:lnTo>
                    <a:pt x="176707" y="91782"/>
                  </a:lnTo>
                  <a:lnTo>
                    <a:pt x="203149" y="114884"/>
                  </a:lnTo>
                  <a:lnTo>
                    <a:pt x="203149" y="126822"/>
                  </a:lnTo>
                  <a:lnTo>
                    <a:pt x="169329" y="150850"/>
                  </a:lnTo>
                  <a:lnTo>
                    <a:pt x="155829" y="150850"/>
                  </a:lnTo>
                  <a:lnTo>
                    <a:pt x="117259" y="134391"/>
                  </a:lnTo>
                  <a:lnTo>
                    <a:pt x="109258" y="147510"/>
                  </a:lnTo>
                  <a:lnTo>
                    <a:pt x="148272" y="164122"/>
                  </a:lnTo>
                  <a:lnTo>
                    <a:pt x="163766" y="165315"/>
                  </a:lnTo>
                  <a:lnTo>
                    <a:pt x="172377" y="165315"/>
                  </a:lnTo>
                  <a:lnTo>
                    <a:pt x="209042" y="148996"/>
                  </a:lnTo>
                  <a:lnTo>
                    <a:pt x="218948" y="129044"/>
                  </a:lnTo>
                  <a:lnTo>
                    <a:pt x="218948" y="112356"/>
                  </a:lnTo>
                  <a:close/>
                </a:path>
                <a:path w="2251075" h="1064260">
                  <a:moveTo>
                    <a:pt x="222288" y="563156"/>
                  </a:moveTo>
                  <a:lnTo>
                    <a:pt x="206489" y="532625"/>
                  </a:lnTo>
                  <a:lnTo>
                    <a:pt x="206489" y="558698"/>
                  </a:lnTo>
                  <a:lnTo>
                    <a:pt x="206451" y="578078"/>
                  </a:lnTo>
                  <a:lnTo>
                    <a:pt x="169557" y="597192"/>
                  </a:lnTo>
                  <a:lnTo>
                    <a:pt x="128168" y="597192"/>
                  </a:lnTo>
                  <a:lnTo>
                    <a:pt x="128168" y="533781"/>
                  </a:lnTo>
                  <a:lnTo>
                    <a:pt x="172669" y="533781"/>
                  </a:lnTo>
                  <a:lnTo>
                    <a:pt x="205816" y="554405"/>
                  </a:lnTo>
                  <a:lnTo>
                    <a:pt x="206489" y="558698"/>
                  </a:lnTo>
                  <a:lnTo>
                    <a:pt x="206489" y="532625"/>
                  </a:lnTo>
                  <a:lnTo>
                    <a:pt x="202450" y="530339"/>
                  </a:lnTo>
                  <a:lnTo>
                    <a:pt x="196138" y="527964"/>
                  </a:lnTo>
                  <a:lnTo>
                    <a:pt x="189128" y="526440"/>
                  </a:lnTo>
                  <a:lnTo>
                    <a:pt x="193878" y="525246"/>
                  </a:lnTo>
                  <a:lnTo>
                    <a:pt x="197916" y="523582"/>
                  </a:lnTo>
                  <a:lnTo>
                    <a:pt x="202463" y="520649"/>
                  </a:lnTo>
                  <a:lnTo>
                    <a:pt x="204597" y="519277"/>
                  </a:lnTo>
                  <a:lnTo>
                    <a:pt x="214947" y="497954"/>
                  </a:lnTo>
                  <a:lnTo>
                    <a:pt x="214947" y="489724"/>
                  </a:lnTo>
                  <a:lnTo>
                    <a:pt x="211759" y="472592"/>
                  </a:lnTo>
                  <a:lnTo>
                    <a:pt x="205155" y="464134"/>
                  </a:lnTo>
                  <a:lnTo>
                    <a:pt x="202209" y="460349"/>
                  </a:lnTo>
                  <a:lnTo>
                    <a:pt x="199364" y="459041"/>
                  </a:lnTo>
                  <a:lnTo>
                    <a:pt x="199364" y="480453"/>
                  </a:lnTo>
                  <a:lnTo>
                    <a:pt x="199364" y="504037"/>
                  </a:lnTo>
                  <a:lnTo>
                    <a:pt x="164439" y="520649"/>
                  </a:lnTo>
                  <a:lnTo>
                    <a:pt x="128168" y="520649"/>
                  </a:lnTo>
                  <a:lnTo>
                    <a:pt x="128168" y="464134"/>
                  </a:lnTo>
                  <a:lnTo>
                    <a:pt x="162877" y="464134"/>
                  </a:lnTo>
                  <a:lnTo>
                    <a:pt x="199364" y="480453"/>
                  </a:lnTo>
                  <a:lnTo>
                    <a:pt x="199364" y="459041"/>
                  </a:lnTo>
                  <a:lnTo>
                    <a:pt x="186283" y="453009"/>
                  </a:lnTo>
                  <a:lnTo>
                    <a:pt x="163995" y="450570"/>
                  </a:lnTo>
                  <a:lnTo>
                    <a:pt x="112814" y="450570"/>
                  </a:lnTo>
                  <a:lnTo>
                    <a:pt x="112814" y="610997"/>
                  </a:lnTo>
                  <a:lnTo>
                    <a:pt x="170891" y="610997"/>
                  </a:lnTo>
                  <a:lnTo>
                    <a:pt x="209715" y="599757"/>
                  </a:lnTo>
                  <a:lnTo>
                    <a:pt x="212001" y="597192"/>
                  </a:lnTo>
                  <a:lnTo>
                    <a:pt x="215214" y="593598"/>
                  </a:lnTo>
                  <a:lnTo>
                    <a:pt x="219138" y="586371"/>
                  </a:lnTo>
                  <a:lnTo>
                    <a:pt x="221500" y="578078"/>
                  </a:lnTo>
                  <a:lnTo>
                    <a:pt x="222288" y="568718"/>
                  </a:lnTo>
                  <a:lnTo>
                    <a:pt x="222288" y="563156"/>
                  </a:lnTo>
                  <a:close/>
                </a:path>
                <a:path w="2251075" h="1064260">
                  <a:moveTo>
                    <a:pt x="295490" y="897128"/>
                  </a:moveTo>
                  <a:lnTo>
                    <a:pt x="283692" y="897128"/>
                  </a:lnTo>
                  <a:lnTo>
                    <a:pt x="234073" y="927836"/>
                  </a:lnTo>
                  <a:lnTo>
                    <a:pt x="241198" y="940295"/>
                  </a:lnTo>
                  <a:lnTo>
                    <a:pt x="279908" y="916711"/>
                  </a:lnTo>
                  <a:lnTo>
                    <a:pt x="279908" y="1057554"/>
                  </a:lnTo>
                  <a:lnTo>
                    <a:pt x="295490" y="1057554"/>
                  </a:lnTo>
                  <a:lnTo>
                    <a:pt x="295490" y="916711"/>
                  </a:lnTo>
                  <a:lnTo>
                    <a:pt x="295490" y="897128"/>
                  </a:lnTo>
                  <a:close/>
                </a:path>
                <a:path w="2251075" h="1064260">
                  <a:moveTo>
                    <a:pt x="1928215" y="69862"/>
                  </a:moveTo>
                  <a:lnTo>
                    <a:pt x="1920836" y="28181"/>
                  </a:lnTo>
                  <a:lnTo>
                    <a:pt x="1912200" y="15074"/>
                  </a:lnTo>
                  <a:lnTo>
                    <a:pt x="1912200" y="69862"/>
                  </a:lnTo>
                  <a:lnTo>
                    <a:pt x="1912200" y="95224"/>
                  </a:lnTo>
                  <a:lnTo>
                    <a:pt x="1902409" y="138277"/>
                  </a:lnTo>
                  <a:lnTo>
                    <a:pt x="1873491" y="151295"/>
                  </a:lnTo>
                  <a:lnTo>
                    <a:pt x="1864791" y="150482"/>
                  </a:lnTo>
                  <a:lnTo>
                    <a:pt x="1837690" y="120865"/>
                  </a:lnTo>
                  <a:lnTo>
                    <a:pt x="1835213" y="95224"/>
                  </a:lnTo>
                  <a:lnTo>
                    <a:pt x="1835213" y="69862"/>
                  </a:lnTo>
                  <a:lnTo>
                    <a:pt x="1845119" y="27139"/>
                  </a:lnTo>
                  <a:lnTo>
                    <a:pt x="1873491" y="14008"/>
                  </a:lnTo>
                  <a:lnTo>
                    <a:pt x="1882559" y="14820"/>
                  </a:lnTo>
                  <a:lnTo>
                    <a:pt x="1909787" y="44246"/>
                  </a:lnTo>
                  <a:lnTo>
                    <a:pt x="1912200" y="69862"/>
                  </a:lnTo>
                  <a:lnTo>
                    <a:pt x="1912200" y="15074"/>
                  </a:lnTo>
                  <a:lnTo>
                    <a:pt x="1873491" y="0"/>
                  </a:lnTo>
                  <a:lnTo>
                    <a:pt x="1860397" y="1130"/>
                  </a:lnTo>
                  <a:lnTo>
                    <a:pt x="1826577" y="28321"/>
                  </a:lnTo>
                  <a:lnTo>
                    <a:pt x="1819211" y="69862"/>
                  </a:lnTo>
                  <a:lnTo>
                    <a:pt x="1819211" y="95224"/>
                  </a:lnTo>
                  <a:lnTo>
                    <a:pt x="1826450" y="136969"/>
                  </a:lnTo>
                  <a:lnTo>
                    <a:pt x="1860219" y="164172"/>
                  </a:lnTo>
                  <a:lnTo>
                    <a:pt x="1873491" y="165315"/>
                  </a:lnTo>
                  <a:lnTo>
                    <a:pt x="1886953" y="164185"/>
                  </a:lnTo>
                  <a:lnTo>
                    <a:pt x="1898408" y="160782"/>
                  </a:lnTo>
                  <a:lnTo>
                    <a:pt x="1907870" y="155117"/>
                  </a:lnTo>
                  <a:lnTo>
                    <a:pt x="1911451" y="151295"/>
                  </a:lnTo>
                  <a:lnTo>
                    <a:pt x="1915325" y="147180"/>
                  </a:lnTo>
                  <a:lnTo>
                    <a:pt x="1920963" y="137121"/>
                  </a:lnTo>
                  <a:lnTo>
                    <a:pt x="1925002" y="125069"/>
                  </a:lnTo>
                  <a:lnTo>
                    <a:pt x="1927415" y="111036"/>
                  </a:lnTo>
                  <a:lnTo>
                    <a:pt x="1928215" y="95224"/>
                  </a:lnTo>
                  <a:lnTo>
                    <a:pt x="1928215" y="69862"/>
                  </a:lnTo>
                  <a:close/>
                </a:path>
                <a:path w="2251075" h="1064260">
                  <a:moveTo>
                    <a:pt x="1956930" y="450570"/>
                  </a:moveTo>
                  <a:lnTo>
                    <a:pt x="1945132" y="450570"/>
                  </a:lnTo>
                  <a:lnTo>
                    <a:pt x="1895513" y="481266"/>
                  </a:lnTo>
                  <a:lnTo>
                    <a:pt x="1902637" y="493725"/>
                  </a:lnTo>
                  <a:lnTo>
                    <a:pt x="1941347" y="470141"/>
                  </a:lnTo>
                  <a:lnTo>
                    <a:pt x="1941347" y="610997"/>
                  </a:lnTo>
                  <a:lnTo>
                    <a:pt x="1956930" y="610997"/>
                  </a:lnTo>
                  <a:lnTo>
                    <a:pt x="1956930" y="470141"/>
                  </a:lnTo>
                  <a:lnTo>
                    <a:pt x="1956930" y="450570"/>
                  </a:lnTo>
                  <a:close/>
                </a:path>
                <a:path w="2251075" h="1064260">
                  <a:moveTo>
                    <a:pt x="1978952" y="147066"/>
                  </a:moveTo>
                  <a:lnTo>
                    <a:pt x="1956485" y="147066"/>
                  </a:lnTo>
                  <a:lnTo>
                    <a:pt x="1956485" y="169316"/>
                  </a:lnTo>
                  <a:lnTo>
                    <a:pt x="1978952" y="169316"/>
                  </a:lnTo>
                  <a:lnTo>
                    <a:pt x="1978952" y="147066"/>
                  </a:lnTo>
                  <a:close/>
                </a:path>
                <a:path w="2251075" h="1064260">
                  <a:moveTo>
                    <a:pt x="1991855" y="1043317"/>
                  </a:moveTo>
                  <a:lnTo>
                    <a:pt x="1909533" y="1043317"/>
                  </a:lnTo>
                  <a:lnTo>
                    <a:pt x="1972652" y="969149"/>
                  </a:lnTo>
                  <a:lnTo>
                    <a:pt x="1975510" y="965288"/>
                  </a:lnTo>
                  <a:lnTo>
                    <a:pt x="1980399" y="957580"/>
                  </a:lnTo>
                  <a:lnTo>
                    <a:pt x="1982368" y="953604"/>
                  </a:lnTo>
                  <a:lnTo>
                    <a:pt x="1985327" y="945451"/>
                  </a:lnTo>
                  <a:lnTo>
                    <a:pt x="1986076" y="941260"/>
                  </a:lnTo>
                  <a:lnTo>
                    <a:pt x="1986076" y="928801"/>
                  </a:lnTo>
                  <a:lnTo>
                    <a:pt x="1984959" y="923353"/>
                  </a:lnTo>
                  <a:lnTo>
                    <a:pt x="1980514" y="913409"/>
                  </a:lnTo>
                  <a:lnTo>
                    <a:pt x="1977402" y="909180"/>
                  </a:lnTo>
                  <a:lnTo>
                    <a:pt x="1977097" y="908926"/>
                  </a:lnTo>
                  <a:lnTo>
                    <a:pt x="1969389" y="902208"/>
                  </a:lnTo>
                  <a:lnTo>
                    <a:pt x="1964486" y="899502"/>
                  </a:lnTo>
                  <a:lnTo>
                    <a:pt x="1952917" y="895642"/>
                  </a:lnTo>
                  <a:lnTo>
                    <a:pt x="1946465" y="894689"/>
                  </a:lnTo>
                  <a:lnTo>
                    <a:pt x="1932673" y="894689"/>
                  </a:lnTo>
                  <a:lnTo>
                    <a:pt x="1894471" y="918451"/>
                  </a:lnTo>
                  <a:lnTo>
                    <a:pt x="1890179" y="925385"/>
                  </a:lnTo>
                  <a:lnTo>
                    <a:pt x="1902637" y="933170"/>
                  </a:lnTo>
                  <a:lnTo>
                    <a:pt x="1906625" y="926719"/>
                  </a:lnTo>
                  <a:lnTo>
                    <a:pt x="1910816" y="921385"/>
                  </a:lnTo>
                  <a:lnTo>
                    <a:pt x="1915198" y="917155"/>
                  </a:lnTo>
                  <a:lnTo>
                    <a:pt x="1919770" y="914044"/>
                  </a:lnTo>
                  <a:lnTo>
                    <a:pt x="1925993" y="910628"/>
                  </a:lnTo>
                  <a:lnTo>
                    <a:pt x="1932673" y="908926"/>
                  </a:lnTo>
                  <a:lnTo>
                    <a:pt x="1949589" y="908926"/>
                  </a:lnTo>
                  <a:lnTo>
                    <a:pt x="1957108" y="911263"/>
                  </a:lnTo>
                  <a:lnTo>
                    <a:pt x="1967649" y="920610"/>
                  </a:lnTo>
                  <a:lnTo>
                    <a:pt x="1970189" y="926719"/>
                  </a:lnTo>
                  <a:lnTo>
                    <a:pt x="1970278" y="938809"/>
                  </a:lnTo>
                  <a:lnTo>
                    <a:pt x="1970011" y="940968"/>
                  </a:lnTo>
                  <a:lnTo>
                    <a:pt x="1889950" y="1044206"/>
                  </a:lnTo>
                  <a:lnTo>
                    <a:pt x="1889950" y="1057554"/>
                  </a:lnTo>
                  <a:lnTo>
                    <a:pt x="1991855" y="1057554"/>
                  </a:lnTo>
                  <a:lnTo>
                    <a:pt x="1991855" y="1043317"/>
                  </a:lnTo>
                  <a:close/>
                </a:path>
                <a:path w="2251075" h="1064260">
                  <a:moveTo>
                    <a:pt x="2044814" y="1041755"/>
                  </a:moveTo>
                  <a:lnTo>
                    <a:pt x="2022348" y="1041755"/>
                  </a:lnTo>
                  <a:lnTo>
                    <a:pt x="2022348" y="1064006"/>
                  </a:lnTo>
                  <a:lnTo>
                    <a:pt x="2044814" y="1064006"/>
                  </a:lnTo>
                  <a:lnTo>
                    <a:pt x="2044814" y="1041755"/>
                  </a:lnTo>
                  <a:close/>
                </a:path>
                <a:path w="2251075" h="1064260">
                  <a:moveTo>
                    <a:pt x="2046376" y="595198"/>
                  </a:moveTo>
                  <a:lnTo>
                    <a:pt x="2023897" y="595198"/>
                  </a:lnTo>
                  <a:lnTo>
                    <a:pt x="2023897" y="617448"/>
                  </a:lnTo>
                  <a:lnTo>
                    <a:pt x="2046376" y="617448"/>
                  </a:lnTo>
                  <a:lnTo>
                    <a:pt x="2046376" y="595198"/>
                  </a:lnTo>
                  <a:close/>
                </a:path>
                <a:path w="2251075" h="1064260">
                  <a:moveTo>
                    <a:pt x="2112899" y="148628"/>
                  </a:moveTo>
                  <a:lnTo>
                    <a:pt x="2030577" y="148628"/>
                  </a:lnTo>
                  <a:lnTo>
                    <a:pt x="2093696" y="74460"/>
                  </a:lnTo>
                  <a:lnTo>
                    <a:pt x="2096554" y="70599"/>
                  </a:lnTo>
                  <a:lnTo>
                    <a:pt x="2101443" y="62890"/>
                  </a:lnTo>
                  <a:lnTo>
                    <a:pt x="2103412" y="58915"/>
                  </a:lnTo>
                  <a:lnTo>
                    <a:pt x="2106371" y="50761"/>
                  </a:lnTo>
                  <a:lnTo>
                    <a:pt x="2107120" y="46570"/>
                  </a:lnTo>
                  <a:lnTo>
                    <a:pt x="2107120" y="34112"/>
                  </a:lnTo>
                  <a:lnTo>
                    <a:pt x="2106003" y="28663"/>
                  </a:lnTo>
                  <a:lnTo>
                    <a:pt x="2101557" y="18719"/>
                  </a:lnTo>
                  <a:lnTo>
                    <a:pt x="2098433" y="14490"/>
                  </a:lnTo>
                  <a:lnTo>
                    <a:pt x="2098141" y="14236"/>
                  </a:lnTo>
                  <a:lnTo>
                    <a:pt x="2090432" y="7518"/>
                  </a:lnTo>
                  <a:lnTo>
                    <a:pt x="2085530" y="4813"/>
                  </a:lnTo>
                  <a:lnTo>
                    <a:pt x="2073960" y="965"/>
                  </a:lnTo>
                  <a:lnTo>
                    <a:pt x="2067509" y="0"/>
                  </a:lnTo>
                  <a:lnTo>
                    <a:pt x="2053717" y="0"/>
                  </a:lnTo>
                  <a:lnTo>
                    <a:pt x="2015515" y="23761"/>
                  </a:lnTo>
                  <a:lnTo>
                    <a:pt x="2011222" y="30695"/>
                  </a:lnTo>
                  <a:lnTo>
                    <a:pt x="2023681" y="38493"/>
                  </a:lnTo>
                  <a:lnTo>
                    <a:pt x="2027669" y="32029"/>
                  </a:lnTo>
                  <a:lnTo>
                    <a:pt x="2031860" y="26695"/>
                  </a:lnTo>
                  <a:lnTo>
                    <a:pt x="2036241" y="22466"/>
                  </a:lnTo>
                  <a:lnTo>
                    <a:pt x="2040813" y="19354"/>
                  </a:lnTo>
                  <a:lnTo>
                    <a:pt x="2047036" y="15938"/>
                  </a:lnTo>
                  <a:lnTo>
                    <a:pt x="2053717" y="14236"/>
                  </a:lnTo>
                  <a:lnTo>
                    <a:pt x="2070620" y="14236"/>
                  </a:lnTo>
                  <a:lnTo>
                    <a:pt x="2078151" y="16573"/>
                  </a:lnTo>
                  <a:lnTo>
                    <a:pt x="2088692" y="25920"/>
                  </a:lnTo>
                  <a:lnTo>
                    <a:pt x="2091232" y="32029"/>
                  </a:lnTo>
                  <a:lnTo>
                    <a:pt x="2091321" y="44119"/>
                  </a:lnTo>
                  <a:lnTo>
                    <a:pt x="2091055" y="46278"/>
                  </a:lnTo>
                  <a:lnTo>
                    <a:pt x="2010994" y="149517"/>
                  </a:lnTo>
                  <a:lnTo>
                    <a:pt x="2010994" y="162864"/>
                  </a:lnTo>
                  <a:lnTo>
                    <a:pt x="2112899" y="162864"/>
                  </a:lnTo>
                  <a:lnTo>
                    <a:pt x="2112899" y="148628"/>
                  </a:lnTo>
                  <a:close/>
                </a:path>
                <a:path w="2251075" h="1064260">
                  <a:moveTo>
                    <a:pt x="2182533" y="517982"/>
                  </a:moveTo>
                  <a:lnTo>
                    <a:pt x="2175167" y="476300"/>
                  </a:lnTo>
                  <a:lnTo>
                    <a:pt x="2166531" y="463219"/>
                  </a:lnTo>
                  <a:lnTo>
                    <a:pt x="2166531" y="517982"/>
                  </a:lnTo>
                  <a:lnTo>
                    <a:pt x="2166531" y="543344"/>
                  </a:lnTo>
                  <a:lnTo>
                    <a:pt x="2156739" y="586409"/>
                  </a:lnTo>
                  <a:lnTo>
                    <a:pt x="2127808" y="599414"/>
                  </a:lnTo>
                  <a:lnTo>
                    <a:pt x="2119109" y="598601"/>
                  </a:lnTo>
                  <a:lnTo>
                    <a:pt x="2092020" y="568998"/>
                  </a:lnTo>
                  <a:lnTo>
                    <a:pt x="2089543" y="543344"/>
                  </a:lnTo>
                  <a:lnTo>
                    <a:pt x="2089543" y="517982"/>
                  </a:lnTo>
                  <a:lnTo>
                    <a:pt x="2099437" y="475259"/>
                  </a:lnTo>
                  <a:lnTo>
                    <a:pt x="2127808" y="462140"/>
                  </a:lnTo>
                  <a:lnTo>
                    <a:pt x="2136889" y="462953"/>
                  </a:lnTo>
                  <a:lnTo>
                    <a:pt x="2164105" y="492366"/>
                  </a:lnTo>
                  <a:lnTo>
                    <a:pt x="2166531" y="517982"/>
                  </a:lnTo>
                  <a:lnTo>
                    <a:pt x="2166531" y="463219"/>
                  </a:lnTo>
                  <a:lnTo>
                    <a:pt x="2127808" y="448119"/>
                  </a:lnTo>
                  <a:lnTo>
                    <a:pt x="2114727" y="449262"/>
                  </a:lnTo>
                  <a:lnTo>
                    <a:pt x="2080907" y="476440"/>
                  </a:lnTo>
                  <a:lnTo>
                    <a:pt x="2073529" y="517982"/>
                  </a:lnTo>
                  <a:lnTo>
                    <a:pt x="2073529" y="543344"/>
                  </a:lnTo>
                  <a:lnTo>
                    <a:pt x="2080780" y="585101"/>
                  </a:lnTo>
                  <a:lnTo>
                    <a:pt x="2114537" y="612292"/>
                  </a:lnTo>
                  <a:lnTo>
                    <a:pt x="2127808" y="613435"/>
                  </a:lnTo>
                  <a:lnTo>
                    <a:pt x="2141270" y="612305"/>
                  </a:lnTo>
                  <a:lnTo>
                    <a:pt x="2152726" y="608901"/>
                  </a:lnTo>
                  <a:lnTo>
                    <a:pt x="2162187" y="603237"/>
                  </a:lnTo>
                  <a:lnTo>
                    <a:pt x="2165769" y="599414"/>
                  </a:lnTo>
                  <a:lnTo>
                    <a:pt x="2169642" y="595299"/>
                  </a:lnTo>
                  <a:lnTo>
                    <a:pt x="2175281" y="585241"/>
                  </a:lnTo>
                  <a:lnTo>
                    <a:pt x="2179320" y="573189"/>
                  </a:lnTo>
                  <a:lnTo>
                    <a:pt x="2181745" y="559155"/>
                  </a:lnTo>
                  <a:lnTo>
                    <a:pt x="2182533" y="543344"/>
                  </a:lnTo>
                  <a:lnTo>
                    <a:pt x="2182533" y="517982"/>
                  </a:lnTo>
                  <a:close/>
                </a:path>
                <a:path w="2251075" h="1064260">
                  <a:moveTo>
                    <a:pt x="2183206" y="964552"/>
                  </a:moveTo>
                  <a:lnTo>
                    <a:pt x="2175827" y="922870"/>
                  </a:lnTo>
                  <a:lnTo>
                    <a:pt x="2167191" y="909764"/>
                  </a:lnTo>
                  <a:lnTo>
                    <a:pt x="2167191" y="964552"/>
                  </a:lnTo>
                  <a:lnTo>
                    <a:pt x="2167191" y="989914"/>
                  </a:lnTo>
                  <a:lnTo>
                    <a:pt x="2157399" y="1032967"/>
                  </a:lnTo>
                  <a:lnTo>
                    <a:pt x="2128482" y="1045984"/>
                  </a:lnTo>
                  <a:lnTo>
                    <a:pt x="2119782" y="1045171"/>
                  </a:lnTo>
                  <a:lnTo>
                    <a:pt x="2092680" y="1015555"/>
                  </a:lnTo>
                  <a:lnTo>
                    <a:pt x="2090204" y="989914"/>
                  </a:lnTo>
                  <a:lnTo>
                    <a:pt x="2090204" y="964552"/>
                  </a:lnTo>
                  <a:lnTo>
                    <a:pt x="2100110" y="921829"/>
                  </a:lnTo>
                  <a:lnTo>
                    <a:pt x="2128482" y="908697"/>
                  </a:lnTo>
                  <a:lnTo>
                    <a:pt x="2137549" y="909510"/>
                  </a:lnTo>
                  <a:lnTo>
                    <a:pt x="2164778" y="938936"/>
                  </a:lnTo>
                  <a:lnTo>
                    <a:pt x="2167191" y="964552"/>
                  </a:lnTo>
                  <a:lnTo>
                    <a:pt x="2167191" y="909764"/>
                  </a:lnTo>
                  <a:lnTo>
                    <a:pt x="2128482" y="894689"/>
                  </a:lnTo>
                  <a:lnTo>
                    <a:pt x="2115388" y="895819"/>
                  </a:lnTo>
                  <a:lnTo>
                    <a:pt x="2081568" y="923010"/>
                  </a:lnTo>
                  <a:lnTo>
                    <a:pt x="2074202" y="964552"/>
                  </a:lnTo>
                  <a:lnTo>
                    <a:pt x="2074202" y="989914"/>
                  </a:lnTo>
                  <a:lnTo>
                    <a:pt x="2081441" y="1031659"/>
                  </a:lnTo>
                  <a:lnTo>
                    <a:pt x="2115210" y="1058862"/>
                  </a:lnTo>
                  <a:lnTo>
                    <a:pt x="2128482" y="1060005"/>
                  </a:lnTo>
                  <a:lnTo>
                    <a:pt x="2141944" y="1058875"/>
                  </a:lnTo>
                  <a:lnTo>
                    <a:pt x="2153399" y="1055471"/>
                  </a:lnTo>
                  <a:lnTo>
                    <a:pt x="2162860" y="1049807"/>
                  </a:lnTo>
                  <a:lnTo>
                    <a:pt x="2166442" y="1045984"/>
                  </a:lnTo>
                  <a:lnTo>
                    <a:pt x="2170303" y="1041869"/>
                  </a:lnTo>
                  <a:lnTo>
                    <a:pt x="2175954" y="1031811"/>
                  </a:lnTo>
                  <a:lnTo>
                    <a:pt x="2179993" y="1019759"/>
                  </a:lnTo>
                  <a:lnTo>
                    <a:pt x="2182406" y="1005725"/>
                  </a:lnTo>
                  <a:lnTo>
                    <a:pt x="2183206" y="989914"/>
                  </a:lnTo>
                  <a:lnTo>
                    <a:pt x="2183206" y="964552"/>
                  </a:lnTo>
                  <a:close/>
                </a:path>
                <a:path w="2251075" h="1064260">
                  <a:moveTo>
                    <a:pt x="2250630" y="106794"/>
                  </a:moveTo>
                  <a:lnTo>
                    <a:pt x="2235809" y="74980"/>
                  </a:lnTo>
                  <a:lnTo>
                    <a:pt x="2234615" y="73647"/>
                  </a:lnTo>
                  <a:lnTo>
                    <a:pt x="2229612" y="70116"/>
                  </a:lnTo>
                  <a:lnTo>
                    <a:pt x="2217585" y="64935"/>
                  </a:lnTo>
                  <a:lnTo>
                    <a:pt x="2210651" y="63627"/>
                  </a:lnTo>
                  <a:lnTo>
                    <a:pt x="2196122" y="63627"/>
                  </a:lnTo>
                  <a:lnTo>
                    <a:pt x="2189746" y="64668"/>
                  </a:lnTo>
                  <a:lnTo>
                    <a:pt x="2177580" y="68821"/>
                  </a:lnTo>
                  <a:lnTo>
                    <a:pt x="2172754" y="71564"/>
                  </a:lnTo>
                  <a:lnTo>
                    <a:pt x="2169198" y="74980"/>
                  </a:lnTo>
                  <a:lnTo>
                    <a:pt x="2171649" y="16687"/>
                  </a:lnTo>
                  <a:lnTo>
                    <a:pt x="2240394" y="16687"/>
                  </a:lnTo>
                  <a:lnTo>
                    <a:pt x="2240394" y="2438"/>
                  </a:lnTo>
                  <a:lnTo>
                    <a:pt x="2157844" y="2438"/>
                  </a:lnTo>
                  <a:lnTo>
                    <a:pt x="2152726" y="90335"/>
                  </a:lnTo>
                  <a:lnTo>
                    <a:pt x="2167420" y="90335"/>
                  </a:lnTo>
                  <a:lnTo>
                    <a:pt x="2170976" y="86918"/>
                  </a:lnTo>
                  <a:lnTo>
                    <a:pt x="2175421" y="83947"/>
                  </a:lnTo>
                  <a:lnTo>
                    <a:pt x="2186101" y="78905"/>
                  </a:lnTo>
                  <a:lnTo>
                    <a:pt x="2192185" y="77647"/>
                  </a:lnTo>
                  <a:lnTo>
                    <a:pt x="2199017" y="77647"/>
                  </a:lnTo>
                  <a:lnTo>
                    <a:pt x="2232914" y="97866"/>
                  </a:lnTo>
                  <a:lnTo>
                    <a:pt x="2235276" y="114579"/>
                  </a:lnTo>
                  <a:lnTo>
                    <a:pt x="2235276" y="121183"/>
                  </a:lnTo>
                  <a:lnTo>
                    <a:pt x="2209508" y="149999"/>
                  </a:lnTo>
                  <a:lnTo>
                    <a:pt x="2203462" y="151079"/>
                  </a:lnTo>
                  <a:lnTo>
                    <a:pt x="2188781" y="151079"/>
                  </a:lnTo>
                  <a:lnTo>
                    <a:pt x="2152281" y="134835"/>
                  </a:lnTo>
                  <a:lnTo>
                    <a:pt x="2144280" y="147510"/>
                  </a:lnTo>
                  <a:lnTo>
                    <a:pt x="2180882" y="164122"/>
                  </a:lnTo>
                  <a:lnTo>
                    <a:pt x="2196338" y="165315"/>
                  </a:lnTo>
                  <a:lnTo>
                    <a:pt x="2203513" y="165049"/>
                  </a:lnTo>
                  <a:lnTo>
                    <a:pt x="2242731" y="145326"/>
                  </a:lnTo>
                  <a:lnTo>
                    <a:pt x="2250630" y="123037"/>
                  </a:lnTo>
                  <a:lnTo>
                    <a:pt x="2250630" y="106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740" y="4732659"/>
              <a:ext cx="2672261" cy="17466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5062" y="2262010"/>
              <a:ext cx="3376699" cy="23702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917696" y="1996499"/>
            <a:ext cx="1463040" cy="110426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091565">
              <a:lnSpc>
                <a:spcPct val="100000"/>
              </a:lnSpc>
              <a:spcBef>
                <a:spcPts val="1060"/>
              </a:spcBef>
            </a:pPr>
            <a:r>
              <a:rPr sz="2500" i="1" spc="-300" dirty="0">
                <a:latin typeface="Symbol" pitchFamily="2" charset="2"/>
                <a:cs typeface="Cambria"/>
              </a:rPr>
              <a:t></a:t>
            </a:r>
            <a:r>
              <a:rPr sz="2025" i="1" spc="-450" baseline="-24691" dirty="0">
                <a:latin typeface="Times New Roman"/>
                <a:cs typeface="Times New Roman"/>
              </a:rPr>
              <a:t>Q</a:t>
            </a:r>
            <a:endParaRPr sz="2025" baseline="-24691" dirty="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105"/>
              </a:spcBef>
            </a:pPr>
            <a:r>
              <a:rPr sz="2850" i="1" spc="-25" dirty="0">
                <a:solidFill>
                  <a:srgbClr val="FFFFFF"/>
                </a:solidFill>
                <a:latin typeface="Symbol" pitchFamily="2" charset="2"/>
                <a:cs typeface="Cambria"/>
              </a:rPr>
              <a:t></a:t>
            </a:r>
            <a:r>
              <a:rPr sz="2325" i="1" spc="-37" baseline="-25089" dirty="0">
                <a:solidFill>
                  <a:srgbClr val="FFFFFF"/>
                </a:solidFill>
                <a:latin typeface="Times New Roman"/>
                <a:cs typeface="Times New Roman"/>
              </a:rPr>
              <a:t>Q</a:t>
            </a:r>
            <a:endParaRPr sz="2325" baseline="-25089" dirty="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81444" y="1718225"/>
            <a:ext cx="315214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436880" algn="l"/>
                <a:tab pos="1473200" algn="l"/>
              </a:tabLst>
            </a:pPr>
            <a:r>
              <a:rPr sz="2200" i="1" spc="-465" dirty="0">
                <a:latin typeface="Symbol" pitchFamily="2" charset="2"/>
                <a:cs typeface="Cambria"/>
              </a:rPr>
              <a:t></a:t>
            </a:r>
            <a:r>
              <a:rPr sz="2200" i="1" spc="-110" dirty="0">
                <a:latin typeface="Symbol" pitchFamily="2" charset="2"/>
                <a:cs typeface="Cambria"/>
              </a:rPr>
              <a:t> </a:t>
            </a:r>
            <a:r>
              <a:rPr sz="1800" i="1" spc="-75" baseline="-25462" dirty="0">
                <a:latin typeface="Times New Roman"/>
                <a:cs typeface="Times New Roman"/>
              </a:rPr>
              <a:t>p</a:t>
            </a:r>
            <a:r>
              <a:rPr sz="1800" i="1" baseline="-25462" dirty="0">
                <a:latin typeface="Times New Roman"/>
                <a:cs typeface="Times New Roman"/>
              </a:rPr>
              <a:t>	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285" dirty="0">
                <a:latin typeface="Times New Roman"/>
                <a:cs typeface="Times New Roman"/>
              </a:rPr>
              <a:t> </a:t>
            </a:r>
            <a:r>
              <a:rPr sz="2100" spc="-65" dirty="0">
                <a:latin typeface="Times New Roman"/>
                <a:cs typeface="Times New Roman"/>
              </a:rPr>
              <a:t>(</a:t>
            </a:r>
            <a:r>
              <a:rPr sz="2100" i="1" spc="-65" dirty="0">
                <a:latin typeface="Times New Roman"/>
                <a:cs typeface="Times New Roman"/>
              </a:rPr>
              <a:t>C</a:t>
            </a:r>
            <a:r>
              <a:rPr sz="1800" spc="-97" baseline="-25462" dirty="0">
                <a:latin typeface="Times New Roman"/>
                <a:cs typeface="Times New Roman"/>
              </a:rPr>
              <a:t>1</a:t>
            </a:r>
            <a:r>
              <a:rPr sz="2200" i="1" spc="-65" dirty="0">
                <a:latin typeface="Symbol" pitchFamily="2" charset="2"/>
                <a:cs typeface="Cambria"/>
              </a:rPr>
              <a:t></a:t>
            </a:r>
            <a:r>
              <a:rPr sz="2200" i="1" spc="-75" dirty="0">
                <a:latin typeface="Cambria"/>
                <a:cs typeface="Cambria"/>
              </a:rPr>
              <a:t> </a:t>
            </a:r>
            <a:r>
              <a:rPr sz="1800" i="1" spc="-75" baseline="-25462" dirty="0">
                <a:latin typeface="Times New Roman"/>
                <a:cs typeface="Times New Roman"/>
              </a:rPr>
              <a:t>T</a:t>
            </a:r>
            <a:r>
              <a:rPr sz="1800" i="1" baseline="-25462" dirty="0">
                <a:latin typeface="Times New Roman"/>
                <a:cs typeface="Times New Roman"/>
              </a:rPr>
              <a:t>	</a:t>
            </a:r>
            <a:r>
              <a:rPr sz="2100" dirty="0">
                <a:latin typeface="Symbol"/>
                <a:cs typeface="Symbol"/>
              </a:rPr>
              <a:t>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i="1" spc="-20" dirty="0">
                <a:latin typeface="Times New Roman"/>
                <a:cs typeface="Times New Roman"/>
              </a:rPr>
              <a:t>C</a:t>
            </a:r>
            <a:r>
              <a:rPr sz="2100" i="1" spc="-225" dirty="0">
                <a:latin typeface="Times New Roman"/>
                <a:cs typeface="Times New Roman"/>
              </a:rPr>
              <a:t> </a:t>
            </a:r>
            <a:r>
              <a:rPr sz="1800" baseline="-25462" dirty="0">
                <a:latin typeface="Times New Roman"/>
                <a:cs typeface="Times New Roman"/>
              </a:rPr>
              <a:t>2</a:t>
            </a:r>
            <a:r>
              <a:rPr sz="1800" spc="-292" baseline="-25462" dirty="0">
                <a:latin typeface="Times New Roman"/>
                <a:cs typeface="Times New Roman"/>
              </a:rPr>
              <a:t> </a:t>
            </a:r>
            <a:r>
              <a:rPr sz="2200" i="1" spc="-465" dirty="0">
                <a:latin typeface="Symbol" pitchFamily="2" charset="2"/>
                <a:cs typeface="Cambria"/>
              </a:rPr>
              <a:t></a:t>
            </a:r>
            <a:r>
              <a:rPr sz="2200" i="1" spc="45" dirty="0">
                <a:latin typeface="Cambria"/>
                <a:cs typeface="Cambria"/>
              </a:rPr>
              <a:t> </a:t>
            </a:r>
            <a:r>
              <a:rPr sz="1800" i="1" baseline="-25462" dirty="0">
                <a:latin typeface="Times New Roman"/>
                <a:cs typeface="Times New Roman"/>
              </a:rPr>
              <a:t>E</a:t>
            </a:r>
            <a:r>
              <a:rPr sz="1800" i="1" spc="352" baseline="-25462" dirty="0">
                <a:latin typeface="Times New Roman"/>
                <a:cs typeface="Times New Roman"/>
              </a:rPr>
              <a:t> </a:t>
            </a:r>
            <a:r>
              <a:rPr sz="2100" spc="-215" dirty="0">
                <a:latin typeface="Times New Roman"/>
                <a:cs typeface="Times New Roman"/>
              </a:rPr>
              <a:t>)</a:t>
            </a:r>
            <a:r>
              <a:rPr sz="2200" i="1" spc="-215" dirty="0">
                <a:latin typeface="Symbol" pitchFamily="2" charset="2"/>
                <a:cs typeface="Cambria"/>
              </a:rPr>
              <a:t></a:t>
            </a:r>
            <a:r>
              <a:rPr sz="2200" i="1" spc="-30" dirty="0">
                <a:latin typeface="Symbol" pitchFamily="2" charset="2"/>
                <a:cs typeface="Cambria"/>
              </a:rPr>
              <a:t> </a:t>
            </a:r>
            <a:r>
              <a:rPr sz="1800" i="1" baseline="-25462" dirty="0">
                <a:latin typeface="Times New Roman"/>
                <a:cs typeface="Times New Roman"/>
              </a:rPr>
              <a:t>Q</a:t>
            </a:r>
            <a:r>
              <a:rPr sz="1800" i="1" spc="-157" baseline="-25462" dirty="0">
                <a:latin typeface="Symbol" pitchFamily="2" charset="2"/>
                <a:cs typeface="Times New Roman"/>
              </a:rPr>
              <a:t> </a:t>
            </a:r>
            <a:r>
              <a:rPr sz="2200" i="1" spc="-825" dirty="0">
                <a:latin typeface="Symbol" pitchFamily="2" charset="2"/>
                <a:cs typeface="Cambria"/>
              </a:rPr>
              <a:t></a:t>
            </a:r>
            <a:r>
              <a:rPr sz="2200" i="1" spc="-50" dirty="0">
                <a:latin typeface="Symbol" pitchFamily="2" charset="2"/>
                <a:cs typeface="Cambria"/>
              </a:rPr>
              <a:t> </a:t>
            </a:r>
            <a:r>
              <a:rPr sz="1800" i="1" spc="-75" baseline="-25462" dirty="0">
                <a:latin typeface="Times New Roman"/>
                <a:cs typeface="Times New Roman"/>
              </a:rPr>
              <a:t>L</a:t>
            </a:r>
            <a:endParaRPr sz="1800" baseline="-25462" dirty="0">
              <a:latin typeface="Times New Roman"/>
              <a:cs typeface="Times New Roman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61027" y="1822290"/>
            <a:ext cx="101346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254" dirty="0">
                <a:solidFill>
                  <a:srgbClr val="FFFFFF"/>
                </a:solidFill>
                <a:latin typeface="Arial Unicode MS"/>
                <a:cs typeface="Arial Unicode MS"/>
              </a:rPr>
              <a:t>신뢰성</a:t>
            </a:r>
            <a:r>
              <a:rPr sz="1750" spc="-275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750" spc="-190" dirty="0">
                <a:solidFill>
                  <a:srgbClr val="FFFFFF"/>
                </a:solidFill>
                <a:latin typeface="Arial Unicode MS"/>
                <a:cs typeface="Arial Unicode MS"/>
              </a:rPr>
              <a:t>예측</a:t>
            </a:r>
            <a:endParaRPr sz="175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06955" y="909365"/>
            <a:ext cx="248285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endParaRPr sz="5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69059" y="909365"/>
            <a:ext cx="248285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5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51225" y="1167739"/>
            <a:ext cx="1015365" cy="513080"/>
          </a:xfrm>
          <a:custGeom>
            <a:avLst/>
            <a:gdLst/>
            <a:ahLst/>
            <a:cxnLst/>
            <a:rect l="l" t="t" r="r" b="b"/>
            <a:pathLst>
              <a:path w="1015364" h="513080">
                <a:moveTo>
                  <a:pt x="33165" y="175989"/>
                </a:moveTo>
                <a:lnTo>
                  <a:pt x="0" y="120357"/>
                </a:lnTo>
                <a:lnTo>
                  <a:pt x="128916" y="48678"/>
                </a:lnTo>
                <a:lnTo>
                  <a:pt x="189363" y="48678"/>
                </a:lnTo>
                <a:lnTo>
                  <a:pt x="189363" y="125707"/>
                </a:lnTo>
                <a:lnTo>
                  <a:pt x="120892" y="125707"/>
                </a:lnTo>
                <a:lnTo>
                  <a:pt x="33165" y="175989"/>
                </a:lnTo>
                <a:close/>
              </a:path>
              <a:path w="1015364" h="513080">
                <a:moveTo>
                  <a:pt x="189363" y="434358"/>
                </a:moveTo>
                <a:lnTo>
                  <a:pt x="120892" y="434358"/>
                </a:lnTo>
                <a:lnTo>
                  <a:pt x="120892" y="125707"/>
                </a:lnTo>
                <a:lnTo>
                  <a:pt x="189363" y="125707"/>
                </a:lnTo>
                <a:lnTo>
                  <a:pt x="189363" y="434358"/>
                </a:lnTo>
                <a:close/>
              </a:path>
              <a:path w="1015364" h="513080">
                <a:moveTo>
                  <a:pt x="332722" y="175989"/>
                </a:moveTo>
                <a:lnTo>
                  <a:pt x="299557" y="120357"/>
                </a:lnTo>
                <a:lnTo>
                  <a:pt x="428474" y="48678"/>
                </a:lnTo>
                <a:lnTo>
                  <a:pt x="488920" y="48678"/>
                </a:lnTo>
                <a:lnTo>
                  <a:pt x="488920" y="125707"/>
                </a:lnTo>
                <a:lnTo>
                  <a:pt x="420450" y="125707"/>
                </a:lnTo>
                <a:lnTo>
                  <a:pt x="332722" y="175989"/>
                </a:lnTo>
                <a:close/>
              </a:path>
              <a:path w="1015364" h="513080">
                <a:moveTo>
                  <a:pt x="488920" y="434358"/>
                </a:moveTo>
                <a:lnTo>
                  <a:pt x="420450" y="434358"/>
                </a:lnTo>
                <a:lnTo>
                  <a:pt x="420450" y="125707"/>
                </a:lnTo>
                <a:lnTo>
                  <a:pt x="488920" y="125707"/>
                </a:lnTo>
                <a:lnTo>
                  <a:pt x="488920" y="434358"/>
                </a:lnTo>
                <a:close/>
              </a:path>
              <a:path w="1015364" h="513080">
                <a:moveTo>
                  <a:pt x="949490" y="294208"/>
                </a:moveTo>
                <a:lnTo>
                  <a:pt x="882089" y="294208"/>
                </a:lnTo>
                <a:lnTo>
                  <a:pt x="882089" y="0"/>
                </a:lnTo>
                <a:lnTo>
                  <a:pt x="949490" y="0"/>
                </a:lnTo>
                <a:lnTo>
                  <a:pt x="949490" y="111264"/>
                </a:lnTo>
                <a:lnTo>
                  <a:pt x="1014750" y="111264"/>
                </a:lnTo>
                <a:lnTo>
                  <a:pt x="1014750" y="170105"/>
                </a:lnTo>
                <a:lnTo>
                  <a:pt x="949490" y="170105"/>
                </a:lnTo>
                <a:lnTo>
                  <a:pt x="949490" y="294208"/>
                </a:lnTo>
                <a:close/>
              </a:path>
              <a:path w="1015364" h="513080">
                <a:moveTo>
                  <a:pt x="586276" y="304906"/>
                </a:moveTo>
                <a:lnTo>
                  <a:pt x="558995" y="249809"/>
                </a:lnTo>
                <a:lnTo>
                  <a:pt x="585925" y="238225"/>
                </a:lnTo>
                <a:lnTo>
                  <a:pt x="610013" y="227543"/>
                </a:lnTo>
                <a:lnTo>
                  <a:pt x="649665" y="208887"/>
                </a:lnTo>
                <a:lnTo>
                  <a:pt x="691740" y="184665"/>
                </a:lnTo>
                <a:lnTo>
                  <a:pt x="722030" y="154292"/>
                </a:lnTo>
                <a:lnTo>
                  <a:pt x="731241" y="109659"/>
                </a:lnTo>
                <a:lnTo>
                  <a:pt x="731241" y="86657"/>
                </a:lnTo>
                <a:lnTo>
                  <a:pt x="580392" y="86657"/>
                </a:lnTo>
                <a:lnTo>
                  <a:pt x="580392" y="29420"/>
                </a:lnTo>
                <a:lnTo>
                  <a:pt x="798641" y="29420"/>
                </a:lnTo>
                <a:lnTo>
                  <a:pt x="798547" y="119990"/>
                </a:lnTo>
                <a:lnTo>
                  <a:pt x="792289" y="163018"/>
                </a:lnTo>
                <a:lnTo>
                  <a:pt x="770357" y="201332"/>
                </a:lnTo>
                <a:lnTo>
                  <a:pt x="738863" y="229014"/>
                </a:lnTo>
                <a:lnTo>
                  <a:pt x="705013" y="249876"/>
                </a:lnTo>
                <a:lnTo>
                  <a:pt x="661433" y="271741"/>
                </a:lnTo>
                <a:lnTo>
                  <a:pt x="607021" y="296013"/>
                </a:lnTo>
                <a:lnTo>
                  <a:pt x="586276" y="304906"/>
                </a:lnTo>
                <a:close/>
              </a:path>
              <a:path w="1015364" h="513080">
                <a:moveTo>
                  <a:pt x="798641" y="512457"/>
                </a:moveTo>
                <a:lnTo>
                  <a:pt x="750749" y="508545"/>
                </a:lnTo>
                <a:lnTo>
                  <a:pt x="710245" y="497078"/>
                </a:lnTo>
                <a:lnTo>
                  <a:pt x="670393" y="471602"/>
                </a:lnTo>
                <a:lnTo>
                  <a:pt x="648929" y="436163"/>
                </a:lnTo>
                <a:lnTo>
                  <a:pt x="646258" y="416705"/>
                </a:lnTo>
                <a:lnTo>
                  <a:pt x="646258" y="392099"/>
                </a:lnTo>
                <a:lnTo>
                  <a:pt x="657154" y="353852"/>
                </a:lnTo>
                <a:lnTo>
                  <a:pt x="688179" y="323094"/>
                </a:lnTo>
                <a:lnTo>
                  <a:pt x="722782" y="307146"/>
                </a:lnTo>
                <a:lnTo>
                  <a:pt x="765944" y="298086"/>
                </a:lnTo>
                <a:lnTo>
                  <a:pt x="798641" y="296347"/>
                </a:lnTo>
                <a:lnTo>
                  <a:pt x="815374" y="296782"/>
                </a:lnTo>
                <a:lnTo>
                  <a:pt x="860960" y="303301"/>
                </a:lnTo>
                <a:lnTo>
                  <a:pt x="898571" y="317042"/>
                </a:lnTo>
                <a:lnTo>
                  <a:pt x="934077" y="345209"/>
                </a:lnTo>
                <a:lnTo>
                  <a:pt x="938443" y="351445"/>
                </a:lnTo>
                <a:lnTo>
                  <a:pt x="798641" y="351445"/>
                </a:lnTo>
                <a:lnTo>
                  <a:pt x="788745" y="351712"/>
                </a:lnTo>
                <a:lnTo>
                  <a:pt x="747489" y="360605"/>
                </a:lnTo>
                <a:lnTo>
                  <a:pt x="714480" y="386750"/>
                </a:lnTo>
                <a:lnTo>
                  <a:pt x="712518" y="392099"/>
                </a:lnTo>
                <a:lnTo>
                  <a:pt x="712518" y="416705"/>
                </a:lnTo>
                <a:lnTo>
                  <a:pt x="741053" y="445307"/>
                </a:lnTo>
                <a:lnTo>
                  <a:pt x="779384" y="456290"/>
                </a:lnTo>
                <a:lnTo>
                  <a:pt x="798641" y="457359"/>
                </a:lnTo>
                <a:lnTo>
                  <a:pt x="938443" y="457359"/>
                </a:lnTo>
                <a:lnTo>
                  <a:pt x="934077" y="463595"/>
                </a:lnTo>
                <a:lnTo>
                  <a:pt x="898571" y="491762"/>
                </a:lnTo>
                <a:lnTo>
                  <a:pt x="860960" y="505503"/>
                </a:lnTo>
                <a:lnTo>
                  <a:pt x="815374" y="512022"/>
                </a:lnTo>
                <a:lnTo>
                  <a:pt x="798641" y="512457"/>
                </a:lnTo>
                <a:close/>
              </a:path>
              <a:path w="1015364" h="513080">
                <a:moveTo>
                  <a:pt x="938443" y="457359"/>
                </a:moveTo>
                <a:lnTo>
                  <a:pt x="798641" y="457359"/>
                </a:lnTo>
                <a:lnTo>
                  <a:pt x="808537" y="457092"/>
                </a:lnTo>
                <a:lnTo>
                  <a:pt x="817898" y="456290"/>
                </a:lnTo>
                <a:lnTo>
                  <a:pt x="856229" y="445307"/>
                </a:lnTo>
                <a:lnTo>
                  <a:pt x="884764" y="416705"/>
                </a:lnTo>
                <a:lnTo>
                  <a:pt x="884764" y="392099"/>
                </a:lnTo>
                <a:lnTo>
                  <a:pt x="856229" y="363497"/>
                </a:lnTo>
                <a:lnTo>
                  <a:pt x="817898" y="352514"/>
                </a:lnTo>
                <a:lnTo>
                  <a:pt x="798641" y="351445"/>
                </a:lnTo>
                <a:lnTo>
                  <a:pt x="938443" y="351445"/>
                </a:lnTo>
                <a:lnTo>
                  <a:pt x="951024" y="392099"/>
                </a:lnTo>
                <a:lnTo>
                  <a:pt x="951024" y="416705"/>
                </a:lnTo>
                <a:lnTo>
                  <a:pt x="950409" y="426117"/>
                </a:lnTo>
                <a:lnTo>
                  <a:pt x="948353" y="436163"/>
                </a:lnTo>
                <a:lnTo>
                  <a:pt x="944926" y="445775"/>
                </a:lnTo>
                <a:lnTo>
                  <a:pt x="940128" y="454952"/>
                </a:lnTo>
                <a:lnTo>
                  <a:pt x="938443" y="4573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3840" y="4057829"/>
            <a:ext cx="4320369" cy="36461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20696" y="3837685"/>
            <a:ext cx="835660" cy="831850"/>
            <a:chOff x="2520696" y="3837685"/>
            <a:chExt cx="835660" cy="8318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0696" y="3837685"/>
              <a:ext cx="835151" cy="8318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68231" y="4060073"/>
              <a:ext cx="312420" cy="386080"/>
            </a:xfrm>
            <a:custGeom>
              <a:avLst/>
              <a:gdLst/>
              <a:ahLst/>
              <a:cxnLst/>
              <a:rect l="l" t="t" r="r" b="b"/>
              <a:pathLst>
                <a:path w="312419" h="386079">
                  <a:moveTo>
                    <a:pt x="259438" y="385680"/>
                  </a:moveTo>
                  <a:lnTo>
                    <a:pt x="192037" y="385680"/>
                  </a:lnTo>
                  <a:lnTo>
                    <a:pt x="192037" y="305441"/>
                  </a:lnTo>
                  <a:lnTo>
                    <a:pt x="0" y="305441"/>
                  </a:lnTo>
                  <a:lnTo>
                    <a:pt x="0" y="261042"/>
                  </a:lnTo>
                  <a:lnTo>
                    <a:pt x="175455" y="0"/>
                  </a:lnTo>
                  <a:lnTo>
                    <a:pt x="249274" y="0"/>
                  </a:lnTo>
                  <a:lnTo>
                    <a:pt x="80773" y="250344"/>
                  </a:lnTo>
                  <a:lnTo>
                    <a:pt x="192037" y="250344"/>
                  </a:lnTo>
                  <a:lnTo>
                    <a:pt x="192037" y="134800"/>
                  </a:lnTo>
                  <a:lnTo>
                    <a:pt x="259438" y="134800"/>
                  </a:lnTo>
                  <a:lnTo>
                    <a:pt x="259438" y="250344"/>
                  </a:lnTo>
                  <a:lnTo>
                    <a:pt x="311860" y="250344"/>
                  </a:lnTo>
                  <a:lnTo>
                    <a:pt x="311860" y="305441"/>
                  </a:lnTo>
                  <a:lnTo>
                    <a:pt x="259438" y="305441"/>
                  </a:lnTo>
                  <a:lnTo>
                    <a:pt x="259438" y="3856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67383" y="3577590"/>
            <a:ext cx="8374380" cy="0"/>
          </a:xfrm>
          <a:custGeom>
            <a:avLst/>
            <a:gdLst/>
            <a:ahLst/>
            <a:cxnLst/>
            <a:rect l="l" t="t" r="r" b="b"/>
            <a:pathLst>
              <a:path w="8374380">
                <a:moveTo>
                  <a:pt x="0" y="0"/>
                </a:moveTo>
                <a:lnTo>
                  <a:pt x="8374379" y="0"/>
                </a:lnTo>
              </a:path>
            </a:pathLst>
          </a:custGeom>
          <a:ln w="19812">
            <a:solidFill>
              <a:srgbClr val="F7AF3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7383" y="4866894"/>
            <a:ext cx="8374380" cy="0"/>
          </a:xfrm>
          <a:custGeom>
            <a:avLst/>
            <a:gdLst/>
            <a:ahLst/>
            <a:cxnLst/>
            <a:rect l="l" t="t" r="r" b="b"/>
            <a:pathLst>
              <a:path w="8374380">
                <a:moveTo>
                  <a:pt x="0" y="0"/>
                </a:moveTo>
                <a:lnTo>
                  <a:pt x="8374379" y="0"/>
                </a:lnTo>
              </a:path>
            </a:pathLst>
          </a:custGeom>
          <a:ln w="19812">
            <a:solidFill>
              <a:srgbClr val="F7AF3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354711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260" dirty="0">
                <a:solidFill>
                  <a:srgbClr val="674107"/>
                </a:solidFill>
                <a:latin typeface="Arial Unicode MS"/>
                <a:cs typeface="Arial Unicode MS"/>
              </a:rPr>
              <a:t>RIAC–</a:t>
            </a:r>
            <a:r>
              <a:rPr sz="2900" b="0" spc="-345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150" dirty="0">
                <a:solidFill>
                  <a:srgbClr val="674107"/>
                </a:solidFill>
                <a:latin typeface="Arial Unicode MS"/>
                <a:cs typeface="Arial Unicode MS"/>
              </a:rPr>
              <a:t>HDBK–217PLUS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5365115"/>
            <a:chOff x="0" y="1368399"/>
            <a:chExt cx="10692765" cy="536511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330" y="2248547"/>
              <a:ext cx="5222519" cy="2584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3330" y="2637396"/>
              <a:ext cx="2627630" cy="248920"/>
            </a:xfrm>
            <a:custGeom>
              <a:avLst/>
              <a:gdLst/>
              <a:ahLst/>
              <a:cxnLst/>
              <a:rect l="l" t="t" r="r" b="b"/>
              <a:pathLst>
                <a:path w="2627630" h="248919">
                  <a:moveTo>
                    <a:pt x="23736" y="219494"/>
                  </a:moveTo>
                  <a:lnTo>
                    <a:pt x="0" y="219494"/>
                  </a:lnTo>
                  <a:lnTo>
                    <a:pt x="0" y="22136"/>
                  </a:lnTo>
                  <a:lnTo>
                    <a:pt x="27361" y="22136"/>
                  </a:lnTo>
                  <a:lnTo>
                    <a:pt x="41895" y="54406"/>
                  </a:lnTo>
                  <a:lnTo>
                    <a:pt x="23736" y="54406"/>
                  </a:lnTo>
                  <a:lnTo>
                    <a:pt x="20927" y="55945"/>
                  </a:lnTo>
                  <a:lnTo>
                    <a:pt x="23736" y="68003"/>
                  </a:lnTo>
                  <a:lnTo>
                    <a:pt x="23736" y="219494"/>
                  </a:lnTo>
                  <a:close/>
                </a:path>
                <a:path w="2627630" h="248919">
                  <a:moveTo>
                    <a:pt x="112486" y="162686"/>
                  </a:moveTo>
                  <a:lnTo>
                    <a:pt x="90661" y="162686"/>
                  </a:lnTo>
                  <a:lnTo>
                    <a:pt x="154223" y="22136"/>
                  </a:lnTo>
                  <a:lnTo>
                    <a:pt x="180822" y="22136"/>
                  </a:lnTo>
                  <a:lnTo>
                    <a:pt x="180822" y="54406"/>
                  </a:lnTo>
                  <a:lnTo>
                    <a:pt x="157086" y="54406"/>
                  </a:lnTo>
                  <a:lnTo>
                    <a:pt x="156956" y="69353"/>
                  </a:lnTo>
                  <a:lnTo>
                    <a:pt x="155246" y="72597"/>
                  </a:lnTo>
                  <a:lnTo>
                    <a:pt x="154330" y="74060"/>
                  </a:lnTo>
                  <a:lnTo>
                    <a:pt x="153352" y="75363"/>
                  </a:lnTo>
                  <a:lnTo>
                    <a:pt x="112486" y="162686"/>
                  </a:lnTo>
                  <a:close/>
                </a:path>
                <a:path w="2627630" h="248919">
                  <a:moveTo>
                    <a:pt x="23736" y="68003"/>
                  </a:moveTo>
                  <a:lnTo>
                    <a:pt x="23549" y="67595"/>
                  </a:lnTo>
                  <a:lnTo>
                    <a:pt x="22049" y="63839"/>
                  </a:lnTo>
                  <a:lnTo>
                    <a:pt x="21315" y="61868"/>
                  </a:lnTo>
                  <a:lnTo>
                    <a:pt x="19881" y="57746"/>
                  </a:lnTo>
                  <a:lnTo>
                    <a:pt x="20927" y="55945"/>
                  </a:lnTo>
                  <a:lnTo>
                    <a:pt x="23736" y="54406"/>
                  </a:lnTo>
                  <a:lnTo>
                    <a:pt x="23736" y="68003"/>
                  </a:lnTo>
                  <a:close/>
                </a:path>
                <a:path w="2627630" h="248919">
                  <a:moveTo>
                    <a:pt x="100879" y="187490"/>
                  </a:moveTo>
                  <a:lnTo>
                    <a:pt x="79897" y="187490"/>
                  </a:lnTo>
                  <a:lnTo>
                    <a:pt x="27071" y="74657"/>
                  </a:lnTo>
                  <a:lnTo>
                    <a:pt x="26062" y="72595"/>
                  </a:lnTo>
                  <a:lnTo>
                    <a:pt x="24350" y="69342"/>
                  </a:lnTo>
                  <a:lnTo>
                    <a:pt x="23736" y="68003"/>
                  </a:lnTo>
                  <a:lnTo>
                    <a:pt x="23736" y="54406"/>
                  </a:lnTo>
                  <a:lnTo>
                    <a:pt x="41895" y="54406"/>
                  </a:lnTo>
                  <a:lnTo>
                    <a:pt x="90661" y="162686"/>
                  </a:lnTo>
                  <a:lnTo>
                    <a:pt x="112486" y="162686"/>
                  </a:lnTo>
                  <a:lnTo>
                    <a:pt x="100879" y="187490"/>
                  </a:lnTo>
                  <a:close/>
                </a:path>
                <a:path w="2627630" h="248919">
                  <a:moveTo>
                    <a:pt x="157086" y="69071"/>
                  </a:moveTo>
                  <a:lnTo>
                    <a:pt x="157086" y="54406"/>
                  </a:lnTo>
                  <a:lnTo>
                    <a:pt x="160003" y="56073"/>
                  </a:lnTo>
                  <a:lnTo>
                    <a:pt x="161156" y="57910"/>
                  </a:lnTo>
                  <a:lnTo>
                    <a:pt x="159937" y="61921"/>
                  </a:lnTo>
                  <a:lnTo>
                    <a:pt x="159258" y="63858"/>
                  </a:lnTo>
                  <a:lnTo>
                    <a:pt x="157761" y="67601"/>
                  </a:lnTo>
                  <a:lnTo>
                    <a:pt x="157086" y="69071"/>
                  </a:lnTo>
                  <a:close/>
                </a:path>
                <a:path w="2627630" h="248919">
                  <a:moveTo>
                    <a:pt x="180822" y="219494"/>
                  </a:moveTo>
                  <a:lnTo>
                    <a:pt x="157086" y="219494"/>
                  </a:lnTo>
                  <a:lnTo>
                    <a:pt x="157086" y="69071"/>
                  </a:lnTo>
                  <a:lnTo>
                    <a:pt x="157764" y="67595"/>
                  </a:lnTo>
                  <a:lnTo>
                    <a:pt x="159265" y="63839"/>
                  </a:lnTo>
                  <a:lnTo>
                    <a:pt x="159953" y="61868"/>
                  </a:lnTo>
                  <a:lnTo>
                    <a:pt x="161156" y="57910"/>
                  </a:lnTo>
                  <a:lnTo>
                    <a:pt x="160003" y="56073"/>
                  </a:lnTo>
                  <a:lnTo>
                    <a:pt x="157086" y="54406"/>
                  </a:lnTo>
                  <a:lnTo>
                    <a:pt x="180822" y="54406"/>
                  </a:lnTo>
                  <a:lnTo>
                    <a:pt x="180822" y="219494"/>
                  </a:lnTo>
                  <a:close/>
                </a:path>
                <a:path w="2627630" h="248919">
                  <a:moveTo>
                    <a:pt x="229362" y="219494"/>
                  </a:moveTo>
                  <a:lnTo>
                    <a:pt x="205359" y="219494"/>
                  </a:lnTo>
                  <a:lnTo>
                    <a:pt x="205359" y="22136"/>
                  </a:lnTo>
                  <a:lnTo>
                    <a:pt x="229362" y="22136"/>
                  </a:lnTo>
                  <a:lnTo>
                    <a:pt x="229362" y="219494"/>
                  </a:lnTo>
                  <a:close/>
                </a:path>
                <a:path w="2627630" h="248919">
                  <a:moveTo>
                    <a:pt x="370979" y="219494"/>
                  </a:moveTo>
                  <a:lnTo>
                    <a:pt x="250698" y="219494"/>
                  </a:lnTo>
                  <a:lnTo>
                    <a:pt x="250698" y="22136"/>
                  </a:lnTo>
                  <a:lnTo>
                    <a:pt x="274701" y="22136"/>
                  </a:lnTo>
                  <a:lnTo>
                    <a:pt x="274701" y="197891"/>
                  </a:lnTo>
                  <a:lnTo>
                    <a:pt x="370979" y="197891"/>
                  </a:lnTo>
                  <a:lnTo>
                    <a:pt x="370979" y="219494"/>
                  </a:lnTo>
                  <a:close/>
                </a:path>
                <a:path w="2627630" h="248919">
                  <a:moveTo>
                    <a:pt x="447789" y="132016"/>
                  </a:moveTo>
                  <a:lnTo>
                    <a:pt x="359244" y="132016"/>
                  </a:lnTo>
                  <a:lnTo>
                    <a:pt x="359244" y="109880"/>
                  </a:lnTo>
                  <a:lnTo>
                    <a:pt x="447789" y="109880"/>
                  </a:lnTo>
                  <a:lnTo>
                    <a:pt x="447789" y="132016"/>
                  </a:lnTo>
                  <a:close/>
                </a:path>
                <a:path w="2627630" h="248919">
                  <a:moveTo>
                    <a:pt x="533400" y="219494"/>
                  </a:moveTo>
                  <a:lnTo>
                    <a:pt x="509397" y="219494"/>
                  </a:lnTo>
                  <a:lnTo>
                    <a:pt x="509397" y="22136"/>
                  </a:lnTo>
                  <a:lnTo>
                    <a:pt x="533400" y="22136"/>
                  </a:lnTo>
                  <a:lnTo>
                    <a:pt x="533400" y="104813"/>
                  </a:lnTo>
                  <a:lnTo>
                    <a:pt x="651014" y="104813"/>
                  </a:lnTo>
                  <a:lnTo>
                    <a:pt x="651014" y="128549"/>
                  </a:lnTo>
                  <a:lnTo>
                    <a:pt x="533400" y="128549"/>
                  </a:lnTo>
                  <a:lnTo>
                    <a:pt x="533400" y="219494"/>
                  </a:lnTo>
                  <a:close/>
                </a:path>
                <a:path w="2627630" h="248919">
                  <a:moveTo>
                    <a:pt x="651014" y="104813"/>
                  </a:moveTo>
                  <a:lnTo>
                    <a:pt x="627011" y="104813"/>
                  </a:lnTo>
                  <a:lnTo>
                    <a:pt x="627011" y="22136"/>
                  </a:lnTo>
                  <a:lnTo>
                    <a:pt x="651014" y="22136"/>
                  </a:lnTo>
                  <a:lnTo>
                    <a:pt x="651014" y="104813"/>
                  </a:lnTo>
                  <a:close/>
                </a:path>
                <a:path w="2627630" h="248919">
                  <a:moveTo>
                    <a:pt x="651014" y="219494"/>
                  </a:moveTo>
                  <a:lnTo>
                    <a:pt x="627011" y="219494"/>
                  </a:lnTo>
                  <a:lnTo>
                    <a:pt x="627011" y="128549"/>
                  </a:lnTo>
                  <a:lnTo>
                    <a:pt x="651014" y="128549"/>
                  </a:lnTo>
                  <a:lnTo>
                    <a:pt x="651014" y="219494"/>
                  </a:lnTo>
                  <a:close/>
                </a:path>
                <a:path w="2627630" h="248919">
                  <a:moveTo>
                    <a:pt x="737425" y="219494"/>
                  </a:moveTo>
                  <a:lnTo>
                    <a:pt x="674751" y="219494"/>
                  </a:lnTo>
                  <a:lnTo>
                    <a:pt x="674751" y="22136"/>
                  </a:lnTo>
                  <a:lnTo>
                    <a:pt x="737425" y="22136"/>
                  </a:lnTo>
                  <a:lnTo>
                    <a:pt x="755251" y="23510"/>
                  </a:lnTo>
                  <a:lnTo>
                    <a:pt x="771045" y="27632"/>
                  </a:lnTo>
                  <a:lnTo>
                    <a:pt x="784808" y="34502"/>
                  </a:lnTo>
                  <a:lnTo>
                    <a:pt x="796074" y="43738"/>
                  </a:lnTo>
                  <a:lnTo>
                    <a:pt x="698754" y="43738"/>
                  </a:lnTo>
                  <a:lnTo>
                    <a:pt x="698754" y="197891"/>
                  </a:lnTo>
                  <a:lnTo>
                    <a:pt x="796028" y="197891"/>
                  </a:lnTo>
                  <a:lnTo>
                    <a:pt x="784781" y="207116"/>
                  </a:lnTo>
                  <a:lnTo>
                    <a:pt x="771019" y="213992"/>
                  </a:lnTo>
                  <a:lnTo>
                    <a:pt x="755234" y="218118"/>
                  </a:lnTo>
                  <a:lnTo>
                    <a:pt x="737425" y="219494"/>
                  </a:lnTo>
                  <a:close/>
                </a:path>
                <a:path w="2627630" h="248919">
                  <a:moveTo>
                    <a:pt x="796028" y="197891"/>
                  </a:moveTo>
                  <a:lnTo>
                    <a:pt x="745887" y="197891"/>
                  </a:lnTo>
                  <a:lnTo>
                    <a:pt x="753438" y="196628"/>
                  </a:lnTo>
                  <a:lnTo>
                    <a:pt x="767248" y="191578"/>
                  </a:lnTo>
                  <a:lnTo>
                    <a:pt x="791563" y="155776"/>
                  </a:lnTo>
                  <a:lnTo>
                    <a:pt x="793922" y="134416"/>
                  </a:lnTo>
                  <a:lnTo>
                    <a:pt x="793921" y="106946"/>
                  </a:lnTo>
                  <a:lnTo>
                    <a:pt x="783048" y="64684"/>
                  </a:lnTo>
                  <a:lnTo>
                    <a:pt x="745846" y="43738"/>
                  </a:lnTo>
                  <a:lnTo>
                    <a:pt x="796074" y="43738"/>
                  </a:lnTo>
                  <a:lnTo>
                    <a:pt x="816629" y="87704"/>
                  </a:lnTo>
                  <a:lnTo>
                    <a:pt x="817968" y="106946"/>
                  </a:lnTo>
                  <a:lnTo>
                    <a:pt x="817968" y="134416"/>
                  </a:lnTo>
                  <a:lnTo>
                    <a:pt x="816628" y="153759"/>
                  </a:lnTo>
                  <a:lnTo>
                    <a:pt x="812606" y="170718"/>
                  </a:lnTo>
                  <a:lnTo>
                    <a:pt x="805902" y="185295"/>
                  </a:lnTo>
                  <a:lnTo>
                    <a:pt x="796518" y="197489"/>
                  </a:lnTo>
                  <a:lnTo>
                    <a:pt x="796028" y="197891"/>
                  </a:lnTo>
                  <a:close/>
                </a:path>
                <a:path w="2627630" h="248919">
                  <a:moveTo>
                    <a:pt x="909713" y="219494"/>
                  </a:moveTo>
                  <a:lnTo>
                    <a:pt x="837438" y="219494"/>
                  </a:lnTo>
                  <a:lnTo>
                    <a:pt x="837438" y="22136"/>
                  </a:lnTo>
                  <a:lnTo>
                    <a:pt x="901446" y="22136"/>
                  </a:lnTo>
                  <a:lnTo>
                    <a:pt x="929332" y="25219"/>
                  </a:lnTo>
                  <a:lnTo>
                    <a:pt x="949252" y="34470"/>
                  </a:lnTo>
                  <a:lnTo>
                    <a:pt x="956229" y="43472"/>
                  </a:lnTo>
                  <a:lnTo>
                    <a:pt x="861174" y="43472"/>
                  </a:lnTo>
                  <a:lnTo>
                    <a:pt x="861174" y="106146"/>
                  </a:lnTo>
                  <a:lnTo>
                    <a:pt x="954882" y="106146"/>
                  </a:lnTo>
                  <a:lnTo>
                    <a:pt x="951883" y="108930"/>
                  </a:lnTo>
                  <a:lnTo>
                    <a:pt x="943240" y="114497"/>
                  </a:lnTo>
                  <a:lnTo>
                    <a:pt x="941128" y="115022"/>
                  </a:lnTo>
                  <a:lnTo>
                    <a:pt x="934250" y="115022"/>
                  </a:lnTo>
                  <a:lnTo>
                    <a:pt x="942096" y="116125"/>
                  </a:lnTo>
                  <a:lnTo>
                    <a:pt x="949377" y="118530"/>
                  </a:lnTo>
                  <a:lnTo>
                    <a:pt x="956094" y="122236"/>
                  </a:lnTo>
                  <a:lnTo>
                    <a:pt x="961883" y="126949"/>
                  </a:lnTo>
                  <a:lnTo>
                    <a:pt x="861174" y="126949"/>
                  </a:lnTo>
                  <a:lnTo>
                    <a:pt x="861174" y="197891"/>
                  </a:lnTo>
                  <a:lnTo>
                    <a:pt x="964700" y="197891"/>
                  </a:lnTo>
                  <a:lnTo>
                    <a:pt x="958088" y="205281"/>
                  </a:lnTo>
                  <a:lnTo>
                    <a:pt x="949102" y="211499"/>
                  </a:lnTo>
                  <a:lnTo>
                    <a:pt x="938044" y="215941"/>
                  </a:lnTo>
                  <a:lnTo>
                    <a:pt x="924915" y="218605"/>
                  </a:lnTo>
                  <a:lnTo>
                    <a:pt x="909713" y="219494"/>
                  </a:lnTo>
                  <a:close/>
                </a:path>
                <a:path w="2627630" h="248919">
                  <a:moveTo>
                    <a:pt x="954882" y="106146"/>
                  </a:moveTo>
                  <a:lnTo>
                    <a:pt x="901979" y="106146"/>
                  </a:lnTo>
                  <a:lnTo>
                    <a:pt x="911044" y="105738"/>
                  </a:lnTo>
                  <a:lnTo>
                    <a:pt x="918839" y="104555"/>
                  </a:lnTo>
                  <a:lnTo>
                    <a:pt x="925563" y="102567"/>
                  </a:lnTo>
                  <a:lnTo>
                    <a:pt x="931149" y="99783"/>
                  </a:lnTo>
                  <a:lnTo>
                    <a:pt x="937839" y="95541"/>
                  </a:lnTo>
                  <a:lnTo>
                    <a:pt x="941184" y="87794"/>
                  </a:lnTo>
                  <a:lnTo>
                    <a:pt x="941184" y="61352"/>
                  </a:lnTo>
                  <a:lnTo>
                    <a:pt x="900112" y="43472"/>
                  </a:lnTo>
                  <a:lnTo>
                    <a:pt x="956229" y="43472"/>
                  </a:lnTo>
                  <a:lnTo>
                    <a:pt x="961203" y="49889"/>
                  </a:lnTo>
                  <a:lnTo>
                    <a:pt x="965187" y="71475"/>
                  </a:lnTo>
                  <a:lnTo>
                    <a:pt x="965187" y="81501"/>
                  </a:lnTo>
                  <a:lnTo>
                    <a:pt x="964608" y="85885"/>
                  </a:lnTo>
                  <a:lnTo>
                    <a:pt x="962291" y="94570"/>
                  </a:lnTo>
                  <a:lnTo>
                    <a:pt x="960433" y="98540"/>
                  </a:lnTo>
                  <a:lnTo>
                    <a:pt x="955311" y="105748"/>
                  </a:lnTo>
                  <a:lnTo>
                    <a:pt x="954882" y="106146"/>
                  </a:lnTo>
                  <a:close/>
                </a:path>
                <a:path w="2627630" h="248919">
                  <a:moveTo>
                    <a:pt x="938803" y="115600"/>
                  </a:moveTo>
                  <a:lnTo>
                    <a:pt x="934250" y="115022"/>
                  </a:lnTo>
                  <a:lnTo>
                    <a:pt x="941128" y="115022"/>
                  </a:lnTo>
                  <a:lnTo>
                    <a:pt x="938803" y="115600"/>
                  </a:lnTo>
                  <a:close/>
                </a:path>
                <a:path w="2627630" h="248919">
                  <a:moveTo>
                    <a:pt x="964700" y="197891"/>
                  </a:moveTo>
                  <a:lnTo>
                    <a:pt x="908113" y="197891"/>
                  </a:lnTo>
                  <a:lnTo>
                    <a:pt x="918213" y="197391"/>
                  </a:lnTo>
                  <a:lnTo>
                    <a:pt x="926852" y="195891"/>
                  </a:lnTo>
                  <a:lnTo>
                    <a:pt x="949718" y="154533"/>
                  </a:lnTo>
                  <a:lnTo>
                    <a:pt x="948983" y="149747"/>
                  </a:lnTo>
                  <a:lnTo>
                    <a:pt x="911552" y="126949"/>
                  </a:lnTo>
                  <a:lnTo>
                    <a:pt x="961883" y="126949"/>
                  </a:lnTo>
                  <a:lnTo>
                    <a:pt x="973988" y="159486"/>
                  </a:lnTo>
                  <a:lnTo>
                    <a:pt x="973988" y="166154"/>
                  </a:lnTo>
                  <a:lnTo>
                    <a:pt x="972994" y="177942"/>
                  </a:lnTo>
                  <a:lnTo>
                    <a:pt x="970013" y="188393"/>
                  </a:lnTo>
                  <a:lnTo>
                    <a:pt x="965044" y="197506"/>
                  </a:lnTo>
                  <a:lnTo>
                    <a:pt x="964700" y="197891"/>
                  </a:lnTo>
                  <a:close/>
                </a:path>
                <a:path w="2627630" h="248919">
                  <a:moveTo>
                    <a:pt x="1010793" y="219494"/>
                  </a:moveTo>
                  <a:lnTo>
                    <a:pt x="986790" y="219494"/>
                  </a:lnTo>
                  <a:lnTo>
                    <a:pt x="986790" y="22136"/>
                  </a:lnTo>
                  <a:lnTo>
                    <a:pt x="1010793" y="22136"/>
                  </a:lnTo>
                  <a:lnTo>
                    <a:pt x="1010793" y="118948"/>
                  </a:lnTo>
                  <a:lnTo>
                    <a:pt x="1057728" y="118948"/>
                  </a:lnTo>
                  <a:lnTo>
                    <a:pt x="1060752" y="122948"/>
                  </a:lnTo>
                  <a:lnTo>
                    <a:pt x="1032399" y="122948"/>
                  </a:lnTo>
                  <a:lnTo>
                    <a:pt x="1010793" y="146676"/>
                  </a:lnTo>
                  <a:lnTo>
                    <a:pt x="1010793" y="219494"/>
                  </a:lnTo>
                  <a:close/>
                </a:path>
                <a:path w="2627630" h="248919">
                  <a:moveTo>
                    <a:pt x="1057728" y="118948"/>
                  </a:moveTo>
                  <a:lnTo>
                    <a:pt x="1010793" y="118948"/>
                  </a:lnTo>
                  <a:lnTo>
                    <a:pt x="1099695" y="22136"/>
                  </a:lnTo>
                  <a:lnTo>
                    <a:pt x="1128674" y="22136"/>
                  </a:lnTo>
                  <a:lnTo>
                    <a:pt x="1048664" y="106959"/>
                  </a:lnTo>
                  <a:lnTo>
                    <a:pt x="1057728" y="118948"/>
                  </a:lnTo>
                  <a:close/>
                </a:path>
                <a:path w="2627630" h="248919">
                  <a:moveTo>
                    <a:pt x="1213218" y="132016"/>
                  </a:moveTo>
                  <a:lnTo>
                    <a:pt x="1124673" y="132016"/>
                  </a:lnTo>
                  <a:lnTo>
                    <a:pt x="1124673" y="109880"/>
                  </a:lnTo>
                  <a:lnTo>
                    <a:pt x="1213218" y="109880"/>
                  </a:lnTo>
                  <a:lnTo>
                    <a:pt x="1213218" y="132016"/>
                  </a:lnTo>
                  <a:close/>
                </a:path>
                <a:path w="2627630" h="248919">
                  <a:moveTo>
                    <a:pt x="1133741" y="219494"/>
                  </a:moveTo>
                  <a:lnTo>
                    <a:pt x="1105717" y="219494"/>
                  </a:lnTo>
                  <a:lnTo>
                    <a:pt x="1032399" y="122948"/>
                  </a:lnTo>
                  <a:lnTo>
                    <a:pt x="1060752" y="122948"/>
                  </a:lnTo>
                  <a:lnTo>
                    <a:pt x="1133741" y="219494"/>
                  </a:lnTo>
                  <a:close/>
                </a:path>
                <a:path w="2627630" h="248919">
                  <a:moveTo>
                    <a:pt x="1241363" y="70408"/>
                  </a:moveTo>
                  <a:lnTo>
                    <a:pt x="1222819" y="59374"/>
                  </a:lnTo>
                  <a:lnTo>
                    <a:pt x="1225400" y="53784"/>
                  </a:lnTo>
                  <a:lnTo>
                    <a:pt x="1228427" y="48750"/>
                  </a:lnTo>
                  <a:lnTo>
                    <a:pt x="1268584" y="20408"/>
                  </a:lnTo>
                  <a:lnTo>
                    <a:pt x="1276062" y="19202"/>
                  </a:lnTo>
                  <a:lnTo>
                    <a:pt x="1293217" y="19202"/>
                  </a:lnTo>
                  <a:lnTo>
                    <a:pt x="1332144" y="37493"/>
                  </a:lnTo>
                  <a:lnTo>
                    <a:pt x="1334977" y="41338"/>
                  </a:lnTo>
                  <a:lnTo>
                    <a:pt x="1276904" y="41338"/>
                  </a:lnTo>
                  <a:lnTo>
                    <a:pt x="1269342" y="43273"/>
                  </a:lnTo>
                  <a:lnTo>
                    <a:pt x="1262274" y="47143"/>
                  </a:lnTo>
                  <a:lnTo>
                    <a:pt x="1256992" y="50774"/>
                  </a:lnTo>
                  <a:lnTo>
                    <a:pt x="1251746" y="55862"/>
                  </a:lnTo>
                  <a:lnTo>
                    <a:pt x="1246536" y="62407"/>
                  </a:lnTo>
                  <a:lnTo>
                    <a:pt x="1241363" y="70408"/>
                  </a:lnTo>
                  <a:close/>
                </a:path>
                <a:path w="2627630" h="248919">
                  <a:moveTo>
                    <a:pt x="1350035" y="219494"/>
                  </a:moveTo>
                  <a:lnTo>
                    <a:pt x="1222552" y="219494"/>
                  </a:lnTo>
                  <a:lnTo>
                    <a:pt x="1222552" y="200020"/>
                  </a:lnTo>
                  <a:lnTo>
                    <a:pt x="1300184" y="109134"/>
                  </a:lnTo>
                  <a:lnTo>
                    <a:pt x="1304369" y="103908"/>
                  </a:lnTo>
                  <a:lnTo>
                    <a:pt x="1318831" y="74273"/>
                  </a:lnTo>
                  <a:lnTo>
                    <a:pt x="1318831" y="61090"/>
                  </a:lnTo>
                  <a:lnTo>
                    <a:pt x="1284960" y="41338"/>
                  </a:lnTo>
                  <a:lnTo>
                    <a:pt x="1334977" y="41338"/>
                  </a:lnTo>
                  <a:lnTo>
                    <a:pt x="1336076" y="42830"/>
                  </a:lnTo>
                  <a:lnTo>
                    <a:pt x="1341696" y="55381"/>
                  </a:lnTo>
                  <a:lnTo>
                    <a:pt x="1343101" y="62216"/>
                  </a:lnTo>
                  <a:lnTo>
                    <a:pt x="1343101" y="77737"/>
                  </a:lnTo>
                  <a:lnTo>
                    <a:pt x="1326565" y="112344"/>
                  </a:lnTo>
                  <a:lnTo>
                    <a:pt x="1251356" y="197357"/>
                  </a:lnTo>
                  <a:lnTo>
                    <a:pt x="1350035" y="197357"/>
                  </a:lnTo>
                  <a:lnTo>
                    <a:pt x="1350035" y="219494"/>
                  </a:lnTo>
                  <a:close/>
                </a:path>
                <a:path w="2627630" h="248919">
                  <a:moveTo>
                    <a:pt x="1386935" y="78943"/>
                  </a:moveTo>
                  <a:lnTo>
                    <a:pt x="1376705" y="60611"/>
                  </a:lnTo>
                  <a:lnTo>
                    <a:pt x="1438038" y="22136"/>
                  </a:lnTo>
                  <a:lnTo>
                    <a:pt x="1455648" y="22136"/>
                  </a:lnTo>
                  <a:lnTo>
                    <a:pt x="1455648" y="50673"/>
                  </a:lnTo>
                  <a:lnTo>
                    <a:pt x="1431645" y="50673"/>
                  </a:lnTo>
                  <a:lnTo>
                    <a:pt x="1386935" y="78943"/>
                  </a:lnTo>
                  <a:close/>
                </a:path>
                <a:path w="2627630" h="248919">
                  <a:moveTo>
                    <a:pt x="1455648" y="219494"/>
                  </a:moveTo>
                  <a:lnTo>
                    <a:pt x="1431645" y="219494"/>
                  </a:lnTo>
                  <a:lnTo>
                    <a:pt x="1431645" y="50673"/>
                  </a:lnTo>
                  <a:lnTo>
                    <a:pt x="1455648" y="50673"/>
                  </a:lnTo>
                  <a:lnTo>
                    <a:pt x="1455648" y="219494"/>
                  </a:lnTo>
                  <a:close/>
                </a:path>
                <a:path w="2627630" h="248919">
                  <a:moveTo>
                    <a:pt x="1561920" y="219494"/>
                  </a:moveTo>
                  <a:lnTo>
                    <a:pt x="1536458" y="219494"/>
                  </a:lnTo>
                  <a:lnTo>
                    <a:pt x="1614601" y="44272"/>
                  </a:lnTo>
                  <a:lnTo>
                    <a:pt x="1506588" y="44272"/>
                  </a:lnTo>
                  <a:lnTo>
                    <a:pt x="1506588" y="22136"/>
                  </a:lnTo>
                  <a:lnTo>
                    <a:pt x="1640738" y="22136"/>
                  </a:lnTo>
                  <a:lnTo>
                    <a:pt x="1640738" y="39450"/>
                  </a:lnTo>
                  <a:lnTo>
                    <a:pt x="1561920" y="219494"/>
                  </a:lnTo>
                  <a:close/>
                </a:path>
                <a:path w="2627630" h="248919">
                  <a:moveTo>
                    <a:pt x="1644205" y="197091"/>
                  </a:moveTo>
                  <a:lnTo>
                    <a:pt x="1644205" y="175488"/>
                  </a:lnTo>
                  <a:lnTo>
                    <a:pt x="1690335" y="175463"/>
                  </a:lnTo>
                  <a:lnTo>
                    <a:pt x="1703725" y="175263"/>
                  </a:lnTo>
                  <a:lnTo>
                    <a:pt x="1709280" y="175088"/>
                  </a:lnTo>
                  <a:lnTo>
                    <a:pt x="1709280" y="133345"/>
                  </a:lnTo>
                  <a:lnTo>
                    <a:pt x="1702890" y="132601"/>
                  </a:lnTo>
                  <a:lnTo>
                    <a:pt x="1696293" y="130666"/>
                  </a:lnTo>
                  <a:lnTo>
                    <a:pt x="1662689" y="105828"/>
                  </a:lnTo>
                  <a:lnTo>
                    <a:pt x="1655406" y="87380"/>
                  </a:lnTo>
                  <a:lnTo>
                    <a:pt x="1655423" y="60381"/>
                  </a:lnTo>
                  <a:lnTo>
                    <a:pt x="1680624" y="25139"/>
                  </a:lnTo>
                  <a:lnTo>
                    <a:pt x="1721015" y="14401"/>
                  </a:lnTo>
                  <a:lnTo>
                    <a:pt x="1727673" y="14661"/>
                  </a:lnTo>
                  <a:lnTo>
                    <a:pt x="1773289" y="35062"/>
                  </a:lnTo>
                  <a:lnTo>
                    <a:pt x="1774289" y="36271"/>
                  </a:lnTo>
                  <a:lnTo>
                    <a:pt x="1715461" y="36271"/>
                  </a:lnTo>
                  <a:lnTo>
                    <a:pt x="1710110" y="37158"/>
                  </a:lnTo>
                  <a:lnTo>
                    <a:pt x="1678876" y="64494"/>
                  </a:lnTo>
                  <a:lnTo>
                    <a:pt x="1678876" y="83904"/>
                  </a:lnTo>
                  <a:lnTo>
                    <a:pt x="1710068" y="111404"/>
                  </a:lnTo>
                  <a:lnTo>
                    <a:pt x="1715414" y="112280"/>
                  </a:lnTo>
                  <a:lnTo>
                    <a:pt x="1774103" y="112280"/>
                  </a:lnTo>
                  <a:lnTo>
                    <a:pt x="1765464" y="120279"/>
                  </a:lnTo>
                  <a:lnTo>
                    <a:pt x="1759593" y="124178"/>
                  </a:lnTo>
                  <a:lnTo>
                    <a:pt x="1746236" y="130398"/>
                  </a:lnTo>
                  <a:lnTo>
                    <a:pt x="1739781" y="132398"/>
                  </a:lnTo>
                  <a:lnTo>
                    <a:pt x="1733550" y="133287"/>
                  </a:lnTo>
                  <a:lnTo>
                    <a:pt x="1733550" y="174155"/>
                  </a:lnTo>
                  <a:lnTo>
                    <a:pt x="1805699" y="174155"/>
                  </a:lnTo>
                  <a:lnTo>
                    <a:pt x="1807159" y="190702"/>
                  </a:lnTo>
                  <a:lnTo>
                    <a:pt x="1765350" y="194319"/>
                  </a:lnTo>
                  <a:lnTo>
                    <a:pt x="1710760" y="196657"/>
                  </a:lnTo>
                  <a:lnTo>
                    <a:pt x="1644205" y="197091"/>
                  </a:lnTo>
                  <a:close/>
                </a:path>
                <a:path w="2627630" h="248919">
                  <a:moveTo>
                    <a:pt x="1774103" y="112280"/>
                  </a:moveTo>
                  <a:lnTo>
                    <a:pt x="1726590" y="112280"/>
                  </a:lnTo>
                  <a:lnTo>
                    <a:pt x="1731924" y="111403"/>
                  </a:lnTo>
                  <a:lnTo>
                    <a:pt x="1742109" y="107894"/>
                  </a:lnTo>
                  <a:lnTo>
                    <a:pt x="1763140" y="83904"/>
                  </a:lnTo>
                  <a:lnTo>
                    <a:pt x="1763139" y="64494"/>
                  </a:lnTo>
                  <a:lnTo>
                    <a:pt x="1731880" y="37157"/>
                  </a:lnTo>
                  <a:lnTo>
                    <a:pt x="1726543" y="36271"/>
                  </a:lnTo>
                  <a:lnTo>
                    <a:pt x="1774289" y="36271"/>
                  </a:lnTo>
                  <a:lnTo>
                    <a:pt x="1777993" y="40747"/>
                  </a:lnTo>
                  <a:lnTo>
                    <a:pt x="1784897" y="53618"/>
                  </a:lnTo>
                  <a:lnTo>
                    <a:pt x="1786600" y="60381"/>
                  </a:lnTo>
                  <a:lnTo>
                    <a:pt x="1786567" y="87380"/>
                  </a:lnTo>
                  <a:lnTo>
                    <a:pt x="1785206" y="93446"/>
                  </a:lnTo>
                  <a:lnTo>
                    <a:pt x="1779539" y="105536"/>
                  </a:lnTo>
                  <a:lnTo>
                    <a:pt x="1775590" y="110903"/>
                  </a:lnTo>
                  <a:lnTo>
                    <a:pt x="1774103" y="112280"/>
                  </a:lnTo>
                  <a:close/>
                </a:path>
                <a:path w="2627630" h="248919">
                  <a:moveTo>
                    <a:pt x="1805699" y="174155"/>
                  </a:moveTo>
                  <a:lnTo>
                    <a:pt x="1733550" y="174155"/>
                  </a:lnTo>
                  <a:lnTo>
                    <a:pt x="1742306" y="173992"/>
                  </a:lnTo>
                  <a:lnTo>
                    <a:pt x="1750985" y="173723"/>
                  </a:lnTo>
                  <a:lnTo>
                    <a:pt x="1795381" y="170494"/>
                  </a:lnTo>
                  <a:lnTo>
                    <a:pt x="1805275" y="169354"/>
                  </a:lnTo>
                  <a:lnTo>
                    <a:pt x="1805699" y="174155"/>
                  </a:lnTo>
                  <a:close/>
                </a:path>
                <a:path w="2627630" h="248919">
                  <a:moveTo>
                    <a:pt x="1843163" y="248831"/>
                  </a:moveTo>
                  <a:lnTo>
                    <a:pt x="1818894" y="248831"/>
                  </a:lnTo>
                  <a:lnTo>
                    <a:pt x="1818894" y="0"/>
                  </a:lnTo>
                  <a:lnTo>
                    <a:pt x="1843163" y="0"/>
                  </a:lnTo>
                  <a:lnTo>
                    <a:pt x="1843163" y="95745"/>
                  </a:lnTo>
                  <a:lnTo>
                    <a:pt x="1881835" y="95745"/>
                  </a:lnTo>
                  <a:lnTo>
                    <a:pt x="1881835" y="117614"/>
                  </a:lnTo>
                  <a:lnTo>
                    <a:pt x="1843163" y="117614"/>
                  </a:lnTo>
                  <a:lnTo>
                    <a:pt x="1843163" y="248831"/>
                  </a:lnTo>
                  <a:close/>
                </a:path>
                <a:path w="2627630" h="248919">
                  <a:moveTo>
                    <a:pt x="1977313" y="183756"/>
                  </a:moveTo>
                  <a:lnTo>
                    <a:pt x="1929041" y="183756"/>
                  </a:lnTo>
                  <a:lnTo>
                    <a:pt x="1929041" y="22136"/>
                  </a:lnTo>
                  <a:lnTo>
                    <a:pt x="2045322" y="22136"/>
                  </a:lnTo>
                  <a:lnTo>
                    <a:pt x="2045322" y="44272"/>
                  </a:lnTo>
                  <a:lnTo>
                    <a:pt x="1953310" y="44272"/>
                  </a:lnTo>
                  <a:lnTo>
                    <a:pt x="1953310" y="161620"/>
                  </a:lnTo>
                  <a:lnTo>
                    <a:pt x="2068223" y="161620"/>
                  </a:lnTo>
                  <a:lnTo>
                    <a:pt x="2070125" y="176380"/>
                  </a:lnTo>
                  <a:lnTo>
                    <a:pt x="2058448" y="178293"/>
                  </a:lnTo>
                  <a:lnTo>
                    <a:pt x="2011841" y="182846"/>
                  </a:lnTo>
                  <a:lnTo>
                    <a:pt x="1988766" y="183655"/>
                  </a:lnTo>
                  <a:lnTo>
                    <a:pt x="1977313" y="183756"/>
                  </a:lnTo>
                  <a:close/>
                </a:path>
                <a:path w="2627630" h="248919">
                  <a:moveTo>
                    <a:pt x="2068223" y="161620"/>
                  </a:moveTo>
                  <a:lnTo>
                    <a:pt x="1982114" y="161620"/>
                  </a:lnTo>
                  <a:lnTo>
                    <a:pt x="1992442" y="161530"/>
                  </a:lnTo>
                  <a:lnTo>
                    <a:pt x="2002590" y="161261"/>
                  </a:lnTo>
                  <a:lnTo>
                    <a:pt x="2043292" y="158094"/>
                  </a:lnTo>
                  <a:lnTo>
                    <a:pt x="2067329" y="154685"/>
                  </a:lnTo>
                  <a:lnTo>
                    <a:pt x="2068223" y="161620"/>
                  </a:lnTo>
                  <a:close/>
                </a:path>
                <a:path w="2627630" h="248919">
                  <a:moveTo>
                    <a:pt x="2109863" y="248831"/>
                  </a:moveTo>
                  <a:lnTo>
                    <a:pt x="2085594" y="248831"/>
                  </a:lnTo>
                  <a:lnTo>
                    <a:pt x="2085594" y="0"/>
                  </a:lnTo>
                  <a:lnTo>
                    <a:pt x="2109863" y="0"/>
                  </a:lnTo>
                  <a:lnTo>
                    <a:pt x="2109863" y="90411"/>
                  </a:lnTo>
                  <a:lnTo>
                    <a:pt x="2150402" y="90411"/>
                  </a:lnTo>
                  <a:lnTo>
                    <a:pt x="2150402" y="112280"/>
                  </a:lnTo>
                  <a:lnTo>
                    <a:pt x="2109863" y="112280"/>
                  </a:lnTo>
                  <a:lnTo>
                    <a:pt x="2109863" y="248831"/>
                  </a:lnTo>
                  <a:close/>
                </a:path>
                <a:path w="2627630" h="248919">
                  <a:moveTo>
                    <a:pt x="2342159" y="117881"/>
                  </a:moveTo>
                  <a:lnTo>
                    <a:pt x="2175738" y="117881"/>
                  </a:lnTo>
                  <a:lnTo>
                    <a:pt x="2175738" y="53339"/>
                  </a:lnTo>
                  <a:lnTo>
                    <a:pt x="2313622" y="53339"/>
                  </a:lnTo>
                  <a:lnTo>
                    <a:pt x="2313622" y="30403"/>
                  </a:lnTo>
                  <a:lnTo>
                    <a:pt x="2174938" y="30403"/>
                  </a:lnTo>
                  <a:lnTo>
                    <a:pt x="2174938" y="9334"/>
                  </a:lnTo>
                  <a:lnTo>
                    <a:pt x="2336825" y="9334"/>
                  </a:lnTo>
                  <a:lnTo>
                    <a:pt x="2336825" y="73875"/>
                  </a:lnTo>
                  <a:lnTo>
                    <a:pt x="2198941" y="73875"/>
                  </a:lnTo>
                  <a:lnTo>
                    <a:pt x="2198941" y="96812"/>
                  </a:lnTo>
                  <a:lnTo>
                    <a:pt x="2342159" y="96812"/>
                  </a:lnTo>
                  <a:lnTo>
                    <a:pt x="2342159" y="117881"/>
                  </a:lnTo>
                  <a:close/>
                </a:path>
                <a:path w="2627630" h="248919">
                  <a:moveTo>
                    <a:pt x="2371496" y="160820"/>
                  </a:moveTo>
                  <a:lnTo>
                    <a:pt x="2142134" y="160820"/>
                  </a:lnTo>
                  <a:lnTo>
                    <a:pt x="2142134" y="139484"/>
                  </a:lnTo>
                  <a:lnTo>
                    <a:pt x="2371496" y="139484"/>
                  </a:lnTo>
                  <a:lnTo>
                    <a:pt x="2371496" y="160820"/>
                  </a:lnTo>
                  <a:close/>
                </a:path>
                <a:path w="2627630" h="248919">
                  <a:moveTo>
                    <a:pt x="2344026" y="246164"/>
                  </a:moveTo>
                  <a:lnTo>
                    <a:pt x="2175205" y="246164"/>
                  </a:lnTo>
                  <a:lnTo>
                    <a:pt x="2175205" y="174955"/>
                  </a:lnTo>
                  <a:lnTo>
                    <a:pt x="2199474" y="174955"/>
                  </a:lnTo>
                  <a:lnTo>
                    <a:pt x="2199474" y="224561"/>
                  </a:lnTo>
                  <a:lnTo>
                    <a:pt x="2344026" y="224561"/>
                  </a:lnTo>
                  <a:lnTo>
                    <a:pt x="2344026" y="246164"/>
                  </a:lnTo>
                  <a:close/>
                </a:path>
                <a:path w="2627630" h="248919">
                  <a:moveTo>
                    <a:pt x="2627528" y="248297"/>
                  </a:moveTo>
                  <a:lnTo>
                    <a:pt x="2473109" y="248297"/>
                  </a:lnTo>
                  <a:lnTo>
                    <a:pt x="2473109" y="151218"/>
                  </a:lnTo>
                  <a:lnTo>
                    <a:pt x="2627528" y="151218"/>
                  </a:lnTo>
                  <a:lnTo>
                    <a:pt x="2627528" y="173088"/>
                  </a:lnTo>
                  <a:lnTo>
                    <a:pt x="2496578" y="173088"/>
                  </a:lnTo>
                  <a:lnTo>
                    <a:pt x="2496578" y="226428"/>
                  </a:lnTo>
                  <a:lnTo>
                    <a:pt x="2627528" y="226428"/>
                  </a:lnTo>
                  <a:lnTo>
                    <a:pt x="2627528" y="248297"/>
                  </a:lnTo>
                  <a:close/>
                </a:path>
                <a:path w="2627630" h="248919">
                  <a:moveTo>
                    <a:pt x="2627528" y="226428"/>
                  </a:moveTo>
                  <a:lnTo>
                    <a:pt x="2604058" y="226428"/>
                  </a:lnTo>
                  <a:lnTo>
                    <a:pt x="2604058" y="173088"/>
                  </a:lnTo>
                  <a:lnTo>
                    <a:pt x="2627528" y="173088"/>
                  </a:lnTo>
                  <a:lnTo>
                    <a:pt x="2627528" y="226428"/>
                  </a:lnTo>
                  <a:close/>
                </a:path>
                <a:path w="2627630" h="248919">
                  <a:moveTo>
                    <a:pt x="2627528" y="141884"/>
                  </a:moveTo>
                  <a:lnTo>
                    <a:pt x="2603525" y="141884"/>
                  </a:lnTo>
                  <a:lnTo>
                    <a:pt x="2603525" y="81876"/>
                  </a:lnTo>
                  <a:lnTo>
                    <a:pt x="2552852" y="81876"/>
                  </a:lnTo>
                  <a:lnTo>
                    <a:pt x="2552852" y="60274"/>
                  </a:lnTo>
                  <a:lnTo>
                    <a:pt x="2603525" y="60274"/>
                  </a:lnTo>
                  <a:lnTo>
                    <a:pt x="2603525" y="0"/>
                  </a:lnTo>
                  <a:lnTo>
                    <a:pt x="2627528" y="0"/>
                  </a:lnTo>
                  <a:lnTo>
                    <a:pt x="2627528" y="141884"/>
                  </a:lnTo>
                  <a:close/>
                </a:path>
                <a:path w="2627630" h="248919">
                  <a:moveTo>
                    <a:pt x="2564320" y="36004"/>
                  </a:moveTo>
                  <a:lnTo>
                    <a:pt x="2432837" y="36004"/>
                  </a:lnTo>
                  <a:lnTo>
                    <a:pt x="2432837" y="14668"/>
                  </a:lnTo>
                  <a:lnTo>
                    <a:pt x="2564320" y="14668"/>
                  </a:lnTo>
                  <a:lnTo>
                    <a:pt x="2564320" y="36004"/>
                  </a:lnTo>
                  <a:close/>
                </a:path>
                <a:path w="2627630" h="248919">
                  <a:moveTo>
                    <a:pt x="2439580" y="141884"/>
                  </a:moveTo>
                  <a:lnTo>
                    <a:pt x="2425903" y="125540"/>
                  </a:lnTo>
                  <a:lnTo>
                    <a:pt x="2450977" y="105946"/>
                  </a:lnTo>
                  <a:lnTo>
                    <a:pt x="2456724" y="101358"/>
                  </a:lnTo>
                  <a:lnTo>
                    <a:pt x="2483758" y="73065"/>
                  </a:lnTo>
                  <a:lnTo>
                    <a:pt x="2487777" y="55595"/>
                  </a:lnTo>
                  <a:lnTo>
                    <a:pt x="2487777" y="36004"/>
                  </a:lnTo>
                  <a:lnTo>
                    <a:pt x="2512047" y="36004"/>
                  </a:lnTo>
                  <a:lnTo>
                    <a:pt x="2517935" y="75060"/>
                  </a:lnTo>
                  <a:lnTo>
                    <a:pt x="2530559" y="87744"/>
                  </a:lnTo>
                  <a:lnTo>
                    <a:pt x="2498824" y="87744"/>
                  </a:lnTo>
                  <a:lnTo>
                    <a:pt x="2499104" y="88673"/>
                  </a:lnTo>
                  <a:lnTo>
                    <a:pt x="2499211" y="88824"/>
                  </a:lnTo>
                  <a:lnTo>
                    <a:pt x="2500900" y="90555"/>
                  </a:lnTo>
                  <a:lnTo>
                    <a:pt x="2500102" y="91548"/>
                  </a:lnTo>
                  <a:lnTo>
                    <a:pt x="2491942" y="100279"/>
                  </a:lnTo>
                  <a:lnTo>
                    <a:pt x="2487095" y="104917"/>
                  </a:lnTo>
                  <a:lnTo>
                    <a:pt x="2481480" y="109826"/>
                  </a:lnTo>
                  <a:lnTo>
                    <a:pt x="2479341" y="111801"/>
                  </a:lnTo>
                  <a:lnTo>
                    <a:pt x="2448054" y="136692"/>
                  </a:lnTo>
                  <a:lnTo>
                    <a:pt x="2444019" y="139367"/>
                  </a:lnTo>
                  <a:lnTo>
                    <a:pt x="2439580" y="141884"/>
                  </a:lnTo>
                  <a:close/>
                </a:path>
                <a:path w="2627630" h="248919">
                  <a:moveTo>
                    <a:pt x="2500900" y="90555"/>
                  </a:moveTo>
                  <a:lnTo>
                    <a:pt x="2499211" y="88824"/>
                  </a:lnTo>
                  <a:lnTo>
                    <a:pt x="2499104" y="88673"/>
                  </a:lnTo>
                  <a:lnTo>
                    <a:pt x="2498824" y="87744"/>
                  </a:lnTo>
                  <a:lnTo>
                    <a:pt x="2502587" y="87744"/>
                  </a:lnTo>
                  <a:lnTo>
                    <a:pt x="2502290" y="88824"/>
                  </a:lnTo>
                  <a:lnTo>
                    <a:pt x="2500900" y="90555"/>
                  </a:lnTo>
                  <a:close/>
                </a:path>
                <a:path w="2627630" h="248919">
                  <a:moveTo>
                    <a:pt x="2556836" y="133616"/>
                  </a:moveTo>
                  <a:lnTo>
                    <a:pt x="2523319" y="109980"/>
                  </a:lnTo>
                  <a:lnTo>
                    <a:pt x="2500900" y="90555"/>
                  </a:lnTo>
                  <a:lnTo>
                    <a:pt x="2502290" y="88824"/>
                  </a:lnTo>
                  <a:lnTo>
                    <a:pt x="2502587" y="87744"/>
                  </a:lnTo>
                  <a:lnTo>
                    <a:pt x="2530559" y="87744"/>
                  </a:lnTo>
                  <a:lnTo>
                    <a:pt x="2534697" y="91212"/>
                  </a:lnTo>
                  <a:lnTo>
                    <a:pt x="2540015" y="95330"/>
                  </a:lnTo>
                  <a:lnTo>
                    <a:pt x="2569921" y="117493"/>
                  </a:lnTo>
                  <a:lnTo>
                    <a:pt x="2556836" y="133616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63332" y="3136392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4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8158" y="3023578"/>
              <a:ext cx="6011638" cy="25709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63332" y="3521773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5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60" y="3411893"/>
              <a:ext cx="2438971" cy="2739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63332" y="3905821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5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9491" y="3792740"/>
              <a:ext cx="4228795" cy="25736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63332" y="4291469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5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8158" y="4178389"/>
              <a:ext cx="3302012" cy="25336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433" y="1368399"/>
              <a:ext cx="194579" cy="24063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391" y="6576060"/>
              <a:ext cx="976883" cy="15697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70599" y="2119540"/>
            <a:ext cx="147955" cy="79692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4708525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신뢰성</a:t>
            </a:r>
            <a:r>
              <a:rPr sz="2900" b="0" spc="-335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405" dirty="0">
                <a:solidFill>
                  <a:srgbClr val="674107"/>
                </a:solidFill>
                <a:latin typeface="Arial Unicode MS"/>
                <a:cs typeface="Arial Unicode MS"/>
              </a:rPr>
              <a:t>평가방법의</a:t>
            </a:r>
            <a:r>
              <a:rPr sz="2900" b="0" spc="-335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종류와</a:t>
            </a:r>
            <a:r>
              <a:rPr sz="2900" b="0" spc="-335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415" dirty="0">
                <a:solidFill>
                  <a:srgbClr val="674107"/>
                </a:solidFill>
                <a:latin typeface="Arial Unicode MS"/>
                <a:cs typeface="Arial Unicode MS"/>
              </a:rPr>
              <a:t>장단점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3826510"/>
            <a:chOff x="0" y="1368399"/>
            <a:chExt cx="10692765" cy="3826510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197" y="1977313"/>
              <a:ext cx="5997282" cy="10275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605" y="3356686"/>
              <a:ext cx="3372688" cy="25789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807" y="1368399"/>
              <a:ext cx="118149" cy="2406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766" y="3827923"/>
              <a:ext cx="7670079" cy="23481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59536" y="4126991"/>
              <a:ext cx="7496809" cy="353695"/>
            </a:xfrm>
            <a:custGeom>
              <a:avLst/>
              <a:gdLst/>
              <a:ahLst/>
              <a:cxnLst/>
              <a:rect l="l" t="t" r="r" b="b"/>
              <a:pathLst>
                <a:path w="7496809" h="353695">
                  <a:moveTo>
                    <a:pt x="7496556" y="353567"/>
                  </a:moveTo>
                  <a:lnTo>
                    <a:pt x="0" y="353567"/>
                  </a:lnTo>
                  <a:lnTo>
                    <a:pt x="0" y="0"/>
                  </a:lnTo>
                  <a:lnTo>
                    <a:pt x="7496556" y="0"/>
                  </a:lnTo>
                  <a:lnTo>
                    <a:pt x="7496556" y="353567"/>
                  </a:lnTo>
                  <a:close/>
                </a:path>
              </a:pathLst>
            </a:custGeom>
            <a:solidFill>
              <a:srgbClr val="E2C6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9536" y="4480559"/>
              <a:ext cx="1416050" cy="353695"/>
            </a:xfrm>
            <a:custGeom>
              <a:avLst/>
              <a:gdLst/>
              <a:ahLst/>
              <a:cxnLst/>
              <a:rect l="l" t="t" r="r" b="b"/>
              <a:pathLst>
                <a:path w="1416050" h="353695">
                  <a:moveTo>
                    <a:pt x="1415796" y="353567"/>
                  </a:moveTo>
                  <a:lnTo>
                    <a:pt x="0" y="353567"/>
                  </a:lnTo>
                  <a:lnTo>
                    <a:pt x="0" y="0"/>
                  </a:lnTo>
                  <a:lnTo>
                    <a:pt x="1415796" y="0"/>
                  </a:lnTo>
                  <a:lnTo>
                    <a:pt x="1415796" y="353567"/>
                  </a:lnTo>
                  <a:close/>
                </a:path>
              </a:pathLst>
            </a:custGeom>
            <a:solidFill>
              <a:srgbClr val="FDED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75332" y="4480559"/>
              <a:ext cx="6080760" cy="353695"/>
            </a:xfrm>
            <a:custGeom>
              <a:avLst/>
              <a:gdLst/>
              <a:ahLst/>
              <a:cxnLst/>
              <a:rect l="l" t="t" r="r" b="b"/>
              <a:pathLst>
                <a:path w="6080760" h="353695">
                  <a:moveTo>
                    <a:pt x="6080760" y="0"/>
                  </a:moveTo>
                  <a:lnTo>
                    <a:pt x="4898123" y="0"/>
                  </a:lnTo>
                  <a:lnTo>
                    <a:pt x="0" y="0"/>
                  </a:lnTo>
                  <a:lnTo>
                    <a:pt x="0" y="353568"/>
                  </a:lnTo>
                  <a:lnTo>
                    <a:pt x="4898123" y="353568"/>
                  </a:lnTo>
                  <a:lnTo>
                    <a:pt x="6080760" y="353568"/>
                  </a:lnTo>
                  <a:lnTo>
                    <a:pt x="6080760" y="0"/>
                  </a:lnTo>
                  <a:close/>
                </a:path>
              </a:pathLst>
            </a:custGeom>
            <a:solidFill>
              <a:srgbClr val="FF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9536" y="4834127"/>
              <a:ext cx="1416050" cy="352425"/>
            </a:xfrm>
            <a:custGeom>
              <a:avLst/>
              <a:gdLst/>
              <a:ahLst/>
              <a:cxnLst/>
              <a:rect l="l" t="t" r="r" b="b"/>
              <a:pathLst>
                <a:path w="1416050" h="352425">
                  <a:moveTo>
                    <a:pt x="1415796" y="352043"/>
                  </a:moveTo>
                  <a:lnTo>
                    <a:pt x="0" y="352043"/>
                  </a:lnTo>
                  <a:lnTo>
                    <a:pt x="0" y="0"/>
                  </a:lnTo>
                  <a:lnTo>
                    <a:pt x="1415796" y="0"/>
                  </a:lnTo>
                  <a:lnTo>
                    <a:pt x="1415796" y="352043"/>
                  </a:lnTo>
                  <a:close/>
                </a:path>
              </a:pathLst>
            </a:custGeom>
            <a:solidFill>
              <a:srgbClr val="FDED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75332" y="4834127"/>
              <a:ext cx="6080760" cy="352425"/>
            </a:xfrm>
            <a:custGeom>
              <a:avLst/>
              <a:gdLst/>
              <a:ahLst/>
              <a:cxnLst/>
              <a:rect l="l" t="t" r="r" b="b"/>
              <a:pathLst>
                <a:path w="6080760" h="352425">
                  <a:moveTo>
                    <a:pt x="6080760" y="0"/>
                  </a:moveTo>
                  <a:lnTo>
                    <a:pt x="4898123" y="0"/>
                  </a:lnTo>
                  <a:lnTo>
                    <a:pt x="0" y="0"/>
                  </a:lnTo>
                  <a:lnTo>
                    <a:pt x="0" y="352044"/>
                  </a:lnTo>
                  <a:lnTo>
                    <a:pt x="4898123" y="352044"/>
                  </a:lnTo>
                  <a:lnTo>
                    <a:pt x="6080760" y="352044"/>
                  </a:lnTo>
                  <a:lnTo>
                    <a:pt x="6080760" y="0"/>
                  </a:lnTo>
                  <a:close/>
                </a:path>
              </a:pathLst>
            </a:custGeom>
            <a:solidFill>
              <a:srgbClr val="FF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75332" y="412241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236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75332" y="4486655"/>
              <a:ext cx="0" cy="704215"/>
            </a:xfrm>
            <a:custGeom>
              <a:avLst/>
              <a:gdLst/>
              <a:ahLst/>
              <a:cxnLst/>
              <a:rect l="l" t="t" r="r" b="b"/>
              <a:pathLst>
                <a:path h="704214">
                  <a:moveTo>
                    <a:pt x="0" y="0"/>
                  </a:moveTo>
                  <a:lnTo>
                    <a:pt x="0" y="704088"/>
                  </a:lnTo>
                </a:path>
              </a:pathLst>
            </a:custGeom>
            <a:ln w="6096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96055" y="412241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236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96055" y="4486655"/>
              <a:ext cx="0" cy="704215"/>
            </a:xfrm>
            <a:custGeom>
              <a:avLst/>
              <a:gdLst/>
              <a:ahLst/>
              <a:cxnLst/>
              <a:rect l="l" t="t" r="r" b="b"/>
              <a:pathLst>
                <a:path h="704214">
                  <a:moveTo>
                    <a:pt x="0" y="0"/>
                  </a:moveTo>
                  <a:lnTo>
                    <a:pt x="0" y="704088"/>
                  </a:lnTo>
                </a:path>
              </a:pathLst>
            </a:custGeom>
            <a:ln w="6096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05172" y="412241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236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05172" y="4486655"/>
              <a:ext cx="0" cy="704215"/>
            </a:xfrm>
            <a:custGeom>
              <a:avLst/>
              <a:gdLst/>
              <a:ahLst/>
              <a:cxnLst/>
              <a:rect l="l" t="t" r="r" b="b"/>
              <a:pathLst>
                <a:path h="704214">
                  <a:moveTo>
                    <a:pt x="0" y="0"/>
                  </a:moveTo>
                  <a:lnTo>
                    <a:pt x="0" y="704088"/>
                  </a:lnTo>
                </a:path>
              </a:pathLst>
            </a:custGeom>
            <a:ln w="6096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17692" y="412241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236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17692" y="4486655"/>
              <a:ext cx="0" cy="704215"/>
            </a:xfrm>
            <a:custGeom>
              <a:avLst/>
              <a:gdLst/>
              <a:ahLst/>
              <a:cxnLst/>
              <a:rect l="l" t="t" r="r" b="b"/>
              <a:pathLst>
                <a:path h="704214">
                  <a:moveTo>
                    <a:pt x="0" y="0"/>
                  </a:moveTo>
                  <a:lnTo>
                    <a:pt x="0" y="704088"/>
                  </a:lnTo>
                </a:path>
              </a:pathLst>
            </a:custGeom>
            <a:ln w="6096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73467" y="4122419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0"/>
                  </a:moveTo>
                  <a:lnTo>
                    <a:pt x="0" y="364236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73467" y="4486655"/>
              <a:ext cx="0" cy="704215"/>
            </a:xfrm>
            <a:custGeom>
              <a:avLst/>
              <a:gdLst/>
              <a:ahLst/>
              <a:cxnLst/>
              <a:rect l="l" t="t" r="r" b="b"/>
              <a:pathLst>
                <a:path h="704214">
                  <a:moveTo>
                    <a:pt x="0" y="0"/>
                  </a:moveTo>
                  <a:lnTo>
                    <a:pt x="0" y="704088"/>
                  </a:lnTo>
                </a:path>
              </a:pathLst>
            </a:custGeom>
            <a:ln w="6096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54963" y="4480559"/>
              <a:ext cx="7505700" cy="0"/>
            </a:xfrm>
            <a:custGeom>
              <a:avLst/>
              <a:gdLst/>
              <a:ahLst/>
              <a:cxnLst/>
              <a:rect l="l" t="t" r="r" b="b"/>
              <a:pathLst>
                <a:path w="7505700">
                  <a:moveTo>
                    <a:pt x="0" y="0"/>
                  </a:moveTo>
                  <a:lnTo>
                    <a:pt x="7505700" y="0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54963" y="4834127"/>
              <a:ext cx="7505700" cy="0"/>
            </a:xfrm>
            <a:custGeom>
              <a:avLst/>
              <a:gdLst/>
              <a:ahLst/>
              <a:cxnLst/>
              <a:rect l="l" t="t" r="r" b="b"/>
              <a:pathLst>
                <a:path w="7505700">
                  <a:moveTo>
                    <a:pt x="0" y="0"/>
                  </a:moveTo>
                  <a:lnTo>
                    <a:pt x="7505700" y="0"/>
                  </a:lnTo>
                </a:path>
              </a:pathLst>
            </a:custGeom>
            <a:ln w="6096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54963" y="4122419"/>
              <a:ext cx="7505700" cy="1068705"/>
            </a:xfrm>
            <a:custGeom>
              <a:avLst/>
              <a:gdLst/>
              <a:ahLst/>
              <a:cxnLst/>
              <a:rect l="l" t="t" r="r" b="b"/>
              <a:pathLst>
                <a:path w="7505700" h="1068704">
                  <a:moveTo>
                    <a:pt x="4571" y="0"/>
                  </a:moveTo>
                  <a:lnTo>
                    <a:pt x="4571" y="1068324"/>
                  </a:lnTo>
                </a:path>
                <a:path w="7505700" h="1068704">
                  <a:moveTo>
                    <a:pt x="7501128" y="0"/>
                  </a:moveTo>
                  <a:lnTo>
                    <a:pt x="7501128" y="1068324"/>
                  </a:lnTo>
                </a:path>
                <a:path w="7505700" h="1068704">
                  <a:moveTo>
                    <a:pt x="0" y="4572"/>
                  </a:moveTo>
                  <a:lnTo>
                    <a:pt x="7505700" y="4572"/>
                  </a:lnTo>
                </a:path>
                <a:path w="7505700" h="1068704">
                  <a:moveTo>
                    <a:pt x="0" y="1063751"/>
                  </a:moveTo>
                  <a:lnTo>
                    <a:pt x="7505700" y="1063751"/>
                  </a:lnTo>
                </a:path>
              </a:pathLst>
            </a:custGeom>
            <a:ln w="762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1959" y="4220900"/>
              <a:ext cx="6685133" cy="22962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140110" y="4567117"/>
              <a:ext cx="857250" cy="216535"/>
            </a:xfrm>
            <a:custGeom>
              <a:avLst/>
              <a:gdLst/>
              <a:ahLst/>
              <a:cxnLst/>
              <a:rect l="l" t="t" r="r" b="b"/>
              <a:pathLst>
                <a:path w="857250" h="216535">
                  <a:moveTo>
                    <a:pt x="163762" y="102129"/>
                  </a:moveTo>
                  <a:lnTo>
                    <a:pt x="27590" y="102129"/>
                  </a:lnTo>
                  <a:lnTo>
                    <a:pt x="27590" y="10680"/>
                  </a:lnTo>
                  <a:lnTo>
                    <a:pt x="47393" y="10680"/>
                  </a:lnTo>
                  <a:lnTo>
                    <a:pt x="47393" y="41163"/>
                  </a:lnTo>
                  <a:lnTo>
                    <a:pt x="163762" y="41163"/>
                  </a:lnTo>
                  <a:lnTo>
                    <a:pt x="163762" y="58963"/>
                  </a:lnTo>
                  <a:lnTo>
                    <a:pt x="47393" y="58963"/>
                  </a:lnTo>
                  <a:lnTo>
                    <a:pt x="47393" y="84774"/>
                  </a:lnTo>
                  <a:lnTo>
                    <a:pt x="163762" y="84774"/>
                  </a:lnTo>
                  <a:lnTo>
                    <a:pt x="163762" y="102129"/>
                  </a:lnTo>
                  <a:close/>
                </a:path>
                <a:path w="857250" h="216535">
                  <a:moveTo>
                    <a:pt x="163762" y="41163"/>
                  </a:moveTo>
                  <a:lnTo>
                    <a:pt x="143960" y="41163"/>
                  </a:lnTo>
                  <a:lnTo>
                    <a:pt x="143960" y="10680"/>
                  </a:lnTo>
                  <a:lnTo>
                    <a:pt x="163762" y="10680"/>
                  </a:lnTo>
                  <a:lnTo>
                    <a:pt x="163762" y="41163"/>
                  </a:lnTo>
                  <a:close/>
                </a:path>
                <a:path w="857250" h="216535">
                  <a:moveTo>
                    <a:pt x="163762" y="84774"/>
                  </a:moveTo>
                  <a:lnTo>
                    <a:pt x="143960" y="84774"/>
                  </a:lnTo>
                  <a:lnTo>
                    <a:pt x="143960" y="58963"/>
                  </a:lnTo>
                  <a:lnTo>
                    <a:pt x="163762" y="58963"/>
                  </a:lnTo>
                  <a:lnTo>
                    <a:pt x="163762" y="84774"/>
                  </a:lnTo>
                  <a:close/>
                </a:path>
                <a:path w="857250" h="216535">
                  <a:moveTo>
                    <a:pt x="191353" y="142847"/>
                  </a:moveTo>
                  <a:lnTo>
                    <a:pt x="0" y="142847"/>
                  </a:lnTo>
                  <a:lnTo>
                    <a:pt x="0" y="125047"/>
                  </a:lnTo>
                  <a:lnTo>
                    <a:pt x="191353" y="125047"/>
                  </a:lnTo>
                  <a:lnTo>
                    <a:pt x="191353" y="142847"/>
                  </a:lnTo>
                  <a:close/>
                </a:path>
                <a:path w="857250" h="216535">
                  <a:moveTo>
                    <a:pt x="105911" y="210488"/>
                  </a:moveTo>
                  <a:lnTo>
                    <a:pt x="85664" y="210488"/>
                  </a:lnTo>
                  <a:lnTo>
                    <a:pt x="85664" y="142847"/>
                  </a:lnTo>
                  <a:lnTo>
                    <a:pt x="105911" y="142847"/>
                  </a:lnTo>
                  <a:lnTo>
                    <a:pt x="105911" y="210488"/>
                  </a:lnTo>
                  <a:close/>
                </a:path>
                <a:path w="857250" h="216535">
                  <a:moveTo>
                    <a:pt x="396057" y="116147"/>
                  </a:moveTo>
                  <a:lnTo>
                    <a:pt x="204703" y="116147"/>
                  </a:lnTo>
                  <a:lnTo>
                    <a:pt x="204703" y="98569"/>
                  </a:lnTo>
                  <a:lnTo>
                    <a:pt x="396057" y="98569"/>
                  </a:lnTo>
                  <a:lnTo>
                    <a:pt x="396057" y="116147"/>
                  </a:lnTo>
                  <a:close/>
                </a:path>
                <a:path w="857250" h="216535">
                  <a:moveTo>
                    <a:pt x="310393" y="138619"/>
                  </a:moveTo>
                  <a:lnTo>
                    <a:pt x="290367" y="138619"/>
                  </a:lnTo>
                  <a:lnTo>
                    <a:pt x="290367" y="116147"/>
                  </a:lnTo>
                  <a:lnTo>
                    <a:pt x="310393" y="116147"/>
                  </a:lnTo>
                  <a:lnTo>
                    <a:pt x="310393" y="138619"/>
                  </a:lnTo>
                  <a:close/>
                </a:path>
                <a:path w="857250" h="216535">
                  <a:moveTo>
                    <a:pt x="368689" y="210043"/>
                  </a:moveTo>
                  <a:lnTo>
                    <a:pt x="232071" y="210043"/>
                  </a:lnTo>
                  <a:lnTo>
                    <a:pt x="232071" y="138619"/>
                  </a:lnTo>
                  <a:lnTo>
                    <a:pt x="368689" y="138619"/>
                  </a:lnTo>
                  <a:lnTo>
                    <a:pt x="368689" y="156642"/>
                  </a:lnTo>
                  <a:lnTo>
                    <a:pt x="251652" y="156642"/>
                  </a:lnTo>
                  <a:lnTo>
                    <a:pt x="251652" y="191798"/>
                  </a:lnTo>
                  <a:lnTo>
                    <a:pt x="368689" y="191798"/>
                  </a:lnTo>
                  <a:lnTo>
                    <a:pt x="368689" y="210043"/>
                  </a:lnTo>
                  <a:close/>
                </a:path>
                <a:path w="857250" h="216535">
                  <a:moveTo>
                    <a:pt x="368689" y="191798"/>
                  </a:moveTo>
                  <a:lnTo>
                    <a:pt x="349108" y="191798"/>
                  </a:lnTo>
                  <a:lnTo>
                    <a:pt x="349108" y="156642"/>
                  </a:lnTo>
                  <a:lnTo>
                    <a:pt x="368689" y="156642"/>
                  </a:lnTo>
                  <a:lnTo>
                    <a:pt x="368689" y="191798"/>
                  </a:lnTo>
                  <a:close/>
                </a:path>
                <a:path w="857250" h="216535">
                  <a:moveTo>
                    <a:pt x="374029" y="28257"/>
                  </a:moveTo>
                  <a:lnTo>
                    <a:pt x="226731" y="28257"/>
                  </a:lnTo>
                  <a:lnTo>
                    <a:pt x="226731" y="11125"/>
                  </a:lnTo>
                  <a:lnTo>
                    <a:pt x="374029" y="11125"/>
                  </a:lnTo>
                  <a:lnTo>
                    <a:pt x="374029" y="28257"/>
                  </a:lnTo>
                  <a:close/>
                </a:path>
                <a:path w="857250" h="216535">
                  <a:moveTo>
                    <a:pt x="275904" y="66751"/>
                  </a:moveTo>
                  <a:lnTo>
                    <a:pt x="255879" y="66751"/>
                  </a:lnTo>
                  <a:lnTo>
                    <a:pt x="255879" y="28257"/>
                  </a:lnTo>
                  <a:lnTo>
                    <a:pt x="275904" y="28257"/>
                  </a:lnTo>
                  <a:lnTo>
                    <a:pt x="275904" y="66751"/>
                  </a:lnTo>
                  <a:close/>
                </a:path>
                <a:path w="857250" h="216535">
                  <a:moveTo>
                    <a:pt x="344881" y="66751"/>
                  </a:moveTo>
                  <a:lnTo>
                    <a:pt x="324855" y="66751"/>
                  </a:lnTo>
                  <a:lnTo>
                    <a:pt x="324855" y="28257"/>
                  </a:lnTo>
                  <a:lnTo>
                    <a:pt x="344881" y="28257"/>
                  </a:lnTo>
                  <a:lnTo>
                    <a:pt x="344881" y="66751"/>
                  </a:lnTo>
                  <a:close/>
                </a:path>
                <a:path w="857250" h="216535">
                  <a:moveTo>
                    <a:pt x="374919" y="83883"/>
                  </a:moveTo>
                  <a:lnTo>
                    <a:pt x="225841" y="83883"/>
                  </a:lnTo>
                  <a:lnTo>
                    <a:pt x="225841" y="66751"/>
                  </a:lnTo>
                  <a:lnTo>
                    <a:pt x="374919" y="66751"/>
                  </a:lnTo>
                  <a:lnTo>
                    <a:pt x="374919" y="83883"/>
                  </a:lnTo>
                  <a:close/>
                </a:path>
                <a:path w="857250" h="216535">
                  <a:moveTo>
                    <a:pt x="566947" y="216051"/>
                  </a:moveTo>
                  <a:lnTo>
                    <a:pt x="549997" y="216051"/>
                  </a:lnTo>
                  <a:lnTo>
                    <a:pt x="541847" y="215292"/>
                  </a:lnTo>
                  <a:lnTo>
                    <a:pt x="502441" y="200181"/>
                  </a:lnTo>
                  <a:lnTo>
                    <a:pt x="493068" y="185450"/>
                  </a:lnTo>
                  <a:lnTo>
                    <a:pt x="493068" y="165774"/>
                  </a:lnTo>
                  <a:lnTo>
                    <a:pt x="526198" y="138924"/>
                  </a:lnTo>
                  <a:lnTo>
                    <a:pt x="550127" y="135282"/>
                  </a:lnTo>
                  <a:lnTo>
                    <a:pt x="566854" y="135282"/>
                  </a:lnTo>
                  <a:lnTo>
                    <a:pt x="609692" y="147378"/>
                  </a:lnTo>
                  <a:lnTo>
                    <a:pt x="615921" y="152860"/>
                  </a:lnTo>
                  <a:lnTo>
                    <a:pt x="552635" y="152860"/>
                  </a:lnTo>
                  <a:lnTo>
                    <a:pt x="546885" y="153337"/>
                  </a:lnTo>
                  <a:lnTo>
                    <a:pt x="512649" y="169951"/>
                  </a:lnTo>
                  <a:lnTo>
                    <a:pt x="512649" y="181319"/>
                  </a:lnTo>
                  <a:lnTo>
                    <a:pt x="552512" y="198473"/>
                  </a:lnTo>
                  <a:lnTo>
                    <a:pt x="615878" y="198473"/>
                  </a:lnTo>
                  <a:lnTo>
                    <a:pt x="614485" y="200188"/>
                  </a:lnTo>
                  <a:lnTo>
                    <a:pt x="609614" y="204002"/>
                  </a:lnTo>
                  <a:lnTo>
                    <a:pt x="597619" y="210000"/>
                  </a:lnTo>
                  <a:lnTo>
                    <a:pt x="590713" y="212258"/>
                  </a:lnTo>
                  <a:lnTo>
                    <a:pt x="575085" y="215292"/>
                  </a:lnTo>
                  <a:lnTo>
                    <a:pt x="566947" y="216051"/>
                  </a:lnTo>
                  <a:close/>
                </a:path>
                <a:path w="857250" h="216535">
                  <a:moveTo>
                    <a:pt x="615878" y="198473"/>
                  </a:moveTo>
                  <a:lnTo>
                    <a:pt x="558485" y="198473"/>
                  </a:lnTo>
                  <a:lnTo>
                    <a:pt x="564288" y="198473"/>
                  </a:lnTo>
                  <a:lnTo>
                    <a:pt x="570001" y="198004"/>
                  </a:lnTo>
                  <a:lnTo>
                    <a:pt x="604309" y="181319"/>
                  </a:lnTo>
                  <a:lnTo>
                    <a:pt x="604310" y="169951"/>
                  </a:lnTo>
                  <a:lnTo>
                    <a:pt x="603098" y="167296"/>
                  </a:lnTo>
                  <a:lnTo>
                    <a:pt x="564168" y="152860"/>
                  </a:lnTo>
                  <a:lnTo>
                    <a:pt x="615921" y="152860"/>
                  </a:lnTo>
                  <a:lnTo>
                    <a:pt x="622033" y="160404"/>
                  </a:lnTo>
                  <a:lnTo>
                    <a:pt x="623890" y="165774"/>
                  </a:lnTo>
                  <a:lnTo>
                    <a:pt x="623891" y="185450"/>
                  </a:lnTo>
                  <a:lnTo>
                    <a:pt x="622019" y="190896"/>
                  </a:lnTo>
                  <a:lnTo>
                    <a:pt x="615878" y="198473"/>
                  </a:lnTo>
                  <a:close/>
                </a:path>
                <a:path w="857250" h="216535">
                  <a:moveTo>
                    <a:pt x="568497" y="21137"/>
                  </a:moveTo>
                  <a:lnTo>
                    <a:pt x="548249" y="21137"/>
                  </a:lnTo>
                  <a:lnTo>
                    <a:pt x="548249" y="0"/>
                  </a:lnTo>
                  <a:lnTo>
                    <a:pt x="568497" y="0"/>
                  </a:lnTo>
                  <a:lnTo>
                    <a:pt x="568497" y="21137"/>
                  </a:lnTo>
                  <a:close/>
                </a:path>
                <a:path w="857250" h="216535">
                  <a:moveTo>
                    <a:pt x="630353" y="38715"/>
                  </a:moveTo>
                  <a:lnTo>
                    <a:pt x="486616" y="38715"/>
                  </a:lnTo>
                  <a:lnTo>
                    <a:pt x="486616" y="21137"/>
                  </a:lnTo>
                  <a:lnTo>
                    <a:pt x="630353" y="21137"/>
                  </a:lnTo>
                  <a:lnTo>
                    <a:pt x="630353" y="38715"/>
                  </a:lnTo>
                  <a:close/>
                </a:path>
                <a:path w="857250" h="216535">
                  <a:moveTo>
                    <a:pt x="485674" y="94564"/>
                  </a:moveTo>
                  <a:lnTo>
                    <a:pt x="478383" y="78724"/>
                  </a:lnTo>
                  <a:lnTo>
                    <a:pt x="500761" y="71338"/>
                  </a:lnTo>
                  <a:lnTo>
                    <a:pt x="514399" y="66681"/>
                  </a:lnTo>
                  <a:lnTo>
                    <a:pt x="547943" y="43708"/>
                  </a:lnTo>
                  <a:lnTo>
                    <a:pt x="548249" y="38715"/>
                  </a:lnTo>
                  <a:lnTo>
                    <a:pt x="568497" y="38715"/>
                  </a:lnTo>
                  <a:lnTo>
                    <a:pt x="592190" y="62968"/>
                  </a:lnTo>
                  <a:lnTo>
                    <a:pt x="557163" y="62968"/>
                  </a:lnTo>
                  <a:lnTo>
                    <a:pt x="520735" y="83438"/>
                  </a:lnTo>
                  <a:lnTo>
                    <a:pt x="492759" y="92540"/>
                  </a:lnTo>
                  <a:lnTo>
                    <a:pt x="485674" y="94564"/>
                  </a:lnTo>
                  <a:close/>
                </a:path>
                <a:path w="857250" h="216535">
                  <a:moveTo>
                    <a:pt x="558416" y="64381"/>
                  </a:moveTo>
                  <a:lnTo>
                    <a:pt x="557163" y="62968"/>
                  </a:lnTo>
                  <a:lnTo>
                    <a:pt x="559601" y="62968"/>
                  </a:lnTo>
                  <a:lnTo>
                    <a:pt x="558416" y="64381"/>
                  </a:lnTo>
                  <a:close/>
                </a:path>
                <a:path w="857250" h="216535">
                  <a:moveTo>
                    <a:pt x="631320" y="94341"/>
                  </a:moveTo>
                  <a:lnTo>
                    <a:pt x="589468" y="80778"/>
                  </a:lnTo>
                  <a:lnTo>
                    <a:pt x="558416" y="64381"/>
                  </a:lnTo>
                  <a:lnTo>
                    <a:pt x="559601" y="62968"/>
                  </a:lnTo>
                  <a:lnTo>
                    <a:pt x="592190" y="62968"/>
                  </a:lnTo>
                  <a:lnTo>
                    <a:pt x="595454" y="64256"/>
                  </a:lnTo>
                  <a:lnTo>
                    <a:pt x="602222" y="66685"/>
                  </a:lnTo>
                  <a:lnTo>
                    <a:pt x="616285" y="71361"/>
                  </a:lnTo>
                  <a:lnTo>
                    <a:pt x="638141" y="78477"/>
                  </a:lnTo>
                  <a:lnTo>
                    <a:pt x="631320" y="94341"/>
                  </a:lnTo>
                  <a:close/>
                </a:path>
                <a:path w="857250" h="216535">
                  <a:moveTo>
                    <a:pt x="568497" y="106579"/>
                  </a:moveTo>
                  <a:lnTo>
                    <a:pt x="548472" y="106579"/>
                  </a:lnTo>
                  <a:lnTo>
                    <a:pt x="548472" y="83438"/>
                  </a:lnTo>
                  <a:lnTo>
                    <a:pt x="568497" y="83438"/>
                  </a:lnTo>
                  <a:lnTo>
                    <a:pt x="568497" y="106579"/>
                  </a:lnTo>
                  <a:close/>
                </a:path>
                <a:path w="857250" h="216535">
                  <a:moveTo>
                    <a:pt x="654161" y="124157"/>
                  </a:moveTo>
                  <a:lnTo>
                    <a:pt x="462808" y="124157"/>
                  </a:lnTo>
                  <a:lnTo>
                    <a:pt x="462808" y="106579"/>
                  </a:lnTo>
                  <a:lnTo>
                    <a:pt x="654161" y="106579"/>
                  </a:lnTo>
                  <a:lnTo>
                    <a:pt x="654161" y="124157"/>
                  </a:lnTo>
                  <a:close/>
                </a:path>
                <a:path w="857250" h="216535">
                  <a:moveTo>
                    <a:pt x="856640" y="137507"/>
                  </a:moveTo>
                  <a:lnTo>
                    <a:pt x="665286" y="137507"/>
                  </a:lnTo>
                  <a:lnTo>
                    <a:pt x="665286" y="119707"/>
                  </a:lnTo>
                  <a:lnTo>
                    <a:pt x="856640" y="119707"/>
                  </a:lnTo>
                  <a:lnTo>
                    <a:pt x="856640" y="137507"/>
                  </a:lnTo>
                  <a:close/>
                </a:path>
                <a:path w="857250" h="216535">
                  <a:moveTo>
                    <a:pt x="771198" y="210488"/>
                  </a:moveTo>
                  <a:lnTo>
                    <a:pt x="750950" y="210488"/>
                  </a:lnTo>
                  <a:lnTo>
                    <a:pt x="750950" y="137507"/>
                  </a:lnTo>
                  <a:lnTo>
                    <a:pt x="771198" y="137507"/>
                  </a:lnTo>
                  <a:lnTo>
                    <a:pt x="771198" y="210488"/>
                  </a:lnTo>
                  <a:close/>
                </a:path>
                <a:path w="857250" h="216535">
                  <a:moveTo>
                    <a:pt x="686317" y="102129"/>
                  </a:moveTo>
                  <a:lnTo>
                    <a:pt x="678192" y="86456"/>
                  </a:lnTo>
                  <a:lnTo>
                    <a:pt x="684989" y="83709"/>
                  </a:lnTo>
                  <a:lnTo>
                    <a:pt x="691701" y="80921"/>
                  </a:lnTo>
                  <a:lnTo>
                    <a:pt x="732707" y="61733"/>
                  </a:lnTo>
                  <a:lnTo>
                    <a:pt x="750728" y="10012"/>
                  </a:lnTo>
                  <a:lnTo>
                    <a:pt x="770976" y="10012"/>
                  </a:lnTo>
                  <a:lnTo>
                    <a:pt x="770976" y="34620"/>
                  </a:lnTo>
                  <a:lnTo>
                    <a:pt x="771362" y="38704"/>
                  </a:lnTo>
                  <a:lnTo>
                    <a:pt x="789406" y="62078"/>
                  </a:lnTo>
                  <a:lnTo>
                    <a:pt x="759534" y="62078"/>
                  </a:lnTo>
                  <a:lnTo>
                    <a:pt x="722391" y="87150"/>
                  </a:lnTo>
                  <a:lnTo>
                    <a:pt x="693902" y="99342"/>
                  </a:lnTo>
                  <a:lnTo>
                    <a:pt x="686317" y="102129"/>
                  </a:lnTo>
                  <a:close/>
                </a:path>
                <a:path w="857250" h="216535">
                  <a:moveTo>
                    <a:pt x="760780" y="63709"/>
                  </a:moveTo>
                  <a:lnTo>
                    <a:pt x="759534" y="62078"/>
                  </a:lnTo>
                  <a:lnTo>
                    <a:pt x="762065" y="62078"/>
                  </a:lnTo>
                  <a:lnTo>
                    <a:pt x="760780" y="63709"/>
                  </a:lnTo>
                  <a:close/>
                </a:path>
                <a:path w="857250" h="216535">
                  <a:moveTo>
                    <a:pt x="834949" y="101684"/>
                  </a:moveTo>
                  <a:lnTo>
                    <a:pt x="799248" y="86911"/>
                  </a:lnTo>
                  <a:lnTo>
                    <a:pt x="762427" y="65865"/>
                  </a:lnTo>
                  <a:lnTo>
                    <a:pt x="760780" y="63709"/>
                  </a:lnTo>
                  <a:lnTo>
                    <a:pt x="762065" y="62078"/>
                  </a:lnTo>
                  <a:lnTo>
                    <a:pt x="789406" y="62078"/>
                  </a:lnTo>
                  <a:lnTo>
                    <a:pt x="798386" y="66681"/>
                  </a:lnTo>
                  <a:lnTo>
                    <a:pt x="804165" y="69502"/>
                  </a:lnTo>
                  <a:lnTo>
                    <a:pt x="842845" y="86241"/>
                  </a:lnTo>
                  <a:lnTo>
                    <a:pt x="834949" y="1016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9151" y="4588763"/>
              <a:ext cx="91439" cy="14935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481072" y="4712207"/>
              <a:ext cx="21590" cy="26034"/>
            </a:xfrm>
            <a:custGeom>
              <a:avLst/>
              <a:gdLst/>
              <a:ahLst/>
              <a:cxnLst/>
              <a:rect l="l" t="t" r="r" b="b"/>
              <a:pathLst>
                <a:path w="21589" h="26035">
                  <a:moveTo>
                    <a:pt x="21335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1335" y="0"/>
                  </a:lnTo>
                  <a:lnTo>
                    <a:pt x="21335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1306" y="4614672"/>
              <a:ext cx="119824" cy="12039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29840" y="4588763"/>
              <a:ext cx="219455" cy="15087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40379" y="4588764"/>
              <a:ext cx="213360" cy="150876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70599" y="3289787"/>
            <a:ext cx="147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78380" y="4481534"/>
            <a:ext cx="1214755" cy="20903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123189" algn="r">
              <a:lnSpc>
                <a:spcPct val="100000"/>
              </a:lnSpc>
              <a:spcBef>
                <a:spcPts val="130"/>
              </a:spcBef>
            </a:pPr>
            <a:r>
              <a:rPr lang="en-US" sz="1250" spc="-125" dirty="0">
                <a:latin typeface="Cambria"/>
                <a:cs typeface="Cambria"/>
              </a:rPr>
              <a:t>6</a:t>
            </a:r>
            <a:endParaRPr sz="1250" dirty="0">
              <a:latin typeface="Cambria"/>
              <a:cs typeface="Cambri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628644" y="4584192"/>
            <a:ext cx="889000" cy="157480"/>
            <a:chOff x="3628644" y="4584192"/>
            <a:chExt cx="889000" cy="157480"/>
          </a:xfrm>
        </p:grpSpPr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28644" y="4590288"/>
              <a:ext cx="86867" cy="14935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745991" y="4713732"/>
              <a:ext cx="21590" cy="26034"/>
            </a:xfrm>
            <a:custGeom>
              <a:avLst/>
              <a:gdLst/>
              <a:ahLst/>
              <a:cxnLst/>
              <a:rect l="l" t="t" r="r" b="b"/>
              <a:pathLst>
                <a:path w="21589" h="26035">
                  <a:moveTo>
                    <a:pt x="21335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1335" y="0"/>
                  </a:lnTo>
                  <a:lnTo>
                    <a:pt x="21335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91711" y="4584192"/>
              <a:ext cx="217932" cy="15697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96226" y="4616196"/>
              <a:ext cx="119824" cy="12039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03776" y="4590288"/>
              <a:ext cx="213360" cy="150876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3499104" y="4483127"/>
            <a:ext cx="1303020" cy="20903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168910" algn="r">
              <a:lnSpc>
                <a:spcPct val="100000"/>
              </a:lnSpc>
              <a:spcBef>
                <a:spcPts val="130"/>
              </a:spcBef>
            </a:pPr>
            <a:r>
              <a:rPr lang="en-US" sz="1250" spc="-125" dirty="0">
                <a:latin typeface="Cambria"/>
                <a:cs typeface="Cambria"/>
              </a:rPr>
              <a:t>5</a:t>
            </a:r>
            <a:endParaRPr sz="1250" dirty="0">
              <a:latin typeface="Cambria"/>
              <a:cs typeface="Cambri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840224" y="4588764"/>
            <a:ext cx="889000" cy="151130"/>
            <a:chOff x="4840224" y="4588764"/>
            <a:chExt cx="889000" cy="151130"/>
          </a:xfrm>
        </p:grpSpPr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40224" y="4588764"/>
              <a:ext cx="86867" cy="14935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956048" y="4712208"/>
              <a:ext cx="21590" cy="26034"/>
            </a:xfrm>
            <a:custGeom>
              <a:avLst/>
              <a:gdLst/>
              <a:ahLst/>
              <a:cxnLst/>
              <a:rect l="l" t="t" r="r" b="b"/>
              <a:pathLst>
                <a:path w="21589" h="26035">
                  <a:moveTo>
                    <a:pt x="21335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1335" y="0"/>
                  </a:lnTo>
                  <a:lnTo>
                    <a:pt x="21335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3292" y="4588764"/>
              <a:ext cx="220980" cy="15087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07806" y="4614671"/>
              <a:ext cx="119824" cy="12039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15356" y="4588764"/>
              <a:ext cx="213360" cy="150876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808220" y="4481534"/>
            <a:ext cx="1106805" cy="20903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69850" algn="r">
              <a:lnSpc>
                <a:spcPct val="100000"/>
              </a:lnSpc>
              <a:spcBef>
                <a:spcPts val="130"/>
              </a:spcBef>
            </a:pPr>
            <a:r>
              <a:rPr lang="en-US" sz="1250" spc="-125" dirty="0">
                <a:latin typeface="Cambria"/>
                <a:cs typeface="Cambria"/>
              </a:rPr>
              <a:t>4</a:t>
            </a:r>
            <a:endParaRPr sz="1250" dirty="0">
              <a:latin typeface="Cambria"/>
              <a:cs typeface="Cambri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024372" y="4582667"/>
            <a:ext cx="889000" cy="157480"/>
            <a:chOff x="6024372" y="4582667"/>
            <a:chExt cx="889000" cy="157480"/>
          </a:xfrm>
        </p:grpSpPr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24372" y="4588764"/>
              <a:ext cx="86867" cy="14935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140196" y="4712207"/>
              <a:ext cx="21590" cy="26034"/>
            </a:xfrm>
            <a:custGeom>
              <a:avLst/>
              <a:gdLst/>
              <a:ahLst/>
              <a:cxnLst/>
              <a:rect l="l" t="t" r="r" b="b"/>
              <a:pathLst>
                <a:path w="21589" h="26035">
                  <a:moveTo>
                    <a:pt x="21335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1335" y="0"/>
                  </a:lnTo>
                  <a:lnTo>
                    <a:pt x="21335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88963" y="4582667"/>
              <a:ext cx="214884" cy="15697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90430" y="4614671"/>
              <a:ext cx="119824" cy="12039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99504" y="4588764"/>
              <a:ext cx="213360" cy="150876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5920740" y="4481534"/>
            <a:ext cx="1249680" cy="20903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141605" algn="r">
              <a:lnSpc>
                <a:spcPct val="100000"/>
              </a:lnSpc>
              <a:spcBef>
                <a:spcPts val="130"/>
              </a:spcBef>
            </a:pPr>
            <a:r>
              <a:rPr lang="en-US" sz="1250" spc="-125" dirty="0">
                <a:latin typeface="Cambria"/>
                <a:cs typeface="Cambria"/>
              </a:rPr>
              <a:t>6</a:t>
            </a:r>
            <a:endParaRPr sz="1250" dirty="0">
              <a:latin typeface="Cambria"/>
              <a:cs typeface="Cambria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7243572" y="4588764"/>
            <a:ext cx="889000" cy="151130"/>
            <a:chOff x="7243572" y="4588764"/>
            <a:chExt cx="889000" cy="151130"/>
          </a:xfrm>
        </p:grpSpPr>
        <p:pic>
          <p:nvPicPr>
            <p:cNvPr id="60" name="object 6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43572" y="4588764"/>
              <a:ext cx="86868" cy="14935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360920" y="4712208"/>
              <a:ext cx="21590" cy="26034"/>
            </a:xfrm>
            <a:custGeom>
              <a:avLst/>
              <a:gdLst/>
              <a:ahLst/>
              <a:cxnLst/>
              <a:rect l="l" t="t" r="r" b="b"/>
              <a:pathLst>
                <a:path w="21590" h="26035">
                  <a:moveTo>
                    <a:pt x="21335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1335" y="0"/>
                  </a:lnTo>
                  <a:lnTo>
                    <a:pt x="21335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05116" y="4588764"/>
              <a:ext cx="217932" cy="15087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11154" y="4614671"/>
              <a:ext cx="119824" cy="12039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18704" y="4588764"/>
              <a:ext cx="213360" cy="150876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7176516" y="4481534"/>
            <a:ext cx="1176020" cy="20903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104139" algn="r">
              <a:lnSpc>
                <a:spcPct val="100000"/>
              </a:lnSpc>
              <a:spcBef>
                <a:spcPts val="130"/>
              </a:spcBef>
            </a:pPr>
            <a:r>
              <a:rPr lang="en-US" sz="1250" spc="-125" dirty="0">
                <a:latin typeface="Cambria"/>
                <a:cs typeface="Cambria"/>
              </a:rPr>
              <a:t>4</a:t>
            </a:r>
            <a:endParaRPr sz="1250" dirty="0">
              <a:latin typeface="Cambria"/>
              <a:cs typeface="Cambria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84643" y="4923568"/>
            <a:ext cx="6934200" cy="1391920"/>
            <a:chOff x="884643" y="4923568"/>
            <a:chExt cx="6934200" cy="1391920"/>
          </a:xfrm>
        </p:grpSpPr>
        <p:sp>
          <p:nvSpPr>
            <p:cNvPr id="67" name="object 67"/>
            <p:cNvSpPr/>
            <p:nvPr/>
          </p:nvSpPr>
          <p:spPr>
            <a:xfrm>
              <a:off x="1269606" y="4923574"/>
              <a:ext cx="6549390" cy="213360"/>
            </a:xfrm>
            <a:custGeom>
              <a:avLst/>
              <a:gdLst/>
              <a:ahLst/>
              <a:cxnLst/>
              <a:rect l="l" t="t" r="r" b="b"/>
              <a:pathLst>
                <a:path w="6549390" h="213360">
                  <a:moveTo>
                    <a:pt x="163309" y="19138"/>
                  </a:moveTo>
                  <a:lnTo>
                    <a:pt x="23583" y="19138"/>
                  </a:lnTo>
                  <a:lnTo>
                    <a:pt x="23583" y="37160"/>
                  </a:lnTo>
                  <a:lnTo>
                    <a:pt x="142621" y="37160"/>
                  </a:lnTo>
                  <a:lnTo>
                    <a:pt x="142519" y="64655"/>
                  </a:lnTo>
                  <a:lnTo>
                    <a:pt x="139052" y="107924"/>
                  </a:lnTo>
                  <a:lnTo>
                    <a:pt x="134607" y="136994"/>
                  </a:lnTo>
                  <a:lnTo>
                    <a:pt x="155067" y="139293"/>
                  </a:lnTo>
                  <a:lnTo>
                    <a:pt x="162039" y="87426"/>
                  </a:lnTo>
                  <a:lnTo>
                    <a:pt x="163195" y="58216"/>
                  </a:lnTo>
                  <a:lnTo>
                    <a:pt x="163309" y="19138"/>
                  </a:lnTo>
                  <a:close/>
                </a:path>
                <a:path w="6549390" h="213360">
                  <a:moveTo>
                    <a:pt x="191350" y="161099"/>
                  </a:moveTo>
                  <a:lnTo>
                    <a:pt x="91440" y="161099"/>
                  </a:lnTo>
                  <a:lnTo>
                    <a:pt x="91440" y="82994"/>
                  </a:lnTo>
                  <a:lnTo>
                    <a:pt x="70967" y="82994"/>
                  </a:lnTo>
                  <a:lnTo>
                    <a:pt x="70967" y="161099"/>
                  </a:lnTo>
                  <a:lnTo>
                    <a:pt x="0" y="161099"/>
                  </a:lnTo>
                  <a:lnTo>
                    <a:pt x="0" y="178892"/>
                  </a:lnTo>
                  <a:lnTo>
                    <a:pt x="191350" y="178892"/>
                  </a:lnTo>
                  <a:lnTo>
                    <a:pt x="191350" y="161099"/>
                  </a:lnTo>
                  <a:close/>
                </a:path>
                <a:path w="6549390" h="213360">
                  <a:moveTo>
                    <a:pt x="327520" y="99771"/>
                  </a:moveTo>
                  <a:lnTo>
                    <a:pt x="294678" y="74980"/>
                  </a:lnTo>
                  <a:lnTo>
                    <a:pt x="279234" y="30708"/>
                  </a:lnTo>
                  <a:lnTo>
                    <a:pt x="323075" y="30708"/>
                  </a:lnTo>
                  <a:lnTo>
                    <a:pt x="323075" y="12903"/>
                  </a:lnTo>
                  <a:lnTo>
                    <a:pt x="213156" y="12903"/>
                  </a:lnTo>
                  <a:lnTo>
                    <a:pt x="213156" y="30708"/>
                  </a:lnTo>
                  <a:lnTo>
                    <a:pt x="258991" y="30708"/>
                  </a:lnTo>
                  <a:lnTo>
                    <a:pt x="258991" y="48158"/>
                  </a:lnTo>
                  <a:lnTo>
                    <a:pt x="234886" y="84963"/>
                  </a:lnTo>
                  <a:lnTo>
                    <a:pt x="207365" y="106514"/>
                  </a:lnTo>
                  <a:lnTo>
                    <a:pt x="218782" y="120154"/>
                  </a:lnTo>
                  <a:lnTo>
                    <a:pt x="249605" y="97066"/>
                  </a:lnTo>
                  <a:lnTo>
                    <a:pt x="253733" y="93408"/>
                  </a:lnTo>
                  <a:lnTo>
                    <a:pt x="258419" y="89306"/>
                  </a:lnTo>
                  <a:lnTo>
                    <a:pt x="262470" y="85445"/>
                  </a:lnTo>
                  <a:lnTo>
                    <a:pt x="269278" y="78155"/>
                  </a:lnTo>
                  <a:lnTo>
                    <a:pt x="269938" y="77330"/>
                  </a:lnTo>
                  <a:lnTo>
                    <a:pt x="270624" y="78028"/>
                  </a:lnTo>
                  <a:lnTo>
                    <a:pt x="305549" y="106438"/>
                  </a:lnTo>
                  <a:lnTo>
                    <a:pt x="316572" y="113474"/>
                  </a:lnTo>
                  <a:lnTo>
                    <a:pt x="327520" y="99771"/>
                  </a:lnTo>
                  <a:close/>
                </a:path>
                <a:path w="6549390" h="213360">
                  <a:moveTo>
                    <a:pt x="370014" y="178943"/>
                  </a:moveTo>
                  <a:lnTo>
                    <a:pt x="360832" y="141732"/>
                  </a:lnTo>
                  <a:lnTo>
                    <a:pt x="350431" y="134277"/>
                  </a:lnTo>
                  <a:lnTo>
                    <a:pt x="350431" y="161391"/>
                  </a:lnTo>
                  <a:lnTo>
                    <a:pt x="350431" y="175590"/>
                  </a:lnTo>
                  <a:lnTo>
                    <a:pt x="313080" y="195364"/>
                  </a:lnTo>
                  <a:lnTo>
                    <a:pt x="307276" y="195364"/>
                  </a:lnTo>
                  <a:lnTo>
                    <a:pt x="301447" y="195364"/>
                  </a:lnTo>
                  <a:lnTo>
                    <a:pt x="265239" y="178765"/>
                  </a:lnTo>
                  <a:lnTo>
                    <a:pt x="264109" y="175590"/>
                  </a:lnTo>
                  <a:lnTo>
                    <a:pt x="264109" y="161391"/>
                  </a:lnTo>
                  <a:lnTo>
                    <a:pt x="301536" y="141732"/>
                  </a:lnTo>
                  <a:lnTo>
                    <a:pt x="312991" y="141732"/>
                  </a:lnTo>
                  <a:lnTo>
                    <a:pt x="349300" y="158292"/>
                  </a:lnTo>
                  <a:lnTo>
                    <a:pt x="350431" y="161391"/>
                  </a:lnTo>
                  <a:lnTo>
                    <a:pt x="350431" y="134277"/>
                  </a:lnTo>
                  <a:lnTo>
                    <a:pt x="345528" y="131356"/>
                  </a:lnTo>
                  <a:lnTo>
                    <a:pt x="338886" y="128739"/>
                  </a:lnTo>
                  <a:lnTo>
                    <a:pt x="323773" y="125069"/>
                  </a:lnTo>
                  <a:lnTo>
                    <a:pt x="315760" y="124155"/>
                  </a:lnTo>
                  <a:lnTo>
                    <a:pt x="298792" y="124155"/>
                  </a:lnTo>
                  <a:lnTo>
                    <a:pt x="257517" y="137947"/>
                  </a:lnTo>
                  <a:lnTo>
                    <a:pt x="244525" y="157886"/>
                  </a:lnTo>
                  <a:lnTo>
                    <a:pt x="244525" y="178943"/>
                  </a:lnTo>
                  <a:lnTo>
                    <a:pt x="275666" y="208394"/>
                  </a:lnTo>
                  <a:lnTo>
                    <a:pt x="298691" y="212940"/>
                  </a:lnTo>
                  <a:lnTo>
                    <a:pt x="315823" y="212940"/>
                  </a:lnTo>
                  <a:lnTo>
                    <a:pt x="356920" y="198970"/>
                  </a:lnTo>
                  <a:lnTo>
                    <a:pt x="360807" y="195364"/>
                  </a:lnTo>
                  <a:lnTo>
                    <a:pt x="361492" y="194729"/>
                  </a:lnTo>
                  <a:lnTo>
                    <a:pt x="368287" y="184607"/>
                  </a:lnTo>
                  <a:lnTo>
                    <a:pt x="368350" y="184442"/>
                  </a:lnTo>
                  <a:lnTo>
                    <a:pt x="370014" y="178943"/>
                  </a:lnTo>
                  <a:close/>
                </a:path>
                <a:path w="6549390" h="213360">
                  <a:moveTo>
                    <a:pt x="400062" y="51396"/>
                  </a:moveTo>
                  <a:lnTo>
                    <a:pt x="368909" y="51396"/>
                  </a:lnTo>
                  <a:lnTo>
                    <a:pt x="368909" y="0"/>
                  </a:lnTo>
                  <a:lnTo>
                    <a:pt x="348881" y="0"/>
                  </a:lnTo>
                  <a:lnTo>
                    <a:pt x="348881" y="123939"/>
                  </a:lnTo>
                  <a:lnTo>
                    <a:pt x="368909" y="123939"/>
                  </a:lnTo>
                  <a:lnTo>
                    <a:pt x="368909" y="69418"/>
                  </a:lnTo>
                  <a:lnTo>
                    <a:pt x="400062" y="69418"/>
                  </a:lnTo>
                  <a:lnTo>
                    <a:pt x="400062" y="51396"/>
                  </a:lnTo>
                  <a:close/>
                </a:path>
                <a:path w="6549390" h="213360">
                  <a:moveTo>
                    <a:pt x="586955" y="83350"/>
                  </a:moveTo>
                  <a:lnTo>
                    <a:pt x="548284" y="66611"/>
                  </a:lnTo>
                  <a:lnTo>
                    <a:pt x="533527" y="59182"/>
                  </a:lnTo>
                  <a:lnTo>
                    <a:pt x="532853" y="58839"/>
                  </a:lnTo>
                  <a:lnTo>
                    <a:pt x="515086" y="31724"/>
                  </a:lnTo>
                  <a:lnTo>
                    <a:pt x="515086" y="7124"/>
                  </a:lnTo>
                  <a:lnTo>
                    <a:pt x="494842" y="7124"/>
                  </a:lnTo>
                  <a:lnTo>
                    <a:pt x="491629" y="45466"/>
                  </a:lnTo>
                  <a:lnTo>
                    <a:pt x="455345" y="69456"/>
                  </a:lnTo>
                  <a:lnTo>
                    <a:pt x="422313" y="83566"/>
                  </a:lnTo>
                  <a:lnTo>
                    <a:pt x="430428" y="99237"/>
                  </a:lnTo>
                  <a:lnTo>
                    <a:pt x="466509" y="84264"/>
                  </a:lnTo>
                  <a:lnTo>
                    <a:pt x="503047" y="63169"/>
                  </a:lnTo>
                  <a:lnTo>
                    <a:pt x="504901" y="60820"/>
                  </a:lnTo>
                  <a:lnTo>
                    <a:pt x="506539" y="62979"/>
                  </a:lnTo>
                  <a:lnTo>
                    <a:pt x="543369" y="84023"/>
                  </a:lnTo>
                  <a:lnTo>
                    <a:pt x="579069" y="98793"/>
                  </a:lnTo>
                  <a:lnTo>
                    <a:pt x="586955" y="83350"/>
                  </a:lnTo>
                  <a:close/>
                </a:path>
                <a:path w="6549390" h="213360">
                  <a:moveTo>
                    <a:pt x="600760" y="116814"/>
                  </a:moveTo>
                  <a:lnTo>
                    <a:pt x="409397" y="116814"/>
                  </a:lnTo>
                  <a:lnTo>
                    <a:pt x="409397" y="134620"/>
                  </a:lnTo>
                  <a:lnTo>
                    <a:pt x="495071" y="134620"/>
                  </a:lnTo>
                  <a:lnTo>
                    <a:pt x="495071" y="207594"/>
                  </a:lnTo>
                  <a:lnTo>
                    <a:pt x="515315" y="207594"/>
                  </a:lnTo>
                  <a:lnTo>
                    <a:pt x="515315" y="134620"/>
                  </a:lnTo>
                  <a:lnTo>
                    <a:pt x="600760" y="134620"/>
                  </a:lnTo>
                  <a:lnTo>
                    <a:pt x="600760" y="116814"/>
                  </a:lnTo>
                  <a:close/>
                </a:path>
                <a:path w="6549390" h="213360">
                  <a:moveTo>
                    <a:pt x="1676336" y="133286"/>
                  </a:moveTo>
                  <a:lnTo>
                    <a:pt x="1652752" y="133286"/>
                  </a:lnTo>
                  <a:lnTo>
                    <a:pt x="1652752" y="82765"/>
                  </a:lnTo>
                  <a:lnTo>
                    <a:pt x="1637182" y="82765"/>
                  </a:lnTo>
                  <a:lnTo>
                    <a:pt x="1637182" y="133286"/>
                  </a:lnTo>
                  <a:lnTo>
                    <a:pt x="1574876" y="133286"/>
                  </a:lnTo>
                  <a:lnTo>
                    <a:pt x="1652536" y="22694"/>
                  </a:lnTo>
                  <a:lnTo>
                    <a:pt x="1634731" y="22694"/>
                  </a:lnTo>
                  <a:lnTo>
                    <a:pt x="1556854" y="133286"/>
                  </a:lnTo>
                  <a:lnTo>
                    <a:pt x="1556854" y="147523"/>
                  </a:lnTo>
                  <a:lnTo>
                    <a:pt x="1637182" y="147523"/>
                  </a:lnTo>
                  <a:lnTo>
                    <a:pt x="1637182" y="183121"/>
                  </a:lnTo>
                  <a:lnTo>
                    <a:pt x="1652752" y="183121"/>
                  </a:lnTo>
                  <a:lnTo>
                    <a:pt x="1652752" y="147523"/>
                  </a:lnTo>
                  <a:lnTo>
                    <a:pt x="1676336" y="147523"/>
                  </a:lnTo>
                  <a:lnTo>
                    <a:pt x="1676336" y="133286"/>
                  </a:lnTo>
                  <a:close/>
                </a:path>
                <a:path w="6549390" h="213360">
                  <a:moveTo>
                    <a:pt x="2932823" y="135953"/>
                  </a:moveTo>
                  <a:lnTo>
                    <a:pt x="2906839" y="100469"/>
                  </a:lnTo>
                  <a:lnTo>
                    <a:pt x="2899003" y="98564"/>
                  </a:lnTo>
                  <a:lnTo>
                    <a:pt x="2904337" y="96786"/>
                  </a:lnTo>
                  <a:lnTo>
                    <a:pt x="2908795" y="94488"/>
                  </a:lnTo>
                  <a:lnTo>
                    <a:pt x="2910941" y="92786"/>
                  </a:lnTo>
                  <a:lnTo>
                    <a:pt x="2915907" y="88849"/>
                  </a:lnTo>
                  <a:lnTo>
                    <a:pt x="2926588" y="54368"/>
                  </a:lnTo>
                  <a:lnTo>
                    <a:pt x="2925483" y="48920"/>
                  </a:lnTo>
                  <a:lnTo>
                    <a:pt x="2921025" y="38976"/>
                  </a:lnTo>
                  <a:lnTo>
                    <a:pt x="2917875" y="34747"/>
                  </a:lnTo>
                  <a:lnTo>
                    <a:pt x="2917571" y="34493"/>
                  </a:lnTo>
                  <a:lnTo>
                    <a:pt x="2909722" y="27774"/>
                  </a:lnTo>
                  <a:lnTo>
                    <a:pt x="2904744" y="25069"/>
                  </a:lnTo>
                  <a:lnTo>
                    <a:pt x="2893034" y="21209"/>
                  </a:lnTo>
                  <a:lnTo>
                    <a:pt x="2886468" y="20243"/>
                  </a:lnTo>
                  <a:lnTo>
                    <a:pt x="2873121" y="20243"/>
                  </a:lnTo>
                  <a:lnTo>
                    <a:pt x="2837218" y="38785"/>
                  </a:lnTo>
                  <a:lnTo>
                    <a:pt x="2832912" y="45173"/>
                  </a:lnTo>
                  <a:lnTo>
                    <a:pt x="2845155" y="53174"/>
                  </a:lnTo>
                  <a:lnTo>
                    <a:pt x="2849753" y="45910"/>
                  </a:lnTo>
                  <a:lnTo>
                    <a:pt x="2855023" y="40982"/>
                  </a:lnTo>
                  <a:lnTo>
                    <a:pt x="2866885" y="35788"/>
                  </a:lnTo>
                  <a:lnTo>
                    <a:pt x="2873044" y="34493"/>
                  </a:lnTo>
                  <a:lnTo>
                    <a:pt x="2889212" y="34493"/>
                  </a:lnTo>
                  <a:lnTo>
                    <a:pt x="2896882" y="36830"/>
                  </a:lnTo>
                  <a:lnTo>
                    <a:pt x="2908008" y="46164"/>
                  </a:lnTo>
                  <a:lnTo>
                    <a:pt x="2910789" y="52514"/>
                  </a:lnTo>
                  <a:lnTo>
                    <a:pt x="2910789" y="65709"/>
                  </a:lnTo>
                  <a:lnTo>
                    <a:pt x="2886024" y="92786"/>
                  </a:lnTo>
                  <a:lnTo>
                    <a:pt x="2862288" y="92786"/>
                  </a:lnTo>
                  <a:lnTo>
                    <a:pt x="2862288" y="106133"/>
                  </a:lnTo>
                  <a:lnTo>
                    <a:pt x="2880309" y="106133"/>
                  </a:lnTo>
                  <a:lnTo>
                    <a:pt x="2884170" y="106133"/>
                  </a:lnTo>
                  <a:lnTo>
                    <a:pt x="2888284" y="106578"/>
                  </a:lnTo>
                  <a:lnTo>
                    <a:pt x="2917469" y="130530"/>
                  </a:lnTo>
                  <a:lnTo>
                    <a:pt x="2917469" y="143217"/>
                  </a:lnTo>
                  <a:lnTo>
                    <a:pt x="2885948" y="171323"/>
                  </a:lnTo>
                  <a:lnTo>
                    <a:pt x="2871559" y="171323"/>
                  </a:lnTo>
                  <a:lnTo>
                    <a:pt x="2864396" y="170065"/>
                  </a:lnTo>
                  <a:lnTo>
                    <a:pt x="2850604" y="165023"/>
                  </a:lnTo>
                  <a:lnTo>
                    <a:pt x="2843225" y="160947"/>
                  </a:lnTo>
                  <a:lnTo>
                    <a:pt x="2835364" y="155308"/>
                  </a:lnTo>
                  <a:lnTo>
                    <a:pt x="2827578" y="167767"/>
                  </a:lnTo>
                  <a:lnTo>
                    <a:pt x="2865209" y="184480"/>
                  </a:lnTo>
                  <a:lnTo>
                    <a:pt x="2878975" y="185572"/>
                  </a:lnTo>
                  <a:lnTo>
                    <a:pt x="2888767" y="185572"/>
                  </a:lnTo>
                  <a:lnTo>
                    <a:pt x="2897111" y="184238"/>
                  </a:lnTo>
                  <a:lnTo>
                    <a:pt x="2910903" y="178892"/>
                  </a:lnTo>
                  <a:lnTo>
                    <a:pt x="2916466" y="175374"/>
                  </a:lnTo>
                  <a:lnTo>
                    <a:pt x="2920377" y="171323"/>
                  </a:lnTo>
                  <a:lnTo>
                    <a:pt x="2924924" y="166624"/>
                  </a:lnTo>
                  <a:lnTo>
                    <a:pt x="2927997" y="161683"/>
                  </a:lnTo>
                  <a:lnTo>
                    <a:pt x="2931858" y="150710"/>
                  </a:lnTo>
                  <a:lnTo>
                    <a:pt x="2932823" y="145072"/>
                  </a:lnTo>
                  <a:lnTo>
                    <a:pt x="2932823" y="135953"/>
                  </a:lnTo>
                  <a:close/>
                </a:path>
                <a:path w="6549390" h="213360">
                  <a:moveTo>
                    <a:pt x="4109428" y="22694"/>
                  </a:moveTo>
                  <a:lnTo>
                    <a:pt x="4097629" y="22694"/>
                  </a:lnTo>
                  <a:lnTo>
                    <a:pt x="4048010" y="53403"/>
                  </a:lnTo>
                  <a:lnTo>
                    <a:pt x="4055135" y="65862"/>
                  </a:lnTo>
                  <a:lnTo>
                    <a:pt x="4093845" y="42278"/>
                  </a:lnTo>
                  <a:lnTo>
                    <a:pt x="4093845" y="183121"/>
                  </a:lnTo>
                  <a:lnTo>
                    <a:pt x="4109428" y="183121"/>
                  </a:lnTo>
                  <a:lnTo>
                    <a:pt x="4109428" y="42278"/>
                  </a:lnTo>
                  <a:lnTo>
                    <a:pt x="4109428" y="22694"/>
                  </a:lnTo>
                  <a:close/>
                </a:path>
                <a:path w="6549390" h="213360">
                  <a:moveTo>
                    <a:pt x="5327408" y="168884"/>
                  </a:moveTo>
                  <a:lnTo>
                    <a:pt x="5245087" y="168884"/>
                  </a:lnTo>
                  <a:lnTo>
                    <a:pt x="5308193" y="94716"/>
                  </a:lnTo>
                  <a:lnTo>
                    <a:pt x="5311051" y="90855"/>
                  </a:lnTo>
                  <a:lnTo>
                    <a:pt x="5315953" y="83146"/>
                  </a:lnTo>
                  <a:lnTo>
                    <a:pt x="5317909" y="79171"/>
                  </a:lnTo>
                  <a:lnTo>
                    <a:pt x="5320881" y="71018"/>
                  </a:lnTo>
                  <a:lnTo>
                    <a:pt x="5321617" y="66827"/>
                  </a:lnTo>
                  <a:lnTo>
                    <a:pt x="5321617" y="54368"/>
                  </a:lnTo>
                  <a:lnTo>
                    <a:pt x="5320512" y="48920"/>
                  </a:lnTo>
                  <a:lnTo>
                    <a:pt x="5316055" y="38976"/>
                  </a:lnTo>
                  <a:lnTo>
                    <a:pt x="5312943" y="34747"/>
                  </a:lnTo>
                  <a:lnTo>
                    <a:pt x="5312651" y="34493"/>
                  </a:lnTo>
                  <a:lnTo>
                    <a:pt x="5304929" y="27774"/>
                  </a:lnTo>
                  <a:lnTo>
                    <a:pt x="5300040" y="25069"/>
                  </a:lnTo>
                  <a:lnTo>
                    <a:pt x="5288470" y="21209"/>
                  </a:lnTo>
                  <a:lnTo>
                    <a:pt x="5282019" y="20243"/>
                  </a:lnTo>
                  <a:lnTo>
                    <a:pt x="5268226" y="20243"/>
                  </a:lnTo>
                  <a:lnTo>
                    <a:pt x="5230025" y="44018"/>
                  </a:lnTo>
                  <a:lnTo>
                    <a:pt x="5225720" y="50952"/>
                  </a:lnTo>
                  <a:lnTo>
                    <a:pt x="5238178" y="58737"/>
                  </a:lnTo>
                  <a:lnTo>
                    <a:pt x="5242179" y="52285"/>
                  </a:lnTo>
                  <a:lnTo>
                    <a:pt x="5246357" y="46951"/>
                  </a:lnTo>
                  <a:lnTo>
                    <a:pt x="5250739" y="42722"/>
                  </a:lnTo>
                  <a:lnTo>
                    <a:pt x="5255323" y="39611"/>
                  </a:lnTo>
                  <a:lnTo>
                    <a:pt x="5261546" y="36195"/>
                  </a:lnTo>
                  <a:lnTo>
                    <a:pt x="5268226" y="34493"/>
                  </a:lnTo>
                  <a:lnTo>
                    <a:pt x="5285130" y="34493"/>
                  </a:lnTo>
                  <a:lnTo>
                    <a:pt x="5292661" y="36830"/>
                  </a:lnTo>
                  <a:lnTo>
                    <a:pt x="5303190" y="46164"/>
                  </a:lnTo>
                  <a:lnTo>
                    <a:pt x="5305730" y="52285"/>
                  </a:lnTo>
                  <a:lnTo>
                    <a:pt x="5305831" y="64376"/>
                  </a:lnTo>
                  <a:lnTo>
                    <a:pt x="5305564" y="66535"/>
                  </a:lnTo>
                  <a:lnTo>
                    <a:pt x="5225504" y="169773"/>
                  </a:lnTo>
                  <a:lnTo>
                    <a:pt x="5225504" y="183121"/>
                  </a:lnTo>
                  <a:lnTo>
                    <a:pt x="5327408" y="183121"/>
                  </a:lnTo>
                  <a:lnTo>
                    <a:pt x="5327408" y="168884"/>
                  </a:lnTo>
                  <a:close/>
                </a:path>
                <a:path w="6549390" h="213360">
                  <a:moveTo>
                    <a:pt x="6548945" y="90119"/>
                  </a:moveTo>
                  <a:lnTo>
                    <a:pt x="6541567" y="48425"/>
                  </a:lnTo>
                  <a:lnTo>
                    <a:pt x="6532931" y="35331"/>
                  </a:lnTo>
                  <a:lnTo>
                    <a:pt x="6532931" y="90119"/>
                  </a:lnTo>
                  <a:lnTo>
                    <a:pt x="6532931" y="115481"/>
                  </a:lnTo>
                  <a:lnTo>
                    <a:pt x="6523139" y="158534"/>
                  </a:lnTo>
                  <a:lnTo>
                    <a:pt x="6494221" y="171551"/>
                  </a:lnTo>
                  <a:lnTo>
                    <a:pt x="6485522" y="170726"/>
                  </a:lnTo>
                  <a:lnTo>
                    <a:pt x="6458420" y="141122"/>
                  </a:lnTo>
                  <a:lnTo>
                    <a:pt x="6455943" y="115481"/>
                  </a:lnTo>
                  <a:lnTo>
                    <a:pt x="6455943" y="90119"/>
                  </a:lnTo>
                  <a:lnTo>
                    <a:pt x="6465849" y="47396"/>
                  </a:lnTo>
                  <a:lnTo>
                    <a:pt x="6494221" y="34264"/>
                  </a:lnTo>
                  <a:lnTo>
                    <a:pt x="6503289" y="35077"/>
                  </a:lnTo>
                  <a:lnTo>
                    <a:pt x="6530518" y="64503"/>
                  </a:lnTo>
                  <a:lnTo>
                    <a:pt x="6532931" y="90119"/>
                  </a:lnTo>
                  <a:lnTo>
                    <a:pt x="6532931" y="35331"/>
                  </a:lnTo>
                  <a:lnTo>
                    <a:pt x="6494221" y="20243"/>
                  </a:lnTo>
                  <a:lnTo>
                    <a:pt x="6481127" y="21386"/>
                  </a:lnTo>
                  <a:lnTo>
                    <a:pt x="6447307" y="48577"/>
                  </a:lnTo>
                  <a:lnTo>
                    <a:pt x="6439941" y="90119"/>
                  </a:lnTo>
                  <a:lnTo>
                    <a:pt x="6439941" y="115481"/>
                  </a:lnTo>
                  <a:lnTo>
                    <a:pt x="6447193" y="157226"/>
                  </a:lnTo>
                  <a:lnTo>
                    <a:pt x="6480950" y="184429"/>
                  </a:lnTo>
                  <a:lnTo>
                    <a:pt x="6494221" y="185572"/>
                  </a:lnTo>
                  <a:lnTo>
                    <a:pt x="6507683" y="184429"/>
                  </a:lnTo>
                  <a:lnTo>
                    <a:pt x="6519138" y="181038"/>
                  </a:lnTo>
                  <a:lnTo>
                    <a:pt x="6528600" y="175374"/>
                  </a:lnTo>
                  <a:lnTo>
                    <a:pt x="6532181" y="171551"/>
                  </a:lnTo>
                  <a:lnTo>
                    <a:pt x="6536055" y="167436"/>
                  </a:lnTo>
                  <a:lnTo>
                    <a:pt x="6541694" y="157378"/>
                  </a:lnTo>
                  <a:lnTo>
                    <a:pt x="6545732" y="145326"/>
                  </a:lnTo>
                  <a:lnTo>
                    <a:pt x="6548145" y="131279"/>
                  </a:lnTo>
                  <a:lnTo>
                    <a:pt x="6548945" y="115481"/>
                  </a:lnTo>
                  <a:lnTo>
                    <a:pt x="6548945" y="901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4643" y="5308396"/>
              <a:ext cx="4798466" cy="281101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222436" y="5768860"/>
              <a:ext cx="1455420" cy="208915"/>
            </a:xfrm>
            <a:custGeom>
              <a:avLst/>
              <a:gdLst/>
              <a:ahLst/>
              <a:cxnLst/>
              <a:rect l="l" t="t" r="r" b="b"/>
              <a:pathLst>
                <a:path w="1455420" h="208914">
                  <a:moveTo>
                    <a:pt x="159312" y="95009"/>
                  </a:moveTo>
                  <a:lnTo>
                    <a:pt x="27590" y="95009"/>
                  </a:lnTo>
                  <a:lnTo>
                    <a:pt x="27590" y="7787"/>
                  </a:lnTo>
                  <a:lnTo>
                    <a:pt x="42943" y="7787"/>
                  </a:lnTo>
                  <a:lnTo>
                    <a:pt x="42943" y="38270"/>
                  </a:lnTo>
                  <a:lnTo>
                    <a:pt x="159312" y="38270"/>
                  </a:lnTo>
                  <a:lnTo>
                    <a:pt x="159312" y="51843"/>
                  </a:lnTo>
                  <a:lnTo>
                    <a:pt x="42943" y="51843"/>
                  </a:lnTo>
                  <a:lnTo>
                    <a:pt x="42943" y="81881"/>
                  </a:lnTo>
                  <a:lnTo>
                    <a:pt x="159312" y="81881"/>
                  </a:lnTo>
                  <a:lnTo>
                    <a:pt x="159312" y="95009"/>
                  </a:lnTo>
                  <a:close/>
                </a:path>
                <a:path w="1455420" h="208914">
                  <a:moveTo>
                    <a:pt x="159312" y="38270"/>
                  </a:moveTo>
                  <a:lnTo>
                    <a:pt x="143960" y="38270"/>
                  </a:lnTo>
                  <a:lnTo>
                    <a:pt x="143960" y="7787"/>
                  </a:lnTo>
                  <a:lnTo>
                    <a:pt x="159312" y="7787"/>
                  </a:lnTo>
                  <a:lnTo>
                    <a:pt x="159312" y="38270"/>
                  </a:lnTo>
                  <a:close/>
                </a:path>
                <a:path w="1455420" h="208914">
                  <a:moveTo>
                    <a:pt x="159312" y="81881"/>
                  </a:moveTo>
                  <a:lnTo>
                    <a:pt x="143960" y="81881"/>
                  </a:lnTo>
                  <a:lnTo>
                    <a:pt x="143960" y="51843"/>
                  </a:lnTo>
                  <a:lnTo>
                    <a:pt x="159312" y="51843"/>
                  </a:lnTo>
                  <a:lnTo>
                    <a:pt x="159312" y="81881"/>
                  </a:lnTo>
                  <a:close/>
                </a:path>
                <a:path w="1455420" h="208914">
                  <a:moveTo>
                    <a:pt x="186903" y="135727"/>
                  </a:moveTo>
                  <a:lnTo>
                    <a:pt x="0" y="135727"/>
                  </a:lnTo>
                  <a:lnTo>
                    <a:pt x="0" y="122154"/>
                  </a:lnTo>
                  <a:lnTo>
                    <a:pt x="186903" y="122154"/>
                  </a:lnTo>
                  <a:lnTo>
                    <a:pt x="186903" y="135727"/>
                  </a:lnTo>
                  <a:close/>
                </a:path>
                <a:path w="1455420" h="208914">
                  <a:moveTo>
                    <a:pt x="101461" y="203368"/>
                  </a:moveTo>
                  <a:lnTo>
                    <a:pt x="85664" y="203368"/>
                  </a:lnTo>
                  <a:lnTo>
                    <a:pt x="85664" y="135727"/>
                  </a:lnTo>
                  <a:lnTo>
                    <a:pt x="101461" y="135727"/>
                  </a:lnTo>
                  <a:lnTo>
                    <a:pt x="101461" y="203368"/>
                  </a:lnTo>
                  <a:close/>
                </a:path>
                <a:path w="1455420" h="208914">
                  <a:moveTo>
                    <a:pt x="389382" y="109026"/>
                  </a:moveTo>
                  <a:lnTo>
                    <a:pt x="202478" y="109026"/>
                  </a:lnTo>
                  <a:lnTo>
                    <a:pt x="202478" y="95676"/>
                  </a:lnTo>
                  <a:lnTo>
                    <a:pt x="389382" y="95676"/>
                  </a:lnTo>
                  <a:lnTo>
                    <a:pt x="389382" y="109026"/>
                  </a:lnTo>
                  <a:close/>
                </a:path>
                <a:path w="1455420" h="208914">
                  <a:moveTo>
                    <a:pt x="303717" y="135727"/>
                  </a:moveTo>
                  <a:lnTo>
                    <a:pt x="288142" y="135727"/>
                  </a:lnTo>
                  <a:lnTo>
                    <a:pt x="288142" y="109026"/>
                  </a:lnTo>
                  <a:lnTo>
                    <a:pt x="303717" y="109026"/>
                  </a:lnTo>
                  <a:lnTo>
                    <a:pt x="303717" y="135727"/>
                  </a:lnTo>
                  <a:close/>
                </a:path>
                <a:path w="1455420" h="208914">
                  <a:moveTo>
                    <a:pt x="362014" y="202923"/>
                  </a:moveTo>
                  <a:lnTo>
                    <a:pt x="229846" y="202923"/>
                  </a:lnTo>
                  <a:lnTo>
                    <a:pt x="229846" y="135727"/>
                  </a:lnTo>
                  <a:lnTo>
                    <a:pt x="362014" y="135727"/>
                  </a:lnTo>
                  <a:lnTo>
                    <a:pt x="362014" y="149522"/>
                  </a:lnTo>
                  <a:lnTo>
                    <a:pt x="244976" y="149522"/>
                  </a:lnTo>
                  <a:lnTo>
                    <a:pt x="244976" y="188905"/>
                  </a:lnTo>
                  <a:lnTo>
                    <a:pt x="362014" y="188905"/>
                  </a:lnTo>
                  <a:lnTo>
                    <a:pt x="362014" y="202923"/>
                  </a:lnTo>
                  <a:close/>
                </a:path>
                <a:path w="1455420" h="208914">
                  <a:moveTo>
                    <a:pt x="362014" y="188905"/>
                  </a:moveTo>
                  <a:lnTo>
                    <a:pt x="346883" y="188905"/>
                  </a:lnTo>
                  <a:lnTo>
                    <a:pt x="346883" y="149522"/>
                  </a:lnTo>
                  <a:lnTo>
                    <a:pt x="362014" y="149522"/>
                  </a:lnTo>
                  <a:lnTo>
                    <a:pt x="362014" y="188905"/>
                  </a:lnTo>
                  <a:close/>
                </a:path>
                <a:path w="1455420" h="208914">
                  <a:moveTo>
                    <a:pt x="367354" y="21137"/>
                  </a:moveTo>
                  <a:lnTo>
                    <a:pt x="224506" y="21137"/>
                  </a:lnTo>
                  <a:lnTo>
                    <a:pt x="224506" y="8232"/>
                  </a:lnTo>
                  <a:lnTo>
                    <a:pt x="367354" y="8232"/>
                  </a:lnTo>
                  <a:lnTo>
                    <a:pt x="367354" y="21137"/>
                  </a:lnTo>
                  <a:close/>
                </a:path>
                <a:path w="1455420" h="208914">
                  <a:moveTo>
                    <a:pt x="269229" y="63858"/>
                  </a:moveTo>
                  <a:lnTo>
                    <a:pt x="253654" y="63858"/>
                  </a:lnTo>
                  <a:lnTo>
                    <a:pt x="253654" y="21137"/>
                  </a:lnTo>
                  <a:lnTo>
                    <a:pt x="269229" y="21137"/>
                  </a:lnTo>
                  <a:lnTo>
                    <a:pt x="269229" y="63858"/>
                  </a:lnTo>
                  <a:close/>
                </a:path>
                <a:path w="1455420" h="208914">
                  <a:moveTo>
                    <a:pt x="338206" y="63858"/>
                  </a:moveTo>
                  <a:lnTo>
                    <a:pt x="322630" y="63858"/>
                  </a:lnTo>
                  <a:lnTo>
                    <a:pt x="322630" y="21137"/>
                  </a:lnTo>
                  <a:lnTo>
                    <a:pt x="338206" y="21137"/>
                  </a:lnTo>
                  <a:lnTo>
                    <a:pt x="338206" y="63858"/>
                  </a:lnTo>
                  <a:close/>
                </a:path>
                <a:path w="1455420" h="208914">
                  <a:moveTo>
                    <a:pt x="368244" y="76763"/>
                  </a:moveTo>
                  <a:lnTo>
                    <a:pt x="223616" y="76763"/>
                  </a:lnTo>
                  <a:lnTo>
                    <a:pt x="223616" y="63858"/>
                  </a:lnTo>
                  <a:lnTo>
                    <a:pt x="368244" y="63858"/>
                  </a:lnTo>
                  <a:lnTo>
                    <a:pt x="368244" y="76763"/>
                  </a:lnTo>
                  <a:close/>
                </a:path>
                <a:path w="1455420" h="208914">
                  <a:moveTo>
                    <a:pt x="564047" y="68976"/>
                  </a:moveTo>
                  <a:lnTo>
                    <a:pt x="433215" y="68976"/>
                  </a:lnTo>
                  <a:lnTo>
                    <a:pt x="433215" y="6452"/>
                  </a:lnTo>
                  <a:lnTo>
                    <a:pt x="562935" y="6452"/>
                  </a:lnTo>
                  <a:lnTo>
                    <a:pt x="562935" y="19802"/>
                  </a:lnTo>
                  <a:lnTo>
                    <a:pt x="448568" y="19802"/>
                  </a:lnTo>
                  <a:lnTo>
                    <a:pt x="448568" y="55626"/>
                  </a:lnTo>
                  <a:lnTo>
                    <a:pt x="564047" y="55626"/>
                  </a:lnTo>
                  <a:lnTo>
                    <a:pt x="564047" y="68976"/>
                  </a:lnTo>
                  <a:close/>
                </a:path>
                <a:path w="1455420" h="208914">
                  <a:moveTo>
                    <a:pt x="570055" y="204258"/>
                  </a:moveTo>
                  <a:lnTo>
                    <a:pt x="432770" y="204258"/>
                  </a:lnTo>
                  <a:lnTo>
                    <a:pt x="432770" y="156420"/>
                  </a:lnTo>
                  <a:lnTo>
                    <a:pt x="548694" y="156420"/>
                  </a:lnTo>
                  <a:lnTo>
                    <a:pt x="548694" y="134837"/>
                  </a:lnTo>
                  <a:lnTo>
                    <a:pt x="431657" y="134837"/>
                  </a:lnTo>
                  <a:lnTo>
                    <a:pt x="431657" y="121709"/>
                  </a:lnTo>
                  <a:lnTo>
                    <a:pt x="564047" y="121709"/>
                  </a:lnTo>
                  <a:lnTo>
                    <a:pt x="564047" y="169325"/>
                  </a:lnTo>
                  <a:lnTo>
                    <a:pt x="448123" y="169325"/>
                  </a:lnTo>
                  <a:lnTo>
                    <a:pt x="448123" y="191130"/>
                  </a:lnTo>
                  <a:lnTo>
                    <a:pt x="570055" y="191130"/>
                  </a:lnTo>
                  <a:lnTo>
                    <a:pt x="570055" y="204258"/>
                  </a:lnTo>
                  <a:close/>
                </a:path>
                <a:path w="1455420" h="208914">
                  <a:moveTo>
                    <a:pt x="591860" y="101906"/>
                  </a:moveTo>
                  <a:lnTo>
                    <a:pt x="404957" y="101906"/>
                  </a:lnTo>
                  <a:lnTo>
                    <a:pt x="404957" y="88556"/>
                  </a:lnTo>
                  <a:lnTo>
                    <a:pt x="591860" y="88556"/>
                  </a:lnTo>
                  <a:lnTo>
                    <a:pt x="591860" y="101906"/>
                  </a:lnTo>
                  <a:close/>
                </a:path>
                <a:path w="1455420" h="208914">
                  <a:moveTo>
                    <a:pt x="780989" y="203368"/>
                  </a:moveTo>
                  <a:lnTo>
                    <a:pt x="765191" y="203368"/>
                  </a:lnTo>
                  <a:lnTo>
                    <a:pt x="765191" y="0"/>
                  </a:lnTo>
                  <a:lnTo>
                    <a:pt x="780989" y="0"/>
                  </a:lnTo>
                  <a:lnTo>
                    <a:pt x="780989" y="203368"/>
                  </a:lnTo>
                  <a:close/>
                </a:path>
                <a:path w="1455420" h="208914">
                  <a:moveTo>
                    <a:pt x="614778" y="158645"/>
                  </a:moveTo>
                  <a:lnTo>
                    <a:pt x="614778" y="144850"/>
                  </a:lnTo>
                  <a:lnTo>
                    <a:pt x="648341" y="144724"/>
                  </a:lnTo>
                  <a:lnTo>
                    <a:pt x="685333" y="144106"/>
                  </a:lnTo>
                  <a:lnTo>
                    <a:pt x="736543" y="141206"/>
                  </a:lnTo>
                  <a:lnTo>
                    <a:pt x="749616" y="139955"/>
                  </a:lnTo>
                  <a:lnTo>
                    <a:pt x="750951" y="153527"/>
                  </a:lnTo>
                  <a:lnTo>
                    <a:pt x="702250" y="157178"/>
                  </a:lnTo>
                  <a:lnTo>
                    <a:pt x="669013" y="158283"/>
                  </a:lnTo>
                  <a:lnTo>
                    <a:pt x="614778" y="158645"/>
                  </a:lnTo>
                  <a:close/>
                </a:path>
                <a:path w="1455420" h="208914">
                  <a:moveTo>
                    <a:pt x="685683" y="110139"/>
                  </a:moveTo>
                  <a:lnTo>
                    <a:pt x="671146" y="110139"/>
                  </a:lnTo>
                  <a:lnTo>
                    <a:pt x="664322" y="109026"/>
                  </a:lnTo>
                  <a:lnTo>
                    <a:pt x="626867" y="78914"/>
                  </a:lnTo>
                  <a:lnTo>
                    <a:pt x="625458" y="73277"/>
                  </a:lnTo>
                  <a:lnTo>
                    <a:pt x="625458" y="50434"/>
                  </a:lnTo>
                  <a:lnTo>
                    <a:pt x="651565" y="19135"/>
                  </a:lnTo>
                  <a:lnTo>
                    <a:pt x="671146" y="13572"/>
                  </a:lnTo>
                  <a:lnTo>
                    <a:pt x="685683" y="13572"/>
                  </a:lnTo>
                  <a:lnTo>
                    <a:pt x="692506" y="14685"/>
                  </a:lnTo>
                  <a:lnTo>
                    <a:pt x="705263" y="19135"/>
                  </a:lnTo>
                  <a:lnTo>
                    <a:pt x="710863" y="22176"/>
                  </a:lnTo>
                  <a:lnTo>
                    <a:pt x="717352" y="27367"/>
                  </a:lnTo>
                  <a:lnTo>
                    <a:pt x="673519" y="27367"/>
                  </a:lnTo>
                  <a:lnTo>
                    <a:pt x="668809" y="28146"/>
                  </a:lnTo>
                  <a:lnTo>
                    <a:pt x="640589" y="53252"/>
                  </a:lnTo>
                  <a:lnTo>
                    <a:pt x="640589" y="70459"/>
                  </a:lnTo>
                  <a:lnTo>
                    <a:pt x="673519" y="96344"/>
                  </a:lnTo>
                  <a:lnTo>
                    <a:pt x="717352" y="96344"/>
                  </a:lnTo>
                  <a:lnTo>
                    <a:pt x="710863" y="101535"/>
                  </a:lnTo>
                  <a:lnTo>
                    <a:pt x="705263" y="104576"/>
                  </a:lnTo>
                  <a:lnTo>
                    <a:pt x="692506" y="109026"/>
                  </a:lnTo>
                  <a:lnTo>
                    <a:pt x="685683" y="110139"/>
                  </a:lnTo>
                  <a:close/>
                </a:path>
                <a:path w="1455420" h="208914">
                  <a:moveTo>
                    <a:pt x="717352" y="96344"/>
                  </a:moveTo>
                  <a:lnTo>
                    <a:pt x="683309" y="96344"/>
                  </a:lnTo>
                  <a:lnTo>
                    <a:pt x="688019" y="95565"/>
                  </a:lnTo>
                  <a:lnTo>
                    <a:pt x="697067" y="92450"/>
                  </a:lnTo>
                  <a:lnTo>
                    <a:pt x="716240" y="70459"/>
                  </a:lnTo>
                  <a:lnTo>
                    <a:pt x="716240" y="53252"/>
                  </a:lnTo>
                  <a:lnTo>
                    <a:pt x="683309" y="27367"/>
                  </a:lnTo>
                  <a:lnTo>
                    <a:pt x="717352" y="27367"/>
                  </a:lnTo>
                  <a:lnTo>
                    <a:pt x="731370" y="73277"/>
                  </a:lnTo>
                  <a:lnTo>
                    <a:pt x="729961" y="78914"/>
                  </a:lnTo>
                  <a:lnTo>
                    <a:pt x="724324" y="89298"/>
                  </a:lnTo>
                  <a:lnTo>
                    <a:pt x="720505" y="93822"/>
                  </a:lnTo>
                  <a:lnTo>
                    <a:pt x="717352" y="96344"/>
                  </a:lnTo>
                  <a:close/>
                </a:path>
                <a:path w="1455420" h="208914">
                  <a:moveTo>
                    <a:pt x="1014395" y="135059"/>
                  </a:moveTo>
                  <a:lnTo>
                    <a:pt x="997930" y="133057"/>
                  </a:lnTo>
                  <a:lnTo>
                    <a:pt x="999265" y="126233"/>
                  </a:lnTo>
                  <a:lnTo>
                    <a:pt x="1000415" y="119521"/>
                  </a:lnTo>
                  <a:lnTo>
                    <a:pt x="1005013" y="79767"/>
                  </a:lnTo>
                  <a:lnTo>
                    <a:pt x="1005940" y="32930"/>
                  </a:lnTo>
                  <a:lnTo>
                    <a:pt x="886901" y="32930"/>
                  </a:lnTo>
                  <a:lnTo>
                    <a:pt x="886901" y="19135"/>
                  </a:lnTo>
                  <a:lnTo>
                    <a:pt x="1022183" y="19135"/>
                  </a:lnTo>
                  <a:lnTo>
                    <a:pt x="1022072" y="56710"/>
                  </a:lnTo>
                  <a:lnTo>
                    <a:pt x="1019624" y="99793"/>
                  </a:lnTo>
                  <a:lnTo>
                    <a:pt x="1015730" y="127939"/>
                  </a:lnTo>
                  <a:lnTo>
                    <a:pt x="1014395" y="135059"/>
                  </a:lnTo>
                  <a:close/>
                </a:path>
                <a:path w="1455420" h="208914">
                  <a:moveTo>
                    <a:pt x="950314" y="161092"/>
                  </a:moveTo>
                  <a:lnTo>
                    <a:pt x="934294" y="161092"/>
                  </a:lnTo>
                  <a:lnTo>
                    <a:pt x="934294" y="82993"/>
                  </a:lnTo>
                  <a:lnTo>
                    <a:pt x="950314" y="82993"/>
                  </a:lnTo>
                  <a:lnTo>
                    <a:pt x="950314" y="161092"/>
                  </a:lnTo>
                  <a:close/>
                </a:path>
                <a:path w="1455420" h="208914">
                  <a:moveTo>
                    <a:pt x="1050218" y="174665"/>
                  </a:moveTo>
                  <a:lnTo>
                    <a:pt x="863315" y="174665"/>
                  </a:lnTo>
                  <a:lnTo>
                    <a:pt x="863315" y="161092"/>
                  </a:lnTo>
                  <a:lnTo>
                    <a:pt x="1050218" y="161092"/>
                  </a:lnTo>
                  <a:lnTo>
                    <a:pt x="1050218" y="174665"/>
                  </a:lnTo>
                  <a:close/>
                </a:path>
                <a:path w="1455420" h="208914">
                  <a:moveTo>
                    <a:pt x="1174450" y="208708"/>
                  </a:moveTo>
                  <a:lnTo>
                    <a:pt x="1157836" y="208708"/>
                  </a:lnTo>
                  <a:lnTo>
                    <a:pt x="1150011" y="207818"/>
                  </a:lnTo>
                  <a:lnTo>
                    <a:pt x="1113595" y="191205"/>
                  </a:lnTo>
                  <a:lnTo>
                    <a:pt x="1105622" y="176445"/>
                  </a:lnTo>
                  <a:lnTo>
                    <a:pt x="1105622" y="156271"/>
                  </a:lnTo>
                  <a:lnTo>
                    <a:pt x="1135326" y="128421"/>
                  </a:lnTo>
                  <a:lnTo>
                    <a:pt x="1157836" y="124157"/>
                  </a:lnTo>
                  <a:lnTo>
                    <a:pt x="1174450" y="124157"/>
                  </a:lnTo>
                  <a:lnTo>
                    <a:pt x="1182275" y="125047"/>
                  </a:lnTo>
                  <a:lnTo>
                    <a:pt x="1196960" y="128607"/>
                  </a:lnTo>
                  <a:lnTo>
                    <a:pt x="1203375" y="131129"/>
                  </a:lnTo>
                  <a:lnTo>
                    <a:pt x="1214103" y="137507"/>
                  </a:lnTo>
                  <a:lnTo>
                    <a:pt x="1160210" y="137507"/>
                  </a:lnTo>
                  <a:lnTo>
                    <a:pt x="1154499" y="138100"/>
                  </a:lnTo>
                  <a:lnTo>
                    <a:pt x="1120752" y="158867"/>
                  </a:lnTo>
                  <a:lnTo>
                    <a:pt x="1120752" y="173998"/>
                  </a:lnTo>
                  <a:lnTo>
                    <a:pt x="1154499" y="194765"/>
                  </a:lnTo>
                  <a:lnTo>
                    <a:pt x="1160210" y="195358"/>
                  </a:lnTo>
                  <a:lnTo>
                    <a:pt x="1214103" y="195358"/>
                  </a:lnTo>
                  <a:lnTo>
                    <a:pt x="1203375" y="201736"/>
                  </a:lnTo>
                  <a:lnTo>
                    <a:pt x="1196960" y="204258"/>
                  </a:lnTo>
                  <a:lnTo>
                    <a:pt x="1182275" y="207818"/>
                  </a:lnTo>
                  <a:lnTo>
                    <a:pt x="1174450" y="208708"/>
                  </a:lnTo>
                  <a:close/>
                </a:path>
                <a:path w="1455420" h="208914">
                  <a:moveTo>
                    <a:pt x="1214103" y="195358"/>
                  </a:moveTo>
                  <a:lnTo>
                    <a:pt x="1172076" y="195358"/>
                  </a:lnTo>
                  <a:lnTo>
                    <a:pt x="1177787" y="194765"/>
                  </a:lnTo>
                  <a:lnTo>
                    <a:pt x="1188764" y="192391"/>
                  </a:lnTo>
                  <a:lnTo>
                    <a:pt x="1211534" y="173998"/>
                  </a:lnTo>
                  <a:lnTo>
                    <a:pt x="1211534" y="158867"/>
                  </a:lnTo>
                  <a:lnTo>
                    <a:pt x="1177787" y="138100"/>
                  </a:lnTo>
                  <a:lnTo>
                    <a:pt x="1172076" y="137507"/>
                  </a:lnTo>
                  <a:lnTo>
                    <a:pt x="1214103" y="137507"/>
                  </a:lnTo>
                  <a:lnTo>
                    <a:pt x="1226664" y="176445"/>
                  </a:lnTo>
                  <a:lnTo>
                    <a:pt x="1225069" y="181711"/>
                  </a:lnTo>
                  <a:lnTo>
                    <a:pt x="1218691" y="191205"/>
                  </a:lnTo>
                  <a:lnTo>
                    <a:pt x="1214352" y="195210"/>
                  </a:lnTo>
                  <a:lnTo>
                    <a:pt x="1214103" y="195358"/>
                  </a:lnTo>
                  <a:close/>
                </a:path>
                <a:path w="1455420" h="208914">
                  <a:moveTo>
                    <a:pt x="1179716" y="26477"/>
                  </a:moveTo>
                  <a:lnTo>
                    <a:pt x="1074249" y="26477"/>
                  </a:lnTo>
                  <a:lnTo>
                    <a:pt x="1074249" y="12905"/>
                  </a:lnTo>
                  <a:lnTo>
                    <a:pt x="1179716" y="12905"/>
                  </a:lnTo>
                  <a:lnTo>
                    <a:pt x="1179716" y="26477"/>
                  </a:lnTo>
                  <a:close/>
                </a:path>
                <a:path w="1455420" h="208914">
                  <a:moveTo>
                    <a:pt x="1078031" y="115924"/>
                  </a:moveTo>
                  <a:lnTo>
                    <a:pt x="1068464" y="104799"/>
                  </a:lnTo>
                  <a:lnTo>
                    <a:pt x="1075139" y="100052"/>
                  </a:lnTo>
                  <a:lnTo>
                    <a:pt x="1081814" y="95046"/>
                  </a:lnTo>
                  <a:lnTo>
                    <a:pt x="1111630" y="68679"/>
                  </a:lnTo>
                  <a:lnTo>
                    <a:pt x="1120085" y="26477"/>
                  </a:lnTo>
                  <a:lnTo>
                    <a:pt x="1135882" y="26477"/>
                  </a:lnTo>
                  <a:lnTo>
                    <a:pt x="1145487" y="68419"/>
                  </a:lnTo>
                  <a:lnTo>
                    <a:pt x="1147886" y="70756"/>
                  </a:lnTo>
                  <a:lnTo>
                    <a:pt x="1128540" y="70756"/>
                  </a:lnTo>
                  <a:lnTo>
                    <a:pt x="1111185" y="89669"/>
                  </a:lnTo>
                  <a:lnTo>
                    <a:pt x="1109256" y="91449"/>
                  </a:lnTo>
                  <a:lnTo>
                    <a:pt x="1080553" y="114144"/>
                  </a:lnTo>
                  <a:lnTo>
                    <a:pt x="1078031" y="115924"/>
                  </a:lnTo>
                  <a:close/>
                </a:path>
                <a:path w="1455420" h="208914">
                  <a:moveTo>
                    <a:pt x="1175043" y="109249"/>
                  </a:moveTo>
                  <a:lnTo>
                    <a:pt x="1143596" y="85367"/>
                  </a:lnTo>
                  <a:lnTo>
                    <a:pt x="1128762" y="70756"/>
                  </a:lnTo>
                  <a:lnTo>
                    <a:pt x="1147886" y="70756"/>
                  </a:lnTo>
                  <a:lnTo>
                    <a:pt x="1148343" y="71201"/>
                  </a:lnTo>
                  <a:lnTo>
                    <a:pt x="1151903" y="74316"/>
                  </a:lnTo>
                  <a:lnTo>
                    <a:pt x="1184166" y="98124"/>
                  </a:lnTo>
                  <a:lnTo>
                    <a:pt x="1175043" y="109249"/>
                  </a:lnTo>
                  <a:close/>
                </a:path>
                <a:path w="1455420" h="208914">
                  <a:moveTo>
                    <a:pt x="1225552" y="119707"/>
                  </a:moveTo>
                  <a:lnTo>
                    <a:pt x="1209976" y="119707"/>
                  </a:lnTo>
                  <a:lnTo>
                    <a:pt x="1209976" y="0"/>
                  </a:lnTo>
                  <a:lnTo>
                    <a:pt x="1225552" y="0"/>
                  </a:lnTo>
                  <a:lnTo>
                    <a:pt x="1225552" y="51398"/>
                  </a:lnTo>
                  <a:lnTo>
                    <a:pt x="1256702" y="51398"/>
                  </a:lnTo>
                  <a:lnTo>
                    <a:pt x="1256702" y="65193"/>
                  </a:lnTo>
                  <a:lnTo>
                    <a:pt x="1225552" y="65193"/>
                  </a:lnTo>
                  <a:lnTo>
                    <a:pt x="1225552" y="119707"/>
                  </a:lnTo>
                  <a:close/>
                </a:path>
                <a:path w="1455420" h="208914">
                  <a:moveTo>
                    <a:pt x="1455176" y="130387"/>
                  </a:moveTo>
                  <a:lnTo>
                    <a:pt x="1268272" y="130387"/>
                  </a:lnTo>
                  <a:lnTo>
                    <a:pt x="1268272" y="116814"/>
                  </a:lnTo>
                  <a:lnTo>
                    <a:pt x="1455176" y="116814"/>
                  </a:lnTo>
                  <a:lnTo>
                    <a:pt x="1455176" y="130387"/>
                  </a:lnTo>
                  <a:close/>
                </a:path>
                <a:path w="1455420" h="208914">
                  <a:moveTo>
                    <a:pt x="1369734" y="203368"/>
                  </a:moveTo>
                  <a:lnTo>
                    <a:pt x="1353936" y="203368"/>
                  </a:lnTo>
                  <a:lnTo>
                    <a:pt x="1353936" y="130387"/>
                  </a:lnTo>
                  <a:lnTo>
                    <a:pt x="1369734" y="130387"/>
                  </a:lnTo>
                  <a:lnTo>
                    <a:pt x="1369734" y="203368"/>
                  </a:lnTo>
                  <a:close/>
                </a:path>
                <a:path w="1455420" h="208914">
                  <a:moveTo>
                    <a:pt x="1288075" y="95009"/>
                  </a:moveTo>
                  <a:lnTo>
                    <a:pt x="1281178" y="82548"/>
                  </a:lnTo>
                  <a:lnTo>
                    <a:pt x="1287979" y="79927"/>
                  </a:lnTo>
                  <a:lnTo>
                    <a:pt x="1293777" y="77598"/>
                  </a:lnTo>
                  <a:lnTo>
                    <a:pt x="1334653" y="58518"/>
                  </a:lnTo>
                  <a:lnTo>
                    <a:pt x="1353714" y="29815"/>
                  </a:lnTo>
                  <a:lnTo>
                    <a:pt x="1353714" y="7120"/>
                  </a:lnTo>
                  <a:lnTo>
                    <a:pt x="1369512" y="7120"/>
                  </a:lnTo>
                  <a:lnTo>
                    <a:pt x="1369512" y="29815"/>
                  </a:lnTo>
                  <a:lnTo>
                    <a:pt x="1369920" y="34043"/>
                  </a:lnTo>
                  <a:lnTo>
                    <a:pt x="1382824" y="54958"/>
                  </a:lnTo>
                  <a:lnTo>
                    <a:pt x="1361502" y="54958"/>
                  </a:lnTo>
                  <a:lnTo>
                    <a:pt x="1329387" y="76838"/>
                  </a:lnTo>
                  <a:lnTo>
                    <a:pt x="1294785" y="92318"/>
                  </a:lnTo>
                  <a:lnTo>
                    <a:pt x="1288075" y="95009"/>
                  </a:lnTo>
                  <a:close/>
                </a:path>
                <a:path w="1455420" h="208914">
                  <a:moveTo>
                    <a:pt x="1434705" y="94564"/>
                  </a:moveTo>
                  <a:lnTo>
                    <a:pt x="1393839" y="76615"/>
                  </a:lnTo>
                  <a:lnTo>
                    <a:pt x="1361724" y="54958"/>
                  </a:lnTo>
                  <a:lnTo>
                    <a:pt x="1382824" y="54958"/>
                  </a:lnTo>
                  <a:lnTo>
                    <a:pt x="1384716" y="56330"/>
                  </a:lnTo>
                  <a:lnTo>
                    <a:pt x="1388350" y="58518"/>
                  </a:lnTo>
                  <a:lnTo>
                    <a:pt x="1428837" y="77403"/>
                  </a:lnTo>
                  <a:lnTo>
                    <a:pt x="1441380" y="82326"/>
                  </a:lnTo>
                  <a:lnTo>
                    <a:pt x="1434705" y="945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8375" y="6083036"/>
              <a:ext cx="1912644" cy="211823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990600" y="6016751"/>
              <a:ext cx="2139315" cy="58419"/>
            </a:xfrm>
            <a:custGeom>
              <a:avLst/>
              <a:gdLst/>
              <a:ahLst/>
              <a:cxnLst/>
              <a:rect l="l" t="t" r="r" b="b"/>
              <a:pathLst>
                <a:path w="2139315" h="58420">
                  <a:moveTo>
                    <a:pt x="1926323" y="22872"/>
                  </a:moveTo>
                  <a:lnTo>
                    <a:pt x="0" y="22872"/>
                  </a:lnTo>
                  <a:lnTo>
                    <a:pt x="0" y="36588"/>
                  </a:lnTo>
                  <a:lnTo>
                    <a:pt x="1926323" y="36588"/>
                  </a:lnTo>
                  <a:lnTo>
                    <a:pt x="1926323" y="22872"/>
                  </a:lnTo>
                  <a:close/>
                </a:path>
                <a:path w="2139315" h="58420">
                  <a:moveTo>
                    <a:pt x="2138832" y="44196"/>
                  </a:moveTo>
                  <a:lnTo>
                    <a:pt x="2005012" y="44196"/>
                  </a:lnTo>
                  <a:lnTo>
                    <a:pt x="2005012" y="57912"/>
                  </a:lnTo>
                  <a:lnTo>
                    <a:pt x="2138832" y="57912"/>
                  </a:lnTo>
                  <a:lnTo>
                    <a:pt x="2138832" y="44196"/>
                  </a:lnTo>
                  <a:close/>
                </a:path>
                <a:path w="2139315" h="58420">
                  <a:moveTo>
                    <a:pt x="2138832" y="0"/>
                  </a:moveTo>
                  <a:lnTo>
                    <a:pt x="2005012" y="0"/>
                  </a:lnTo>
                  <a:lnTo>
                    <a:pt x="2005012" y="13716"/>
                  </a:lnTo>
                  <a:lnTo>
                    <a:pt x="2138832" y="13716"/>
                  </a:lnTo>
                  <a:lnTo>
                    <a:pt x="21388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19640" y="5832347"/>
              <a:ext cx="112966" cy="10972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15544" y="6111239"/>
              <a:ext cx="127920" cy="147828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3208007" y="6016751"/>
              <a:ext cx="400050" cy="58419"/>
            </a:xfrm>
            <a:custGeom>
              <a:avLst/>
              <a:gdLst/>
              <a:ahLst/>
              <a:cxnLst/>
              <a:rect l="l" t="t" r="r" b="b"/>
              <a:pathLst>
                <a:path w="400050" h="58420">
                  <a:moveTo>
                    <a:pt x="138684" y="22872"/>
                  </a:moveTo>
                  <a:lnTo>
                    <a:pt x="0" y="22872"/>
                  </a:lnTo>
                  <a:lnTo>
                    <a:pt x="0" y="36588"/>
                  </a:lnTo>
                  <a:lnTo>
                    <a:pt x="138684" y="36588"/>
                  </a:lnTo>
                  <a:lnTo>
                    <a:pt x="138684" y="22872"/>
                  </a:lnTo>
                  <a:close/>
                </a:path>
                <a:path w="400050" h="58420">
                  <a:moveTo>
                    <a:pt x="399961" y="44196"/>
                  </a:moveTo>
                  <a:lnTo>
                    <a:pt x="266128" y="44196"/>
                  </a:lnTo>
                  <a:lnTo>
                    <a:pt x="266128" y="57912"/>
                  </a:lnTo>
                  <a:lnTo>
                    <a:pt x="399961" y="57912"/>
                  </a:lnTo>
                  <a:lnTo>
                    <a:pt x="399961" y="44196"/>
                  </a:lnTo>
                  <a:close/>
                </a:path>
                <a:path w="400050" h="58420">
                  <a:moveTo>
                    <a:pt x="399961" y="0"/>
                  </a:moveTo>
                  <a:lnTo>
                    <a:pt x="266128" y="0"/>
                  </a:lnTo>
                  <a:lnTo>
                    <a:pt x="266128" y="13716"/>
                  </a:lnTo>
                  <a:lnTo>
                    <a:pt x="399961" y="13716"/>
                  </a:lnTo>
                  <a:lnTo>
                    <a:pt x="3999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17463" y="5792723"/>
              <a:ext cx="100584" cy="1508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47723" y="5768860"/>
              <a:ext cx="170883" cy="20336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06368" y="6109716"/>
              <a:ext cx="68103" cy="20574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797807" y="6117336"/>
              <a:ext cx="100583" cy="149352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3924300" y="6240780"/>
              <a:ext cx="21590" cy="26034"/>
            </a:xfrm>
            <a:custGeom>
              <a:avLst/>
              <a:gdLst/>
              <a:ahLst/>
              <a:cxnLst/>
              <a:rect l="l" t="t" r="r" b="b"/>
              <a:pathLst>
                <a:path w="21589" h="26035">
                  <a:moveTo>
                    <a:pt x="21335" y="25907"/>
                  </a:moveTo>
                  <a:lnTo>
                    <a:pt x="0" y="25907"/>
                  </a:lnTo>
                  <a:lnTo>
                    <a:pt x="0" y="0"/>
                  </a:lnTo>
                  <a:lnTo>
                    <a:pt x="21335" y="0"/>
                  </a:lnTo>
                  <a:lnTo>
                    <a:pt x="21335" y="25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0922" y="6143244"/>
              <a:ext cx="119824" cy="12039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05072" y="6111240"/>
              <a:ext cx="239267" cy="15697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38472" y="6117336"/>
              <a:ext cx="234696" cy="15087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119496" y="6109716"/>
              <a:ext cx="68199" cy="20574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77326" y="6143244"/>
              <a:ext cx="119824" cy="12039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84876" y="6109716"/>
              <a:ext cx="187452" cy="205740"/>
            </a:xfrm>
            <a:prstGeom prst="rect">
              <a:avLst/>
            </a:prstGeom>
          </p:spPr>
        </p:pic>
      </p:grpSp>
      <p:sp>
        <p:nvSpPr>
          <p:cNvPr id="86" name="object 86"/>
          <p:cNvSpPr txBox="1"/>
          <p:nvPr/>
        </p:nvSpPr>
        <p:spPr>
          <a:xfrm>
            <a:off x="5677878" y="6031407"/>
            <a:ext cx="24828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Batang"/>
                <a:cs typeface="Batang"/>
              </a:rPr>
              <a:t>년</a:t>
            </a:r>
            <a:endParaRPr sz="1750">
              <a:latin typeface="Batang"/>
              <a:cs typeface="Batang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5982938" y="6111239"/>
            <a:ext cx="572135" cy="157480"/>
            <a:chOff x="5982938" y="6111239"/>
            <a:chExt cx="572135" cy="157480"/>
          </a:xfrm>
        </p:grpSpPr>
        <p:pic>
          <p:nvPicPr>
            <p:cNvPr id="88" name="object 8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82938" y="6143243"/>
              <a:ext cx="119824" cy="120395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185915" y="6111239"/>
              <a:ext cx="368935" cy="157480"/>
            </a:xfrm>
            <a:custGeom>
              <a:avLst/>
              <a:gdLst/>
              <a:ahLst/>
              <a:cxnLst/>
              <a:rect l="l" t="t" r="r" b="b"/>
              <a:pathLst>
                <a:path w="368934" h="157479">
                  <a:moveTo>
                    <a:pt x="21336" y="44196"/>
                  </a:moveTo>
                  <a:lnTo>
                    <a:pt x="1524" y="44196"/>
                  </a:lnTo>
                  <a:lnTo>
                    <a:pt x="1524" y="18288"/>
                  </a:lnTo>
                  <a:lnTo>
                    <a:pt x="15076" y="13020"/>
                  </a:lnTo>
                  <a:lnTo>
                    <a:pt x="28003" y="9227"/>
                  </a:lnTo>
                  <a:lnTo>
                    <a:pt x="40287" y="6916"/>
                  </a:lnTo>
                  <a:lnTo>
                    <a:pt x="51911" y="6096"/>
                  </a:lnTo>
                  <a:lnTo>
                    <a:pt x="61806" y="6683"/>
                  </a:lnTo>
                  <a:lnTo>
                    <a:pt x="70639" y="8298"/>
                  </a:lnTo>
                  <a:lnTo>
                    <a:pt x="78419" y="10931"/>
                  </a:lnTo>
                  <a:lnTo>
                    <a:pt x="85153" y="14573"/>
                  </a:lnTo>
                  <a:lnTo>
                    <a:pt x="89516" y="18288"/>
                  </a:lnTo>
                  <a:lnTo>
                    <a:pt x="44577" y="18288"/>
                  </a:lnTo>
                  <a:lnTo>
                    <a:pt x="38481" y="18383"/>
                  </a:lnTo>
                  <a:lnTo>
                    <a:pt x="33432" y="20574"/>
                  </a:lnTo>
                  <a:lnTo>
                    <a:pt x="29432" y="24955"/>
                  </a:lnTo>
                  <a:lnTo>
                    <a:pt x="25527" y="29432"/>
                  </a:lnTo>
                  <a:lnTo>
                    <a:pt x="22860" y="35814"/>
                  </a:lnTo>
                  <a:lnTo>
                    <a:pt x="21336" y="44196"/>
                  </a:lnTo>
                  <a:close/>
                </a:path>
                <a:path w="368934" h="157479">
                  <a:moveTo>
                    <a:pt x="87735" y="144875"/>
                  </a:moveTo>
                  <a:lnTo>
                    <a:pt x="37623" y="144875"/>
                  </a:lnTo>
                  <a:lnTo>
                    <a:pt x="43910" y="144780"/>
                  </a:lnTo>
                  <a:lnTo>
                    <a:pt x="54036" y="143083"/>
                  </a:lnTo>
                  <a:lnTo>
                    <a:pt x="61269" y="137850"/>
                  </a:lnTo>
                  <a:lnTo>
                    <a:pt x="65609" y="129081"/>
                  </a:lnTo>
                  <a:lnTo>
                    <a:pt x="67056" y="116776"/>
                  </a:lnTo>
                  <a:lnTo>
                    <a:pt x="67056" y="106775"/>
                  </a:lnTo>
                  <a:lnTo>
                    <a:pt x="34385" y="86868"/>
                  </a:lnTo>
                  <a:lnTo>
                    <a:pt x="25908" y="86868"/>
                  </a:lnTo>
                  <a:lnTo>
                    <a:pt x="25908" y="74676"/>
                  </a:lnTo>
                  <a:lnTo>
                    <a:pt x="64008" y="52863"/>
                  </a:lnTo>
                  <a:lnTo>
                    <a:pt x="64008" y="34671"/>
                  </a:lnTo>
                  <a:lnTo>
                    <a:pt x="44577" y="18288"/>
                  </a:lnTo>
                  <a:lnTo>
                    <a:pt x="89516" y="18288"/>
                  </a:lnTo>
                  <a:lnTo>
                    <a:pt x="90584" y="19197"/>
                  </a:lnTo>
                  <a:lnTo>
                    <a:pt x="94452" y="24634"/>
                  </a:lnTo>
                  <a:lnTo>
                    <a:pt x="96766" y="30874"/>
                  </a:lnTo>
                  <a:lnTo>
                    <a:pt x="97536" y="37909"/>
                  </a:lnTo>
                  <a:lnTo>
                    <a:pt x="97536" y="46386"/>
                  </a:lnTo>
                  <a:lnTo>
                    <a:pt x="66198" y="76581"/>
                  </a:lnTo>
                  <a:lnTo>
                    <a:pt x="66198" y="77628"/>
                  </a:lnTo>
                  <a:lnTo>
                    <a:pt x="98286" y="101048"/>
                  </a:lnTo>
                  <a:lnTo>
                    <a:pt x="100584" y="114109"/>
                  </a:lnTo>
                  <a:lnTo>
                    <a:pt x="100584" y="122491"/>
                  </a:lnTo>
                  <a:lnTo>
                    <a:pt x="98583" y="129825"/>
                  </a:lnTo>
                  <a:lnTo>
                    <a:pt x="94392" y="136302"/>
                  </a:lnTo>
                  <a:lnTo>
                    <a:pt x="90297" y="142779"/>
                  </a:lnTo>
                  <a:lnTo>
                    <a:pt x="87735" y="144875"/>
                  </a:lnTo>
                  <a:close/>
                </a:path>
                <a:path w="368934" h="157479">
                  <a:moveTo>
                    <a:pt x="45053" y="156972"/>
                  </a:moveTo>
                  <a:lnTo>
                    <a:pt x="36861" y="156972"/>
                  </a:lnTo>
                  <a:lnTo>
                    <a:pt x="28765" y="156400"/>
                  </a:lnTo>
                  <a:lnTo>
                    <a:pt x="12858" y="153733"/>
                  </a:lnTo>
                  <a:lnTo>
                    <a:pt x="5905" y="151828"/>
                  </a:lnTo>
                  <a:lnTo>
                    <a:pt x="0" y="149352"/>
                  </a:lnTo>
                  <a:lnTo>
                    <a:pt x="0" y="121920"/>
                  </a:lnTo>
                  <a:lnTo>
                    <a:pt x="19812" y="121920"/>
                  </a:lnTo>
                  <a:lnTo>
                    <a:pt x="21907" y="130016"/>
                  </a:lnTo>
                  <a:lnTo>
                    <a:pt x="24955" y="135826"/>
                  </a:lnTo>
                  <a:lnTo>
                    <a:pt x="32575" y="143065"/>
                  </a:lnTo>
                  <a:lnTo>
                    <a:pt x="37623" y="144875"/>
                  </a:lnTo>
                  <a:lnTo>
                    <a:pt x="87735" y="144875"/>
                  </a:lnTo>
                  <a:lnTo>
                    <a:pt x="84010" y="147923"/>
                  </a:lnTo>
                  <a:lnTo>
                    <a:pt x="75628" y="151542"/>
                  </a:lnTo>
                  <a:lnTo>
                    <a:pt x="69002" y="153958"/>
                  </a:lnTo>
                  <a:lnTo>
                    <a:pt x="61698" y="155650"/>
                  </a:lnTo>
                  <a:lnTo>
                    <a:pt x="53715" y="156646"/>
                  </a:lnTo>
                  <a:lnTo>
                    <a:pt x="45053" y="156972"/>
                  </a:lnTo>
                  <a:close/>
                </a:path>
                <a:path w="368934" h="157479">
                  <a:moveTo>
                    <a:pt x="184880" y="156972"/>
                  </a:moveTo>
                  <a:lnTo>
                    <a:pt x="145284" y="142113"/>
                  </a:lnTo>
                  <a:lnTo>
                    <a:pt x="131064" y="98774"/>
                  </a:lnTo>
                  <a:lnTo>
                    <a:pt x="131739" y="86501"/>
                  </a:lnTo>
                  <a:lnTo>
                    <a:pt x="147644" y="43489"/>
                  </a:lnTo>
                  <a:lnTo>
                    <a:pt x="182281" y="14882"/>
                  </a:lnTo>
                  <a:lnTo>
                    <a:pt x="216598" y="6096"/>
                  </a:lnTo>
                  <a:lnTo>
                    <a:pt x="222504" y="13144"/>
                  </a:lnTo>
                  <a:lnTo>
                    <a:pt x="222504" y="19812"/>
                  </a:lnTo>
                  <a:lnTo>
                    <a:pt x="211199" y="21008"/>
                  </a:lnTo>
                  <a:lnTo>
                    <a:pt x="201001" y="23883"/>
                  </a:lnTo>
                  <a:lnTo>
                    <a:pt x="171652" y="51911"/>
                  </a:lnTo>
                  <a:lnTo>
                    <a:pt x="164306" y="75152"/>
                  </a:lnTo>
                  <a:lnTo>
                    <a:pt x="165449" y="75533"/>
                  </a:lnTo>
                  <a:lnTo>
                    <a:pt x="230684" y="75533"/>
                  </a:lnTo>
                  <a:lnTo>
                    <a:pt x="233172" y="78390"/>
                  </a:lnTo>
                  <a:lnTo>
                    <a:pt x="233563" y="79248"/>
                  </a:lnTo>
                  <a:lnTo>
                    <a:pt x="188499" y="79248"/>
                  </a:lnTo>
                  <a:lnTo>
                    <a:pt x="184975" y="79343"/>
                  </a:lnTo>
                  <a:lnTo>
                    <a:pt x="163133" y="98774"/>
                  </a:lnTo>
                  <a:lnTo>
                    <a:pt x="163183" y="108204"/>
                  </a:lnTo>
                  <a:lnTo>
                    <a:pt x="177927" y="144875"/>
                  </a:lnTo>
                  <a:lnTo>
                    <a:pt x="225333" y="144875"/>
                  </a:lnTo>
                  <a:lnTo>
                    <a:pt x="221877" y="147554"/>
                  </a:lnTo>
                  <a:lnTo>
                    <a:pt x="215931" y="150876"/>
                  </a:lnTo>
                  <a:lnTo>
                    <a:pt x="209271" y="153596"/>
                  </a:lnTo>
                  <a:lnTo>
                    <a:pt x="201870" y="155495"/>
                  </a:lnTo>
                  <a:lnTo>
                    <a:pt x="193737" y="156608"/>
                  </a:lnTo>
                  <a:lnTo>
                    <a:pt x="184880" y="156972"/>
                  </a:lnTo>
                  <a:close/>
                </a:path>
                <a:path w="368934" h="157479">
                  <a:moveTo>
                    <a:pt x="230684" y="75533"/>
                  </a:moveTo>
                  <a:lnTo>
                    <a:pt x="165449" y="75533"/>
                  </a:lnTo>
                  <a:lnTo>
                    <a:pt x="171068" y="71723"/>
                  </a:lnTo>
                  <a:lnTo>
                    <a:pt x="201263" y="64008"/>
                  </a:lnTo>
                  <a:lnTo>
                    <a:pt x="209645" y="64103"/>
                  </a:lnTo>
                  <a:lnTo>
                    <a:pt x="216789" y="65913"/>
                  </a:lnTo>
                  <a:lnTo>
                    <a:pt x="228695" y="73247"/>
                  </a:lnTo>
                  <a:lnTo>
                    <a:pt x="230684" y="75533"/>
                  </a:lnTo>
                  <a:close/>
                </a:path>
                <a:path w="368934" h="157479">
                  <a:moveTo>
                    <a:pt x="225333" y="144875"/>
                  </a:moveTo>
                  <a:lnTo>
                    <a:pt x="193357" y="144875"/>
                  </a:lnTo>
                  <a:lnTo>
                    <a:pt x="199167" y="142113"/>
                  </a:lnTo>
                  <a:lnTo>
                    <a:pt x="202977" y="136493"/>
                  </a:lnTo>
                  <a:lnTo>
                    <a:pt x="208704" y="100012"/>
                  </a:lnTo>
                  <a:lnTo>
                    <a:pt x="207073" y="92583"/>
                  </a:lnTo>
                  <a:lnTo>
                    <a:pt x="203644" y="87249"/>
                  </a:lnTo>
                  <a:lnTo>
                    <a:pt x="200215" y="82010"/>
                  </a:lnTo>
                  <a:lnTo>
                    <a:pt x="195167" y="79343"/>
                  </a:lnTo>
                  <a:lnTo>
                    <a:pt x="188499" y="79248"/>
                  </a:lnTo>
                  <a:lnTo>
                    <a:pt x="233563" y="79248"/>
                  </a:lnTo>
                  <a:lnTo>
                    <a:pt x="239267" y="91725"/>
                  </a:lnTo>
                  <a:lnTo>
                    <a:pt x="240792" y="99441"/>
                  </a:lnTo>
                  <a:lnTo>
                    <a:pt x="240792" y="108204"/>
                  </a:lnTo>
                  <a:lnTo>
                    <a:pt x="226992" y="143589"/>
                  </a:lnTo>
                  <a:lnTo>
                    <a:pt x="225333" y="144875"/>
                  </a:lnTo>
                  <a:close/>
                </a:path>
                <a:path w="368934" h="157479">
                  <a:moveTo>
                    <a:pt x="193357" y="144875"/>
                  </a:moveTo>
                  <a:lnTo>
                    <a:pt x="177927" y="144875"/>
                  </a:lnTo>
                  <a:lnTo>
                    <a:pt x="185547" y="144780"/>
                  </a:lnTo>
                  <a:lnTo>
                    <a:pt x="193357" y="144875"/>
                  </a:lnTo>
                  <a:close/>
                </a:path>
                <a:path w="368934" h="157479">
                  <a:moveTo>
                    <a:pt x="362822" y="7715"/>
                  </a:moveTo>
                  <a:lnTo>
                    <a:pt x="344328" y="7715"/>
                  </a:lnTo>
                  <a:lnTo>
                    <a:pt x="346900" y="7239"/>
                  </a:lnTo>
                  <a:lnTo>
                    <a:pt x="348234" y="6191"/>
                  </a:lnTo>
                  <a:lnTo>
                    <a:pt x="349567" y="5238"/>
                  </a:lnTo>
                  <a:lnTo>
                    <a:pt x="350901" y="3238"/>
                  </a:lnTo>
                  <a:lnTo>
                    <a:pt x="352044" y="0"/>
                  </a:lnTo>
                  <a:lnTo>
                    <a:pt x="363283" y="0"/>
                  </a:lnTo>
                  <a:lnTo>
                    <a:pt x="362822" y="7715"/>
                  </a:lnTo>
                  <a:close/>
                </a:path>
                <a:path w="368934" h="157479">
                  <a:moveTo>
                    <a:pt x="285368" y="87249"/>
                  </a:moveTo>
                  <a:lnTo>
                    <a:pt x="275843" y="81248"/>
                  </a:lnTo>
                  <a:lnTo>
                    <a:pt x="275843" y="7620"/>
                  </a:lnTo>
                  <a:lnTo>
                    <a:pt x="340423" y="7620"/>
                  </a:lnTo>
                  <a:lnTo>
                    <a:pt x="344328" y="7715"/>
                  </a:lnTo>
                  <a:lnTo>
                    <a:pt x="362822" y="7715"/>
                  </a:lnTo>
                  <a:lnTo>
                    <a:pt x="361187" y="35052"/>
                  </a:lnTo>
                  <a:lnTo>
                    <a:pt x="294131" y="35052"/>
                  </a:lnTo>
                  <a:lnTo>
                    <a:pt x="294131" y="73533"/>
                  </a:lnTo>
                  <a:lnTo>
                    <a:pt x="344185" y="73533"/>
                  </a:lnTo>
                  <a:lnTo>
                    <a:pt x="347567" y="75152"/>
                  </a:lnTo>
                  <a:lnTo>
                    <a:pt x="354330" y="78581"/>
                  </a:lnTo>
                  <a:lnTo>
                    <a:pt x="359568" y="83343"/>
                  </a:lnTo>
                  <a:lnTo>
                    <a:pt x="359850" y="83820"/>
                  </a:lnTo>
                  <a:lnTo>
                    <a:pt x="307371" y="83820"/>
                  </a:lnTo>
                  <a:lnTo>
                    <a:pt x="303942" y="83915"/>
                  </a:lnTo>
                  <a:lnTo>
                    <a:pt x="300132" y="84296"/>
                  </a:lnTo>
                  <a:lnTo>
                    <a:pt x="296132" y="84867"/>
                  </a:lnTo>
                  <a:lnTo>
                    <a:pt x="292131" y="85629"/>
                  </a:lnTo>
                  <a:lnTo>
                    <a:pt x="288607" y="86391"/>
                  </a:lnTo>
                  <a:lnTo>
                    <a:pt x="285368" y="87249"/>
                  </a:lnTo>
                  <a:close/>
                </a:path>
                <a:path w="368934" h="157479">
                  <a:moveTo>
                    <a:pt x="344185" y="73533"/>
                  </a:moveTo>
                  <a:lnTo>
                    <a:pt x="294131" y="73533"/>
                  </a:lnTo>
                  <a:lnTo>
                    <a:pt x="298513" y="72485"/>
                  </a:lnTo>
                  <a:lnTo>
                    <a:pt x="302894" y="71628"/>
                  </a:lnTo>
                  <a:lnTo>
                    <a:pt x="311943" y="70485"/>
                  </a:lnTo>
                  <a:lnTo>
                    <a:pt x="317468" y="70199"/>
                  </a:lnTo>
                  <a:lnTo>
                    <a:pt x="323945" y="70104"/>
                  </a:lnTo>
                  <a:lnTo>
                    <a:pt x="332898" y="70199"/>
                  </a:lnTo>
                  <a:lnTo>
                    <a:pt x="340804" y="71913"/>
                  </a:lnTo>
                  <a:lnTo>
                    <a:pt x="344185" y="73533"/>
                  </a:lnTo>
                  <a:close/>
                </a:path>
                <a:path w="368934" h="157479">
                  <a:moveTo>
                    <a:pt x="354893" y="144875"/>
                  </a:moveTo>
                  <a:lnTo>
                    <a:pt x="320516" y="144875"/>
                  </a:lnTo>
                  <a:lnTo>
                    <a:pt x="326231" y="142494"/>
                  </a:lnTo>
                  <a:lnTo>
                    <a:pt x="329850" y="137541"/>
                  </a:lnTo>
                  <a:lnTo>
                    <a:pt x="333470" y="132683"/>
                  </a:lnTo>
                  <a:lnTo>
                    <a:pt x="335280" y="125158"/>
                  </a:lnTo>
                  <a:lnTo>
                    <a:pt x="335280" y="104870"/>
                  </a:lnTo>
                  <a:lnTo>
                    <a:pt x="307371" y="83820"/>
                  </a:lnTo>
                  <a:lnTo>
                    <a:pt x="359850" y="83820"/>
                  </a:lnTo>
                  <a:lnTo>
                    <a:pt x="363283" y="89630"/>
                  </a:lnTo>
                  <a:lnTo>
                    <a:pt x="366998" y="96012"/>
                  </a:lnTo>
                  <a:lnTo>
                    <a:pt x="368808" y="103441"/>
                  </a:lnTo>
                  <a:lnTo>
                    <a:pt x="368808" y="111823"/>
                  </a:lnTo>
                  <a:lnTo>
                    <a:pt x="367912" y="122180"/>
                  </a:lnTo>
                  <a:lnTo>
                    <a:pt x="365212" y="131242"/>
                  </a:lnTo>
                  <a:lnTo>
                    <a:pt x="360690" y="139001"/>
                  </a:lnTo>
                  <a:lnTo>
                    <a:pt x="354893" y="144875"/>
                  </a:lnTo>
                  <a:close/>
                </a:path>
                <a:path w="368934" h="157479">
                  <a:moveTo>
                    <a:pt x="312801" y="156972"/>
                  </a:moveTo>
                  <a:lnTo>
                    <a:pt x="305371" y="156972"/>
                  </a:lnTo>
                  <a:lnTo>
                    <a:pt x="297656" y="156305"/>
                  </a:lnTo>
                  <a:lnTo>
                    <a:pt x="289845" y="154781"/>
                  </a:lnTo>
                  <a:lnTo>
                    <a:pt x="282035" y="153352"/>
                  </a:lnTo>
                  <a:lnTo>
                    <a:pt x="275367" y="151352"/>
                  </a:lnTo>
                  <a:lnTo>
                    <a:pt x="269748" y="148685"/>
                  </a:lnTo>
                  <a:lnTo>
                    <a:pt x="269748" y="121920"/>
                  </a:lnTo>
                  <a:lnTo>
                    <a:pt x="289560" y="121920"/>
                  </a:lnTo>
                  <a:lnTo>
                    <a:pt x="291274" y="129730"/>
                  </a:lnTo>
                  <a:lnTo>
                    <a:pt x="294131" y="135445"/>
                  </a:lnTo>
                  <a:lnTo>
                    <a:pt x="301847" y="142970"/>
                  </a:lnTo>
                  <a:lnTo>
                    <a:pt x="306800" y="144875"/>
                  </a:lnTo>
                  <a:lnTo>
                    <a:pt x="354893" y="144875"/>
                  </a:lnTo>
                  <a:lnTo>
                    <a:pt x="354330" y="145446"/>
                  </a:lnTo>
                  <a:lnTo>
                    <a:pt x="346327" y="150542"/>
                  </a:lnTo>
                  <a:lnTo>
                    <a:pt x="336744" y="154138"/>
                  </a:lnTo>
                  <a:lnTo>
                    <a:pt x="325571" y="156269"/>
                  </a:lnTo>
                  <a:lnTo>
                    <a:pt x="312801" y="156972"/>
                  </a:lnTo>
                  <a:close/>
                </a:path>
                <a:path w="368934" h="157479">
                  <a:moveTo>
                    <a:pt x="320516" y="144875"/>
                  </a:moveTo>
                  <a:lnTo>
                    <a:pt x="306800" y="144875"/>
                  </a:lnTo>
                  <a:lnTo>
                    <a:pt x="312896" y="144780"/>
                  </a:lnTo>
                  <a:lnTo>
                    <a:pt x="320516" y="1448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558767" y="6031407"/>
            <a:ext cx="24828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Batang"/>
                <a:cs typeface="Batang"/>
              </a:rPr>
              <a:t>일</a:t>
            </a:r>
            <a:endParaRPr sz="1750">
              <a:latin typeface="Batang"/>
              <a:cs typeface="Batang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6863810" y="6117335"/>
            <a:ext cx="447040" cy="149860"/>
            <a:chOff x="6863810" y="6117335"/>
            <a:chExt cx="447040" cy="149860"/>
          </a:xfrm>
        </p:grpSpPr>
        <p:pic>
          <p:nvPicPr>
            <p:cNvPr id="92" name="object 9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63810" y="6143244"/>
              <a:ext cx="119824" cy="12039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65264" y="6117335"/>
              <a:ext cx="245078" cy="149352"/>
            </a:xfrm>
            <a:prstGeom prst="rect">
              <a:avLst/>
            </a:prstGeom>
          </p:spPr>
        </p:pic>
      </p:grpSp>
      <p:sp>
        <p:nvSpPr>
          <p:cNvPr id="94" name="object 94"/>
          <p:cNvSpPr txBox="1"/>
          <p:nvPr/>
        </p:nvSpPr>
        <p:spPr>
          <a:xfrm>
            <a:off x="7305588" y="6031407"/>
            <a:ext cx="470534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25" dirty="0">
                <a:latin typeface="Batang"/>
                <a:cs typeface="Batang"/>
              </a:rPr>
              <a:t>시간</a:t>
            </a:r>
            <a:endParaRPr sz="1750">
              <a:latin typeface="Batang"/>
              <a:cs typeface="Batang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3446811" y="6039612"/>
            <a:ext cx="4411345" cy="571500"/>
            <a:chOff x="3446811" y="6039612"/>
            <a:chExt cx="4411345" cy="571500"/>
          </a:xfrm>
        </p:grpSpPr>
        <p:pic>
          <p:nvPicPr>
            <p:cNvPr id="96" name="object 9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68208" y="6109716"/>
              <a:ext cx="68199" cy="205740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446805" y="6039624"/>
              <a:ext cx="4411345" cy="530860"/>
            </a:xfrm>
            <a:custGeom>
              <a:avLst/>
              <a:gdLst/>
              <a:ahLst/>
              <a:cxnLst/>
              <a:rect l="l" t="t" r="r" b="b"/>
              <a:pathLst>
                <a:path w="4411345" h="530859">
                  <a:moveTo>
                    <a:pt x="160489" y="513588"/>
                  </a:moveTo>
                  <a:lnTo>
                    <a:pt x="0" y="513588"/>
                  </a:lnTo>
                  <a:lnTo>
                    <a:pt x="0" y="530352"/>
                  </a:lnTo>
                  <a:lnTo>
                    <a:pt x="160489" y="530352"/>
                  </a:lnTo>
                  <a:lnTo>
                    <a:pt x="160489" y="513588"/>
                  </a:lnTo>
                  <a:close/>
                </a:path>
                <a:path w="4411345" h="530859">
                  <a:moveTo>
                    <a:pt x="160489" y="457200"/>
                  </a:moveTo>
                  <a:lnTo>
                    <a:pt x="0" y="457200"/>
                  </a:lnTo>
                  <a:lnTo>
                    <a:pt x="0" y="473964"/>
                  </a:lnTo>
                  <a:lnTo>
                    <a:pt x="160489" y="473964"/>
                  </a:lnTo>
                  <a:lnTo>
                    <a:pt x="160489" y="457200"/>
                  </a:lnTo>
                  <a:close/>
                </a:path>
                <a:path w="4411345" h="530859">
                  <a:moveTo>
                    <a:pt x="4410938" y="0"/>
                  </a:moveTo>
                  <a:lnTo>
                    <a:pt x="239750" y="0"/>
                  </a:lnTo>
                  <a:lnTo>
                    <a:pt x="239750" y="13716"/>
                  </a:lnTo>
                  <a:lnTo>
                    <a:pt x="4410938" y="13716"/>
                  </a:lnTo>
                  <a:lnTo>
                    <a:pt x="44109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10939" y="6429756"/>
              <a:ext cx="132581" cy="181356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3872471" y="6429756"/>
              <a:ext cx="391795" cy="181610"/>
            </a:xfrm>
            <a:custGeom>
              <a:avLst/>
              <a:gdLst/>
              <a:ahLst/>
              <a:cxnLst/>
              <a:rect l="l" t="t" r="r" b="b"/>
              <a:pathLst>
                <a:path w="391795" h="181609">
                  <a:moveTo>
                    <a:pt x="25908" y="149352"/>
                  </a:moveTo>
                  <a:lnTo>
                    <a:pt x="0" y="149352"/>
                  </a:lnTo>
                  <a:lnTo>
                    <a:pt x="0" y="179832"/>
                  </a:lnTo>
                  <a:lnTo>
                    <a:pt x="25908" y="179832"/>
                  </a:lnTo>
                  <a:lnTo>
                    <a:pt x="25908" y="149352"/>
                  </a:lnTo>
                  <a:close/>
                </a:path>
                <a:path w="391795" h="181609">
                  <a:moveTo>
                    <a:pt x="222516" y="132588"/>
                  </a:moveTo>
                  <a:lnTo>
                    <a:pt x="207276" y="132588"/>
                  </a:lnTo>
                  <a:lnTo>
                    <a:pt x="206222" y="136969"/>
                  </a:lnTo>
                  <a:lnTo>
                    <a:pt x="204889" y="140119"/>
                  </a:lnTo>
                  <a:lnTo>
                    <a:pt x="203276" y="142214"/>
                  </a:lnTo>
                  <a:lnTo>
                    <a:pt x="201752" y="144310"/>
                  </a:lnTo>
                  <a:lnTo>
                    <a:pt x="199555" y="145834"/>
                  </a:lnTo>
                  <a:lnTo>
                    <a:pt x="196799" y="146596"/>
                  </a:lnTo>
                  <a:lnTo>
                    <a:pt x="194132" y="147548"/>
                  </a:lnTo>
                  <a:lnTo>
                    <a:pt x="189941" y="147929"/>
                  </a:lnTo>
                  <a:lnTo>
                    <a:pt x="184315" y="147828"/>
                  </a:lnTo>
                  <a:lnTo>
                    <a:pt x="138696" y="147828"/>
                  </a:lnTo>
                  <a:lnTo>
                    <a:pt x="138696" y="146596"/>
                  </a:lnTo>
                  <a:lnTo>
                    <a:pt x="165265" y="115735"/>
                  </a:lnTo>
                  <a:lnTo>
                    <a:pt x="179959" y="101422"/>
                  </a:lnTo>
                  <a:lnTo>
                    <a:pt x="188595" y="92760"/>
                  </a:lnTo>
                  <a:lnTo>
                    <a:pt x="214045" y="58966"/>
                  </a:lnTo>
                  <a:lnTo>
                    <a:pt x="216700" y="52959"/>
                  </a:lnTo>
                  <a:lnTo>
                    <a:pt x="217944" y="46583"/>
                  </a:lnTo>
                  <a:lnTo>
                    <a:pt x="217855" y="31572"/>
                  </a:lnTo>
                  <a:lnTo>
                    <a:pt x="216230" y="25057"/>
                  </a:lnTo>
                  <a:lnTo>
                    <a:pt x="212610" y="19151"/>
                  </a:lnTo>
                  <a:lnTo>
                    <a:pt x="210235" y="15240"/>
                  </a:lnTo>
                  <a:lnTo>
                    <a:pt x="173507" y="381"/>
                  </a:lnTo>
                  <a:lnTo>
                    <a:pt x="164503" y="0"/>
                  </a:lnTo>
                  <a:lnTo>
                    <a:pt x="157454" y="241"/>
                  </a:lnTo>
                  <a:lnTo>
                    <a:pt x="113563" y="10109"/>
                  </a:lnTo>
                  <a:lnTo>
                    <a:pt x="103644" y="13906"/>
                  </a:lnTo>
                  <a:lnTo>
                    <a:pt x="103644" y="44196"/>
                  </a:lnTo>
                  <a:lnTo>
                    <a:pt x="126504" y="44196"/>
                  </a:lnTo>
                  <a:lnTo>
                    <a:pt x="130416" y="31572"/>
                  </a:lnTo>
                  <a:lnTo>
                    <a:pt x="136169" y="22542"/>
                  </a:lnTo>
                  <a:lnTo>
                    <a:pt x="143776" y="17106"/>
                  </a:lnTo>
                  <a:lnTo>
                    <a:pt x="153263" y="15240"/>
                  </a:lnTo>
                  <a:lnTo>
                    <a:pt x="160604" y="15341"/>
                  </a:lnTo>
                  <a:lnTo>
                    <a:pt x="166319" y="18097"/>
                  </a:lnTo>
                  <a:lnTo>
                    <a:pt x="170510" y="23431"/>
                  </a:lnTo>
                  <a:lnTo>
                    <a:pt x="174701" y="28867"/>
                  </a:lnTo>
                  <a:lnTo>
                    <a:pt x="176796" y="36296"/>
                  </a:lnTo>
                  <a:lnTo>
                    <a:pt x="176707" y="52959"/>
                  </a:lnTo>
                  <a:lnTo>
                    <a:pt x="175653" y="58966"/>
                  </a:lnTo>
                  <a:lnTo>
                    <a:pt x="173177" y="65252"/>
                  </a:lnTo>
                  <a:lnTo>
                    <a:pt x="170789" y="71628"/>
                  </a:lnTo>
                  <a:lnTo>
                    <a:pt x="147650" y="104508"/>
                  </a:lnTo>
                  <a:lnTo>
                    <a:pt x="141071" y="112306"/>
                  </a:lnTo>
                  <a:lnTo>
                    <a:pt x="127088" y="129590"/>
                  </a:lnTo>
                  <a:lnTo>
                    <a:pt x="115684" y="145173"/>
                  </a:lnTo>
                  <a:lnTo>
                    <a:pt x="106857" y="159067"/>
                  </a:lnTo>
                  <a:lnTo>
                    <a:pt x="100596" y="171259"/>
                  </a:lnTo>
                  <a:lnTo>
                    <a:pt x="100596" y="179832"/>
                  </a:lnTo>
                  <a:lnTo>
                    <a:pt x="219468" y="179832"/>
                  </a:lnTo>
                  <a:lnTo>
                    <a:pt x="221526" y="147929"/>
                  </a:lnTo>
                  <a:lnTo>
                    <a:pt x="222516" y="132588"/>
                  </a:lnTo>
                  <a:close/>
                </a:path>
                <a:path w="391795" h="181609">
                  <a:moveTo>
                    <a:pt x="391680" y="122974"/>
                  </a:moveTo>
                  <a:lnTo>
                    <a:pt x="379704" y="84010"/>
                  </a:lnTo>
                  <a:lnTo>
                    <a:pt x="353453" y="70929"/>
                  </a:lnTo>
                  <a:lnTo>
                    <a:pt x="353453" y="122809"/>
                  </a:lnTo>
                  <a:lnTo>
                    <a:pt x="353364" y="130200"/>
                  </a:lnTo>
                  <a:lnTo>
                    <a:pt x="335102" y="166217"/>
                  </a:lnTo>
                  <a:lnTo>
                    <a:pt x="325767" y="166116"/>
                  </a:lnTo>
                  <a:lnTo>
                    <a:pt x="316623" y="166217"/>
                  </a:lnTo>
                  <a:lnTo>
                    <a:pt x="299135" y="130200"/>
                  </a:lnTo>
                  <a:lnTo>
                    <a:pt x="298716" y="119164"/>
                  </a:lnTo>
                  <a:lnTo>
                    <a:pt x="298780" y="112014"/>
                  </a:lnTo>
                  <a:lnTo>
                    <a:pt x="329285" y="88392"/>
                  </a:lnTo>
                  <a:lnTo>
                    <a:pt x="337197" y="88493"/>
                  </a:lnTo>
                  <a:lnTo>
                    <a:pt x="353453" y="122809"/>
                  </a:lnTo>
                  <a:lnTo>
                    <a:pt x="353453" y="70929"/>
                  </a:lnTo>
                  <a:lnTo>
                    <a:pt x="351612" y="70573"/>
                  </a:lnTo>
                  <a:lnTo>
                    <a:pt x="344436" y="70104"/>
                  </a:lnTo>
                  <a:lnTo>
                    <a:pt x="336245" y="70205"/>
                  </a:lnTo>
                  <a:lnTo>
                    <a:pt x="301574" y="84010"/>
                  </a:lnTo>
                  <a:lnTo>
                    <a:pt x="300240" y="83540"/>
                  </a:lnTo>
                  <a:lnTo>
                    <a:pt x="315823" y="45034"/>
                  </a:lnTo>
                  <a:lnTo>
                    <a:pt x="356717" y="19710"/>
                  </a:lnTo>
                  <a:lnTo>
                    <a:pt x="370344" y="18288"/>
                  </a:lnTo>
                  <a:lnTo>
                    <a:pt x="370344" y="10287"/>
                  </a:lnTo>
                  <a:lnTo>
                    <a:pt x="363296" y="1524"/>
                  </a:lnTo>
                  <a:lnTo>
                    <a:pt x="348754" y="3441"/>
                  </a:lnTo>
                  <a:lnTo>
                    <a:pt x="335000" y="6896"/>
                  </a:lnTo>
                  <a:lnTo>
                    <a:pt x="298742" y="26504"/>
                  </a:lnTo>
                  <a:lnTo>
                    <a:pt x="273469" y="57632"/>
                  </a:lnTo>
                  <a:lnTo>
                    <a:pt x="261416" y="97370"/>
                  </a:lnTo>
                  <a:lnTo>
                    <a:pt x="260616" y="112014"/>
                  </a:lnTo>
                  <a:lnTo>
                    <a:pt x="261086" y="122809"/>
                  </a:lnTo>
                  <a:lnTo>
                    <a:pt x="277596" y="163652"/>
                  </a:lnTo>
                  <a:lnTo>
                    <a:pt x="315239" y="180873"/>
                  </a:lnTo>
                  <a:lnTo>
                    <a:pt x="324904" y="181356"/>
                  </a:lnTo>
                  <a:lnTo>
                    <a:pt x="335483" y="180911"/>
                  </a:lnTo>
                  <a:lnTo>
                    <a:pt x="373964" y="166217"/>
                  </a:lnTo>
                  <a:lnTo>
                    <a:pt x="391223" y="131406"/>
                  </a:lnTo>
                  <a:lnTo>
                    <a:pt x="391680" y="1229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60735" y="6461760"/>
              <a:ext cx="143637" cy="143256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4608576" y="6429756"/>
              <a:ext cx="283845" cy="181610"/>
            </a:xfrm>
            <a:custGeom>
              <a:avLst/>
              <a:gdLst/>
              <a:ahLst/>
              <a:cxnLst/>
              <a:rect l="l" t="t" r="r" b="b"/>
              <a:pathLst>
                <a:path w="283845" h="181609">
                  <a:moveTo>
                    <a:pt x="7905" y="54864"/>
                  </a:moveTo>
                  <a:lnTo>
                    <a:pt x="0" y="41529"/>
                  </a:lnTo>
                  <a:lnTo>
                    <a:pt x="67913" y="0"/>
                  </a:lnTo>
                  <a:lnTo>
                    <a:pt x="84582" y="0"/>
                  </a:lnTo>
                  <a:lnTo>
                    <a:pt x="84262" y="6875"/>
                  </a:lnTo>
                  <a:lnTo>
                    <a:pt x="84022" y="14930"/>
                  </a:lnTo>
                  <a:lnTo>
                    <a:pt x="83872" y="24163"/>
                  </a:lnTo>
                  <a:lnTo>
                    <a:pt x="83820" y="39624"/>
                  </a:lnTo>
                  <a:lnTo>
                    <a:pt x="36576" y="39624"/>
                  </a:lnTo>
                  <a:lnTo>
                    <a:pt x="16954" y="48768"/>
                  </a:lnTo>
                  <a:lnTo>
                    <a:pt x="7905" y="54864"/>
                  </a:lnTo>
                  <a:close/>
                </a:path>
                <a:path w="283845" h="181609">
                  <a:moveTo>
                    <a:pt x="120396" y="179832"/>
                  </a:moveTo>
                  <a:lnTo>
                    <a:pt x="7620" y="179832"/>
                  </a:lnTo>
                  <a:lnTo>
                    <a:pt x="7620" y="167640"/>
                  </a:lnTo>
                  <a:lnTo>
                    <a:pt x="17335" y="167354"/>
                  </a:lnTo>
                  <a:lnTo>
                    <a:pt x="24193" y="166782"/>
                  </a:lnTo>
                  <a:lnTo>
                    <a:pt x="32575" y="165258"/>
                  </a:lnTo>
                  <a:lnTo>
                    <a:pt x="35718" y="164211"/>
                  </a:lnTo>
                  <a:lnTo>
                    <a:pt x="37909" y="162687"/>
                  </a:lnTo>
                  <a:lnTo>
                    <a:pt x="40100" y="161258"/>
                  </a:lnTo>
                  <a:lnTo>
                    <a:pt x="41719" y="159162"/>
                  </a:lnTo>
                  <a:lnTo>
                    <a:pt x="42672" y="156495"/>
                  </a:lnTo>
                  <a:lnTo>
                    <a:pt x="43719" y="153828"/>
                  </a:lnTo>
                  <a:lnTo>
                    <a:pt x="44196" y="149447"/>
                  </a:lnTo>
                  <a:lnTo>
                    <a:pt x="44196" y="46196"/>
                  </a:lnTo>
                  <a:lnTo>
                    <a:pt x="36576" y="39624"/>
                  </a:lnTo>
                  <a:lnTo>
                    <a:pt x="83820" y="39624"/>
                  </a:lnTo>
                  <a:lnTo>
                    <a:pt x="83898" y="149447"/>
                  </a:lnTo>
                  <a:lnTo>
                    <a:pt x="84105" y="152209"/>
                  </a:lnTo>
                  <a:lnTo>
                    <a:pt x="84677" y="154686"/>
                  </a:lnTo>
                  <a:lnTo>
                    <a:pt x="85248" y="157353"/>
                  </a:lnTo>
                  <a:lnTo>
                    <a:pt x="86296" y="159448"/>
                  </a:lnTo>
                  <a:lnTo>
                    <a:pt x="87725" y="160972"/>
                  </a:lnTo>
                  <a:lnTo>
                    <a:pt x="89154" y="162591"/>
                  </a:lnTo>
                  <a:lnTo>
                    <a:pt x="91249" y="163830"/>
                  </a:lnTo>
                  <a:lnTo>
                    <a:pt x="93916" y="164687"/>
                  </a:lnTo>
                  <a:lnTo>
                    <a:pt x="96583" y="165639"/>
                  </a:lnTo>
                  <a:lnTo>
                    <a:pt x="100012" y="166401"/>
                  </a:lnTo>
                  <a:lnTo>
                    <a:pt x="104108" y="166782"/>
                  </a:lnTo>
                  <a:lnTo>
                    <a:pt x="108299" y="167354"/>
                  </a:lnTo>
                  <a:lnTo>
                    <a:pt x="113728" y="167640"/>
                  </a:lnTo>
                  <a:lnTo>
                    <a:pt x="120396" y="167640"/>
                  </a:lnTo>
                  <a:lnTo>
                    <a:pt x="120396" y="179832"/>
                  </a:lnTo>
                  <a:close/>
                </a:path>
                <a:path w="283845" h="181609">
                  <a:moveTo>
                    <a:pt x="216979" y="181356"/>
                  </a:moveTo>
                  <a:lnTo>
                    <a:pt x="178108" y="169019"/>
                  </a:lnTo>
                  <a:lnTo>
                    <a:pt x="157781" y="131575"/>
                  </a:lnTo>
                  <a:lnTo>
                    <a:pt x="153924" y="92297"/>
                  </a:lnTo>
                  <a:lnTo>
                    <a:pt x="155010" y="71242"/>
                  </a:lnTo>
                  <a:lnTo>
                    <a:pt x="171164" y="23812"/>
                  </a:lnTo>
                  <a:lnTo>
                    <a:pt x="204717" y="1537"/>
                  </a:lnTo>
                  <a:lnTo>
                    <a:pt x="219360" y="0"/>
                  </a:lnTo>
                  <a:lnTo>
                    <a:pt x="234486" y="1412"/>
                  </a:lnTo>
                  <a:lnTo>
                    <a:pt x="247566" y="5512"/>
                  </a:lnTo>
                  <a:lnTo>
                    <a:pt x="258593" y="12309"/>
                  </a:lnTo>
                  <a:lnTo>
                    <a:pt x="261357" y="15240"/>
                  </a:lnTo>
                  <a:lnTo>
                    <a:pt x="218598" y="15240"/>
                  </a:lnTo>
                  <a:lnTo>
                    <a:pt x="212312" y="15335"/>
                  </a:lnTo>
                  <a:lnTo>
                    <a:pt x="194914" y="55913"/>
                  </a:lnTo>
                  <a:lnTo>
                    <a:pt x="193623" y="82837"/>
                  </a:lnTo>
                  <a:lnTo>
                    <a:pt x="193708" y="102064"/>
                  </a:lnTo>
                  <a:lnTo>
                    <a:pt x="197600" y="141495"/>
                  </a:lnTo>
                  <a:lnTo>
                    <a:pt x="212979" y="166211"/>
                  </a:lnTo>
                  <a:lnTo>
                    <a:pt x="259023" y="166211"/>
                  </a:lnTo>
                  <a:lnTo>
                    <a:pt x="257189" y="168215"/>
                  </a:lnTo>
                  <a:lnTo>
                    <a:pt x="245792" y="175533"/>
                  </a:lnTo>
                  <a:lnTo>
                    <a:pt x="232395" y="179904"/>
                  </a:lnTo>
                  <a:lnTo>
                    <a:pt x="216979" y="181356"/>
                  </a:lnTo>
                  <a:close/>
                </a:path>
                <a:path w="283845" h="181609">
                  <a:moveTo>
                    <a:pt x="259023" y="166211"/>
                  </a:moveTo>
                  <a:lnTo>
                    <a:pt x="222504" y="166211"/>
                  </a:lnTo>
                  <a:lnTo>
                    <a:pt x="225456" y="165449"/>
                  </a:lnTo>
                  <a:lnTo>
                    <a:pt x="227933" y="163830"/>
                  </a:lnTo>
                  <a:lnTo>
                    <a:pt x="230505" y="162306"/>
                  </a:lnTo>
                  <a:lnTo>
                    <a:pt x="232791" y="159829"/>
                  </a:lnTo>
                  <a:lnTo>
                    <a:pt x="234791" y="156400"/>
                  </a:lnTo>
                  <a:lnTo>
                    <a:pt x="236791" y="153066"/>
                  </a:lnTo>
                  <a:lnTo>
                    <a:pt x="238506" y="148590"/>
                  </a:lnTo>
                  <a:lnTo>
                    <a:pt x="239839" y="142875"/>
                  </a:lnTo>
                  <a:lnTo>
                    <a:pt x="241268" y="137350"/>
                  </a:lnTo>
                  <a:lnTo>
                    <a:pt x="242315" y="130302"/>
                  </a:lnTo>
                  <a:lnTo>
                    <a:pt x="243317" y="115506"/>
                  </a:lnTo>
                  <a:lnTo>
                    <a:pt x="243613" y="108692"/>
                  </a:lnTo>
                  <a:lnTo>
                    <a:pt x="243731" y="82837"/>
                  </a:lnTo>
                  <a:lnTo>
                    <a:pt x="243399" y="72747"/>
                  </a:lnTo>
                  <a:lnTo>
                    <a:pt x="236886" y="31051"/>
                  </a:lnTo>
                  <a:lnTo>
                    <a:pt x="234696" y="25431"/>
                  </a:lnTo>
                  <a:lnTo>
                    <a:pt x="232124" y="21431"/>
                  </a:lnTo>
                  <a:lnTo>
                    <a:pt x="226123" y="16573"/>
                  </a:lnTo>
                  <a:lnTo>
                    <a:pt x="222599" y="15335"/>
                  </a:lnTo>
                  <a:lnTo>
                    <a:pt x="218598" y="15240"/>
                  </a:lnTo>
                  <a:lnTo>
                    <a:pt x="261357" y="15240"/>
                  </a:lnTo>
                  <a:lnTo>
                    <a:pt x="279511" y="49375"/>
                  </a:lnTo>
                  <a:lnTo>
                    <a:pt x="283463" y="88296"/>
                  </a:lnTo>
                  <a:lnTo>
                    <a:pt x="282410" y="109958"/>
                  </a:lnTo>
                  <a:lnTo>
                    <a:pt x="279249" y="128789"/>
                  </a:lnTo>
                  <a:lnTo>
                    <a:pt x="273980" y="144781"/>
                  </a:lnTo>
                  <a:lnTo>
                    <a:pt x="266604" y="157924"/>
                  </a:lnTo>
                  <a:lnTo>
                    <a:pt x="259023" y="166211"/>
                  </a:lnTo>
                  <a:close/>
                </a:path>
                <a:path w="283845" h="181609">
                  <a:moveTo>
                    <a:pt x="222504" y="166211"/>
                  </a:moveTo>
                  <a:lnTo>
                    <a:pt x="212979" y="166211"/>
                  </a:lnTo>
                  <a:lnTo>
                    <a:pt x="219170" y="166116"/>
                  </a:lnTo>
                  <a:lnTo>
                    <a:pt x="222504" y="1662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4747236" y="5881230"/>
            <a:ext cx="888365" cy="68262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5"/>
              </a:spcBef>
            </a:pPr>
            <a:r>
              <a:rPr sz="1250" spc="-25" dirty="0">
                <a:latin typeface="Cambria"/>
                <a:cs typeface="Cambria"/>
              </a:rPr>
              <a:t>𝟓</a:t>
            </a:r>
            <a:r>
              <a:rPr sz="2625" spc="-37" baseline="-17460" dirty="0">
                <a:latin typeface="Batang"/>
                <a:cs typeface="Batang"/>
              </a:rPr>
              <a:t>개</a:t>
            </a:r>
            <a:endParaRPr sz="2625" baseline="-17460" dirty="0">
              <a:latin typeface="Batang"/>
              <a:cs typeface="Batang"/>
            </a:endParaRPr>
          </a:p>
          <a:p>
            <a:pPr marL="160020">
              <a:lnSpc>
                <a:spcPct val="100000"/>
              </a:lnSpc>
              <a:spcBef>
                <a:spcPts val="610"/>
              </a:spcBef>
              <a:tabLst>
                <a:tab pos="849630" algn="l"/>
              </a:tabLst>
            </a:pPr>
            <a:r>
              <a:rPr lang="en-US" sz="1500" spc="75" dirty="0">
                <a:latin typeface="Cambria"/>
                <a:cs typeface="Cambria"/>
              </a:rPr>
              <a:t>-</a:t>
            </a:r>
            <a:r>
              <a:rPr sz="1500" spc="75" dirty="0">
                <a:latin typeface="Cambria"/>
                <a:cs typeface="Cambria"/>
              </a:rPr>
              <a:t>𝟏𝟎</a:t>
            </a:r>
            <a:r>
              <a:rPr sz="1500" spc="500" dirty="0">
                <a:latin typeface="Cambria"/>
                <a:cs typeface="Cambria"/>
              </a:rPr>
              <a:t> </a:t>
            </a:r>
            <a:r>
              <a:rPr sz="1500" u="dbl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500" dirty="0">
              <a:latin typeface="Times New Roman"/>
              <a:cs typeface="Times New Roman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88392" y="6429755"/>
            <a:ext cx="6704330" cy="303530"/>
            <a:chOff x="88392" y="6429755"/>
            <a:chExt cx="6704330" cy="303530"/>
          </a:xfrm>
        </p:grpSpPr>
        <p:pic>
          <p:nvPicPr>
            <p:cNvPr id="104" name="object 10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657087" y="6429756"/>
              <a:ext cx="129540" cy="181356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5815571" y="6429756"/>
              <a:ext cx="977265" cy="181610"/>
            </a:xfrm>
            <a:custGeom>
              <a:avLst/>
              <a:gdLst/>
              <a:ahLst/>
              <a:cxnLst/>
              <a:rect l="l" t="t" r="r" b="b"/>
              <a:pathLst>
                <a:path w="977265" h="181609">
                  <a:moveTo>
                    <a:pt x="25920" y="149352"/>
                  </a:moveTo>
                  <a:lnTo>
                    <a:pt x="0" y="149352"/>
                  </a:lnTo>
                  <a:lnTo>
                    <a:pt x="0" y="179832"/>
                  </a:lnTo>
                  <a:lnTo>
                    <a:pt x="25920" y="179832"/>
                  </a:lnTo>
                  <a:lnTo>
                    <a:pt x="25920" y="149352"/>
                  </a:lnTo>
                  <a:close/>
                </a:path>
                <a:path w="977265" h="181609">
                  <a:moveTo>
                    <a:pt x="230124" y="73723"/>
                  </a:moveTo>
                  <a:lnTo>
                    <a:pt x="220802" y="29502"/>
                  </a:lnTo>
                  <a:lnTo>
                    <a:pt x="209410" y="15240"/>
                  </a:lnTo>
                  <a:lnTo>
                    <a:pt x="204355" y="10706"/>
                  </a:lnTo>
                  <a:lnTo>
                    <a:pt x="193319" y="4800"/>
                  </a:lnTo>
                  <a:lnTo>
                    <a:pt x="192036" y="4457"/>
                  </a:lnTo>
                  <a:lnTo>
                    <a:pt x="192036" y="67056"/>
                  </a:lnTo>
                  <a:lnTo>
                    <a:pt x="191947" y="72123"/>
                  </a:lnTo>
                  <a:lnTo>
                    <a:pt x="191846" y="73723"/>
                  </a:lnTo>
                  <a:lnTo>
                    <a:pt x="191274" y="75819"/>
                  </a:lnTo>
                  <a:lnTo>
                    <a:pt x="190792" y="78016"/>
                  </a:lnTo>
                  <a:lnTo>
                    <a:pt x="190220" y="79629"/>
                  </a:lnTo>
                  <a:lnTo>
                    <a:pt x="189458" y="80683"/>
                  </a:lnTo>
                  <a:lnTo>
                    <a:pt x="188696" y="81826"/>
                  </a:lnTo>
                  <a:lnTo>
                    <a:pt x="187274" y="83248"/>
                  </a:lnTo>
                  <a:lnTo>
                    <a:pt x="185077" y="84963"/>
                  </a:lnTo>
                  <a:lnTo>
                    <a:pt x="182892" y="86779"/>
                  </a:lnTo>
                  <a:lnTo>
                    <a:pt x="180505" y="88303"/>
                  </a:lnTo>
                  <a:lnTo>
                    <a:pt x="177939" y="89446"/>
                  </a:lnTo>
                  <a:lnTo>
                    <a:pt x="175463" y="90779"/>
                  </a:lnTo>
                  <a:lnTo>
                    <a:pt x="172694" y="91630"/>
                  </a:lnTo>
                  <a:lnTo>
                    <a:pt x="166979" y="92773"/>
                  </a:lnTo>
                  <a:lnTo>
                    <a:pt x="163842" y="93065"/>
                  </a:lnTo>
                  <a:lnTo>
                    <a:pt x="160502" y="92964"/>
                  </a:lnTo>
                  <a:lnTo>
                    <a:pt x="135737" y="56832"/>
                  </a:lnTo>
                  <a:lnTo>
                    <a:pt x="135686" y="55333"/>
                  </a:lnTo>
                  <a:lnTo>
                    <a:pt x="137439" y="38125"/>
                  </a:lnTo>
                  <a:lnTo>
                    <a:pt x="142836" y="25463"/>
                  </a:lnTo>
                  <a:lnTo>
                    <a:pt x="151790" y="17830"/>
                  </a:lnTo>
                  <a:lnTo>
                    <a:pt x="164312" y="15240"/>
                  </a:lnTo>
                  <a:lnTo>
                    <a:pt x="173367" y="15341"/>
                  </a:lnTo>
                  <a:lnTo>
                    <a:pt x="191604" y="55333"/>
                  </a:lnTo>
                  <a:lnTo>
                    <a:pt x="192036" y="67056"/>
                  </a:lnTo>
                  <a:lnTo>
                    <a:pt x="192036" y="4457"/>
                  </a:lnTo>
                  <a:lnTo>
                    <a:pt x="180416" y="1244"/>
                  </a:lnTo>
                  <a:lnTo>
                    <a:pt x="165646" y="0"/>
                  </a:lnTo>
                  <a:lnTo>
                    <a:pt x="155498" y="520"/>
                  </a:lnTo>
                  <a:lnTo>
                    <a:pt x="115747" y="16268"/>
                  </a:lnTo>
                  <a:lnTo>
                    <a:pt x="98056" y="50622"/>
                  </a:lnTo>
                  <a:lnTo>
                    <a:pt x="97536" y="58966"/>
                  </a:lnTo>
                  <a:lnTo>
                    <a:pt x="98348" y="70700"/>
                  </a:lnTo>
                  <a:lnTo>
                    <a:pt x="125526" y="107899"/>
                  </a:lnTo>
                  <a:lnTo>
                    <a:pt x="154889" y="111353"/>
                  </a:lnTo>
                  <a:lnTo>
                    <a:pt x="162788" y="110299"/>
                  </a:lnTo>
                  <a:lnTo>
                    <a:pt x="169367" y="108115"/>
                  </a:lnTo>
                  <a:lnTo>
                    <a:pt x="175933" y="106019"/>
                  </a:lnTo>
                  <a:lnTo>
                    <a:pt x="182600" y="102590"/>
                  </a:lnTo>
                  <a:lnTo>
                    <a:pt x="189369" y="97726"/>
                  </a:lnTo>
                  <a:lnTo>
                    <a:pt x="190703" y="98209"/>
                  </a:lnTo>
                  <a:lnTo>
                    <a:pt x="180225" y="136779"/>
                  </a:lnTo>
                  <a:lnTo>
                    <a:pt x="170891" y="148310"/>
                  </a:lnTo>
                  <a:lnTo>
                    <a:pt x="165747" y="153454"/>
                  </a:lnTo>
                  <a:lnTo>
                    <a:pt x="159740" y="157454"/>
                  </a:lnTo>
                  <a:lnTo>
                    <a:pt x="152882" y="160210"/>
                  </a:lnTo>
                  <a:lnTo>
                    <a:pt x="146024" y="163068"/>
                  </a:lnTo>
                  <a:lnTo>
                    <a:pt x="137744" y="164592"/>
                  </a:lnTo>
                  <a:lnTo>
                    <a:pt x="128028" y="164592"/>
                  </a:lnTo>
                  <a:lnTo>
                    <a:pt x="128028" y="174028"/>
                  </a:lnTo>
                  <a:lnTo>
                    <a:pt x="134785" y="181356"/>
                  </a:lnTo>
                  <a:lnTo>
                    <a:pt x="156552" y="178231"/>
                  </a:lnTo>
                  <a:lnTo>
                    <a:pt x="175602" y="172008"/>
                  </a:lnTo>
                  <a:lnTo>
                    <a:pt x="216306" y="134975"/>
                  </a:lnTo>
                  <a:lnTo>
                    <a:pt x="228358" y="97726"/>
                  </a:lnTo>
                  <a:lnTo>
                    <a:pt x="228600" y="96685"/>
                  </a:lnTo>
                  <a:lnTo>
                    <a:pt x="228841" y="93065"/>
                  </a:lnTo>
                  <a:lnTo>
                    <a:pt x="230124" y="73723"/>
                  </a:lnTo>
                  <a:close/>
                </a:path>
                <a:path w="977265" h="181609">
                  <a:moveTo>
                    <a:pt x="382524" y="132588"/>
                  </a:moveTo>
                  <a:lnTo>
                    <a:pt x="367296" y="132588"/>
                  </a:lnTo>
                  <a:lnTo>
                    <a:pt x="366242" y="136969"/>
                  </a:lnTo>
                  <a:lnTo>
                    <a:pt x="364909" y="140119"/>
                  </a:lnTo>
                  <a:lnTo>
                    <a:pt x="363296" y="142214"/>
                  </a:lnTo>
                  <a:lnTo>
                    <a:pt x="361772" y="144310"/>
                  </a:lnTo>
                  <a:lnTo>
                    <a:pt x="359575" y="145834"/>
                  </a:lnTo>
                  <a:lnTo>
                    <a:pt x="356819" y="146596"/>
                  </a:lnTo>
                  <a:lnTo>
                    <a:pt x="354152" y="147548"/>
                  </a:lnTo>
                  <a:lnTo>
                    <a:pt x="349948" y="147929"/>
                  </a:lnTo>
                  <a:lnTo>
                    <a:pt x="344335" y="147828"/>
                  </a:lnTo>
                  <a:lnTo>
                    <a:pt x="298716" y="147828"/>
                  </a:lnTo>
                  <a:lnTo>
                    <a:pt x="298716" y="146596"/>
                  </a:lnTo>
                  <a:lnTo>
                    <a:pt x="325285" y="115735"/>
                  </a:lnTo>
                  <a:lnTo>
                    <a:pt x="339979" y="101422"/>
                  </a:lnTo>
                  <a:lnTo>
                    <a:pt x="348615" y="92760"/>
                  </a:lnTo>
                  <a:lnTo>
                    <a:pt x="374065" y="58966"/>
                  </a:lnTo>
                  <a:lnTo>
                    <a:pt x="376720" y="52959"/>
                  </a:lnTo>
                  <a:lnTo>
                    <a:pt x="377964" y="46583"/>
                  </a:lnTo>
                  <a:lnTo>
                    <a:pt x="377875" y="31572"/>
                  </a:lnTo>
                  <a:lnTo>
                    <a:pt x="376237" y="25057"/>
                  </a:lnTo>
                  <a:lnTo>
                    <a:pt x="372630" y="19151"/>
                  </a:lnTo>
                  <a:lnTo>
                    <a:pt x="370255" y="15240"/>
                  </a:lnTo>
                  <a:lnTo>
                    <a:pt x="333527" y="381"/>
                  </a:lnTo>
                  <a:lnTo>
                    <a:pt x="324523" y="0"/>
                  </a:lnTo>
                  <a:lnTo>
                    <a:pt x="317474" y="241"/>
                  </a:lnTo>
                  <a:lnTo>
                    <a:pt x="273583" y="10109"/>
                  </a:lnTo>
                  <a:lnTo>
                    <a:pt x="263664" y="13906"/>
                  </a:lnTo>
                  <a:lnTo>
                    <a:pt x="263664" y="44196"/>
                  </a:lnTo>
                  <a:lnTo>
                    <a:pt x="286512" y="44196"/>
                  </a:lnTo>
                  <a:lnTo>
                    <a:pt x="290436" y="31572"/>
                  </a:lnTo>
                  <a:lnTo>
                    <a:pt x="296189" y="22542"/>
                  </a:lnTo>
                  <a:lnTo>
                    <a:pt x="303796" y="17106"/>
                  </a:lnTo>
                  <a:lnTo>
                    <a:pt x="313283" y="15240"/>
                  </a:lnTo>
                  <a:lnTo>
                    <a:pt x="320611" y="15341"/>
                  </a:lnTo>
                  <a:lnTo>
                    <a:pt x="326339" y="18097"/>
                  </a:lnTo>
                  <a:lnTo>
                    <a:pt x="330530" y="23431"/>
                  </a:lnTo>
                  <a:lnTo>
                    <a:pt x="334721" y="28867"/>
                  </a:lnTo>
                  <a:lnTo>
                    <a:pt x="336816" y="36296"/>
                  </a:lnTo>
                  <a:lnTo>
                    <a:pt x="336727" y="52959"/>
                  </a:lnTo>
                  <a:lnTo>
                    <a:pt x="335661" y="58966"/>
                  </a:lnTo>
                  <a:lnTo>
                    <a:pt x="333197" y="65252"/>
                  </a:lnTo>
                  <a:lnTo>
                    <a:pt x="330809" y="71628"/>
                  </a:lnTo>
                  <a:lnTo>
                    <a:pt x="307670" y="104508"/>
                  </a:lnTo>
                  <a:lnTo>
                    <a:pt x="301091" y="112306"/>
                  </a:lnTo>
                  <a:lnTo>
                    <a:pt x="287108" y="129590"/>
                  </a:lnTo>
                  <a:lnTo>
                    <a:pt x="275704" y="145173"/>
                  </a:lnTo>
                  <a:lnTo>
                    <a:pt x="266877" y="159067"/>
                  </a:lnTo>
                  <a:lnTo>
                    <a:pt x="260616" y="171259"/>
                  </a:lnTo>
                  <a:lnTo>
                    <a:pt x="260616" y="179832"/>
                  </a:lnTo>
                  <a:lnTo>
                    <a:pt x="379488" y="179832"/>
                  </a:lnTo>
                  <a:lnTo>
                    <a:pt x="381546" y="147929"/>
                  </a:lnTo>
                  <a:lnTo>
                    <a:pt x="382524" y="132588"/>
                  </a:lnTo>
                  <a:close/>
                </a:path>
                <a:path w="977265" h="181609">
                  <a:moveTo>
                    <a:pt x="551700" y="122974"/>
                  </a:moveTo>
                  <a:lnTo>
                    <a:pt x="539724" y="84010"/>
                  </a:lnTo>
                  <a:lnTo>
                    <a:pt x="513473" y="70929"/>
                  </a:lnTo>
                  <a:lnTo>
                    <a:pt x="513473" y="122809"/>
                  </a:lnTo>
                  <a:lnTo>
                    <a:pt x="513384" y="130200"/>
                  </a:lnTo>
                  <a:lnTo>
                    <a:pt x="495122" y="166217"/>
                  </a:lnTo>
                  <a:lnTo>
                    <a:pt x="485787" y="166116"/>
                  </a:lnTo>
                  <a:lnTo>
                    <a:pt x="476631" y="166217"/>
                  </a:lnTo>
                  <a:lnTo>
                    <a:pt x="459155" y="130200"/>
                  </a:lnTo>
                  <a:lnTo>
                    <a:pt x="458736" y="119164"/>
                  </a:lnTo>
                  <a:lnTo>
                    <a:pt x="458800" y="112014"/>
                  </a:lnTo>
                  <a:lnTo>
                    <a:pt x="489305" y="88392"/>
                  </a:lnTo>
                  <a:lnTo>
                    <a:pt x="497205" y="88493"/>
                  </a:lnTo>
                  <a:lnTo>
                    <a:pt x="513473" y="122809"/>
                  </a:lnTo>
                  <a:lnTo>
                    <a:pt x="513473" y="70929"/>
                  </a:lnTo>
                  <a:lnTo>
                    <a:pt x="511632" y="70573"/>
                  </a:lnTo>
                  <a:lnTo>
                    <a:pt x="504456" y="70104"/>
                  </a:lnTo>
                  <a:lnTo>
                    <a:pt x="496265" y="70205"/>
                  </a:lnTo>
                  <a:lnTo>
                    <a:pt x="461594" y="84010"/>
                  </a:lnTo>
                  <a:lnTo>
                    <a:pt x="460260" y="83540"/>
                  </a:lnTo>
                  <a:lnTo>
                    <a:pt x="475843" y="45034"/>
                  </a:lnTo>
                  <a:lnTo>
                    <a:pt x="516737" y="19710"/>
                  </a:lnTo>
                  <a:lnTo>
                    <a:pt x="530364" y="18288"/>
                  </a:lnTo>
                  <a:lnTo>
                    <a:pt x="530364" y="10287"/>
                  </a:lnTo>
                  <a:lnTo>
                    <a:pt x="523316" y="1524"/>
                  </a:lnTo>
                  <a:lnTo>
                    <a:pt x="508774" y="3441"/>
                  </a:lnTo>
                  <a:lnTo>
                    <a:pt x="495020" y="6896"/>
                  </a:lnTo>
                  <a:lnTo>
                    <a:pt x="458762" y="26504"/>
                  </a:lnTo>
                  <a:lnTo>
                    <a:pt x="433489" y="57632"/>
                  </a:lnTo>
                  <a:lnTo>
                    <a:pt x="421436" y="97370"/>
                  </a:lnTo>
                  <a:lnTo>
                    <a:pt x="420624" y="112014"/>
                  </a:lnTo>
                  <a:lnTo>
                    <a:pt x="421106" y="122809"/>
                  </a:lnTo>
                  <a:lnTo>
                    <a:pt x="437616" y="163652"/>
                  </a:lnTo>
                  <a:lnTo>
                    <a:pt x="475259" y="180873"/>
                  </a:lnTo>
                  <a:lnTo>
                    <a:pt x="484924" y="181356"/>
                  </a:lnTo>
                  <a:lnTo>
                    <a:pt x="495503" y="180911"/>
                  </a:lnTo>
                  <a:lnTo>
                    <a:pt x="533984" y="166217"/>
                  </a:lnTo>
                  <a:lnTo>
                    <a:pt x="551243" y="131406"/>
                  </a:lnTo>
                  <a:lnTo>
                    <a:pt x="551700" y="122974"/>
                  </a:lnTo>
                  <a:close/>
                </a:path>
                <a:path w="977265" h="181609">
                  <a:moveTo>
                    <a:pt x="705612" y="1524"/>
                  </a:moveTo>
                  <a:lnTo>
                    <a:pt x="580644" y="1524"/>
                  </a:lnTo>
                  <a:lnTo>
                    <a:pt x="580644" y="10668"/>
                  </a:lnTo>
                  <a:lnTo>
                    <a:pt x="585216" y="12103"/>
                  </a:lnTo>
                  <a:lnTo>
                    <a:pt x="588365" y="13525"/>
                  </a:lnTo>
                  <a:lnTo>
                    <a:pt x="594360" y="28384"/>
                  </a:lnTo>
                  <a:lnTo>
                    <a:pt x="594360" y="153352"/>
                  </a:lnTo>
                  <a:lnTo>
                    <a:pt x="594080" y="158026"/>
                  </a:lnTo>
                  <a:lnTo>
                    <a:pt x="592747" y="163068"/>
                  </a:lnTo>
                  <a:lnTo>
                    <a:pt x="591604" y="165163"/>
                  </a:lnTo>
                  <a:lnTo>
                    <a:pt x="589889" y="166687"/>
                  </a:lnTo>
                  <a:lnTo>
                    <a:pt x="588264" y="168402"/>
                  </a:lnTo>
                  <a:lnTo>
                    <a:pt x="585216" y="169735"/>
                  </a:lnTo>
                  <a:lnTo>
                    <a:pt x="580644" y="170688"/>
                  </a:lnTo>
                  <a:lnTo>
                    <a:pt x="580644" y="179832"/>
                  </a:lnTo>
                  <a:lnTo>
                    <a:pt x="649224" y="179832"/>
                  </a:lnTo>
                  <a:lnTo>
                    <a:pt x="649224" y="170688"/>
                  </a:lnTo>
                  <a:lnTo>
                    <a:pt x="644372" y="170027"/>
                  </a:lnTo>
                  <a:lnTo>
                    <a:pt x="640943" y="168884"/>
                  </a:lnTo>
                  <a:lnTo>
                    <a:pt x="638937" y="167170"/>
                  </a:lnTo>
                  <a:lnTo>
                    <a:pt x="637032" y="165646"/>
                  </a:lnTo>
                  <a:lnTo>
                    <a:pt x="635698" y="163449"/>
                  </a:lnTo>
                  <a:lnTo>
                    <a:pt x="634365" y="158115"/>
                  </a:lnTo>
                  <a:lnTo>
                    <a:pt x="633984" y="153352"/>
                  </a:lnTo>
                  <a:lnTo>
                    <a:pt x="633984" y="97536"/>
                  </a:lnTo>
                  <a:lnTo>
                    <a:pt x="650557" y="97536"/>
                  </a:lnTo>
                  <a:lnTo>
                    <a:pt x="654558" y="97637"/>
                  </a:lnTo>
                  <a:lnTo>
                    <a:pt x="665226" y="106019"/>
                  </a:lnTo>
                  <a:lnTo>
                    <a:pt x="666750" y="109067"/>
                  </a:lnTo>
                  <a:lnTo>
                    <a:pt x="667994" y="113347"/>
                  </a:lnTo>
                  <a:lnTo>
                    <a:pt x="669036" y="118872"/>
                  </a:lnTo>
                  <a:lnTo>
                    <a:pt x="684276" y="118872"/>
                  </a:lnTo>
                  <a:lnTo>
                    <a:pt x="684276" y="97536"/>
                  </a:lnTo>
                  <a:lnTo>
                    <a:pt x="684276" y="82397"/>
                  </a:lnTo>
                  <a:lnTo>
                    <a:pt x="684276" y="62484"/>
                  </a:lnTo>
                  <a:lnTo>
                    <a:pt x="669036" y="62484"/>
                  </a:lnTo>
                  <a:lnTo>
                    <a:pt x="668083" y="67729"/>
                  </a:lnTo>
                  <a:lnTo>
                    <a:pt x="666940" y="71729"/>
                  </a:lnTo>
                  <a:lnTo>
                    <a:pt x="665518" y="74485"/>
                  </a:lnTo>
                  <a:lnTo>
                    <a:pt x="664083" y="77343"/>
                  </a:lnTo>
                  <a:lnTo>
                    <a:pt x="662279" y="79438"/>
                  </a:lnTo>
                  <a:lnTo>
                    <a:pt x="659993" y="80581"/>
                  </a:lnTo>
                  <a:lnTo>
                    <a:pt x="657796" y="81826"/>
                  </a:lnTo>
                  <a:lnTo>
                    <a:pt x="654659" y="82397"/>
                  </a:lnTo>
                  <a:lnTo>
                    <a:pt x="650557" y="82296"/>
                  </a:lnTo>
                  <a:lnTo>
                    <a:pt x="633984" y="82296"/>
                  </a:lnTo>
                  <a:lnTo>
                    <a:pt x="633984" y="16764"/>
                  </a:lnTo>
                  <a:lnTo>
                    <a:pt x="658850" y="16764"/>
                  </a:lnTo>
                  <a:lnTo>
                    <a:pt x="680085" y="26200"/>
                  </a:lnTo>
                  <a:lnTo>
                    <a:pt x="682091" y="29146"/>
                  </a:lnTo>
                  <a:lnTo>
                    <a:pt x="684466" y="34671"/>
                  </a:lnTo>
                  <a:lnTo>
                    <a:pt x="687324" y="42672"/>
                  </a:lnTo>
                  <a:lnTo>
                    <a:pt x="705612" y="42672"/>
                  </a:lnTo>
                  <a:lnTo>
                    <a:pt x="705612" y="16764"/>
                  </a:lnTo>
                  <a:lnTo>
                    <a:pt x="705612" y="1524"/>
                  </a:lnTo>
                  <a:close/>
                </a:path>
                <a:path w="977265" h="181609">
                  <a:moveTo>
                    <a:pt x="798576" y="1524"/>
                  </a:moveTo>
                  <a:lnTo>
                    <a:pt x="731520" y="1524"/>
                  </a:lnTo>
                  <a:lnTo>
                    <a:pt x="731520" y="10668"/>
                  </a:lnTo>
                  <a:lnTo>
                    <a:pt x="736282" y="12103"/>
                  </a:lnTo>
                  <a:lnTo>
                    <a:pt x="739432" y="13525"/>
                  </a:lnTo>
                  <a:lnTo>
                    <a:pt x="742759" y="16675"/>
                  </a:lnTo>
                  <a:lnTo>
                    <a:pt x="743813" y="18770"/>
                  </a:lnTo>
                  <a:lnTo>
                    <a:pt x="744956" y="23812"/>
                  </a:lnTo>
                  <a:lnTo>
                    <a:pt x="745236" y="28295"/>
                  </a:lnTo>
                  <a:lnTo>
                    <a:pt x="745236" y="153352"/>
                  </a:lnTo>
                  <a:lnTo>
                    <a:pt x="744956" y="158026"/>
                  </a:lnTo>
                  <a:lnTo>
                    <a:pt x="743813" y="163068"/>
                  </a:lnTo>
                  <a:lnTo>
                    <a:pt x="742670" y="165074"/>
                  </a:lnTo>
                  <a:lnTo>
                    <a:pt x="740956" y="166598"/>
                  </a:lnTo>
                  <a:lnTo>
                    <a:pt x="739241" y="168211"/>
                  </a:lnTo>
                  <a:lnTo>
                    <a:pt x="736092" y="169545"/>
                  </a:lnTo>
                  <a:lnTo>
                    <a:pt x="731520" y="170688"/>
                  </a:lnTo>
                  <a:lnTo>
                    <a:pt x="731520" y="179832"/>
                  </a:lnTo>
                  <a:lnTo>
                    <a:pt x="798576" y="179832"/>
                  </a:lnTo>
                  <a:lnTo>
                    <a:pt x="798576" y="170688"/>
                  </a:lnTo>
                  <a:lnTo>
                    <a:pt x="794105" y="169545"/>
                  </a:lnTo>
                  <a:lnTo>
                    <a:pt x="790956" y="168211"/>
                  </a:lnTo>
                  <a:lnTo>
                    <a:pt x="789241" y="166598"/>
                  </a:lnTo>
                  <a:lnTo>
                    <a:pt x="787527" y="165074"/>
                  </a:lnTo>
                  <a:lnTo>
                    <a:pt x="786295" y="162979"/>
                  </a:lnTo>
                  <a:lnTo>
                    <a:pt x="785723" y="160312"/>
                  </a:lnTo>
                  <a:lnTo>
                    <a:pt x="785152" y="157835"/>
                  </a:lnTo>
                  <a:lnTo>
                    <a:pt x="784872" y="153352"/>
                  </a:lnTo>
                  <a:lnTo>
                    <a:pt x="784898" y="28295"/>
                  </a:lnTo>
                  <a:lnTo>
                    <a:pt x="798576" y="10668"/>
                  </a:lnTo>
                  <a:lnTo>
                    <a:pt x="798576" y="1524"/>
                  </a:lnTo>
                  <a:close/>
                </a:path>
                <a:path w="977265" h="181609">
                  <a:moveTo>
                    <a:pt x="976884" y="1524"/>
                  </a:moveTo>
                  <a:lnTo>
                    <a:pt x="824484" y="1524"/>
                  </a:lnTo>
                  <a:lnTo>
                    <a:pt x="824484" y="47244"/>
                  </a:lnTo>
                  <a:lnTo>
                    <a:pt x="842772" y="47244"/>
                  </a:lnTo>
                  <a:lnTo>
                    <a:pt x="845248" y="37528"/>
                  </a:lnTo>
                  <a:lnTo>
                    <a:pt x="847636" y="30772"/>
                  </a:lnTo>
                  <a:lnTo>
                    <a:pt x="870496" y="16764"/>
                  </a:lnTo>
                  <a:lnTo>
                    <a:pt x="880872" y="16764"/>
                  </a:lnTo>
                  <a:lnTo>
                    <a:pt x="880783" y="154406"/>
                  </a:lnTo>
                  <a:lnTo>
                    <a:pt x="880491" y="157162"/>
                  </a:lnTo>
                  <a:lnTo>
                    <a:pt x="880300" y="160020"/>
                  </a:lnTo>
                  <a:lnTo>
                    <a:pt x="879640" y="162407"/>
                  </a:lnTo>
                  <a:lnTo>
                    <a:pt x="878586" y="164122"/>
                  </a:lnTo>
                  <a:lnTo>
                    <a:pt x="877633" y="166027"/>
                  </a:lnTo>
                  <a:lnTo>
                    <a:pt x="876109" y="167449"/>
                  </a:lnTo>
                  <a:lnTo>
                    <a:pt x="874014" y="168402"/>
                  </a:lnTo>
                  <a:lnTo>
                    <a:pt x="871918" y="169456"/>
                  </a:lnTo>
                  <a:lnTo>
                    <a:pt x="869162" y="170218"/>
                  </a:lnTo>
                  <a:lnTo>
                    <a:pt x="865632" y="170688"/>
                  </a:lnTo>
                  <a:lnTo>
                    <a:pt x="865632" y="179832"/>
                  </a:lnTo>
                  <a:lnTo>
                    <a:pt x="935736" y="179832"/>
                  </a:lnTo>
                  <a:lnTo>
                    <a:pt x="935736" y="170688"/>
                  </a:lnTo>
                  <a:lnTo>
                    <a:pt x="930884" y="170027"/>
                  </a:lnTo>
                  <a:lnTo>
                    <a:pt x="927455" y="168884"/>
                  </a:lnTo>
                  <a:lnTo>
                    <a:pt x="925449" y="167170"/>
                  </a:lnTo>
                  <a:lnTo>
                    <a:pt x="923544" y="165646"/>
                  </a:lnTo>
                  <a:lnTo>
                    <a:pt x="922210" y="163449"/>
                  </a:lnTo>
                  <a:lnTo>
                    <a:pt x="920877" y="158216"/>
                  </a:lnTo>
                  <a:lnTo>
                    <a:pt x="920572" y="154406"/>
                  </a:lnTo>
                  <a:lnTo>
                    <a:pt x="920496" y="16764"/>
                  </a:lnTo>
                  <a:lnTo>
                    <a:pt x="929741" y="16764"/>
                  </a:lnTo>
                  <a:lnTo>
                    <a:pt x="958596" y="47244"/>
                  </a:lnTo>
                  <a:lnTo>
                    <a:pt x="976884" y="47244"/>
                  </a:lnTo>
                  <a:lnTo>
                    <a:pt x="976884" y="16764"/>
                  </a:lnTo>
                  <a:lnTo>
                    <a:pt x="97688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8392" y="6576060"/>
              <a:ext cx="976883" cy="156971"/>
            </a:xfrm>
            <a:prstGeom prst="rect">
              <a:avLst/>
            </a:prstGeom>
          </p:spPr>
        </p:pic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C6E285-095D-373A-E420-0F6A5E0D37F5}"/>
              </a:ext>
            </a:extLst>
          </p:cNvPr>
          <p:cNvSpPr/>
          <p:nvPr/>
        </p:nvSpPr>
        <p:spPr>
          <a:xfrm>
            <a:off x="783948" y="1876425"/>
            <a:ext cx="6386471" cy="1295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7818" y="1285648"/>
            <a:ext cx="346964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spc="-190" dirty="0">
                <a:solidFill>
                  <a:srgbClr val="674107"/>
                </a:solidFill>
                <a:latin typeface="Arial Unicode MS"/>
                <a:cs typeface="Arial Unicode MS"/>
              </a:rPr>
              <a:t>RIAC–HDBK–217PLUS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731136"/>
            <a:ext cx="10692765" cy="6350"/>
            <a:chOff x="0" y="1731136"/>
            <a:chExt cx="10692765" cy="6350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70599" y="2184965"/>
            <a:ext cx="147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8392" y="1368399"/>
            <a:ext cx="9832975" cy="5365115"/>
            <a:chOff x="88392" y="1368399"/>
            <a:chExt cx="9832975" cy="536511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197" y="2248547"/>
              <a:ext cx="3756469" cy="2584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433" y="1368399"/>
              <a:ext cx="194579" cy="2406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5649" y="2209226"/>
              <a:ext cx="2035619" cy="1536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2463" y="6240342"/>
              <a:ext cx="5741517" cy="23775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424" y="2560319"/>
              <a:ext cx="7033259" cy="35814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73919" y="2799613"/>
              <a:ext cx="781050" cy="167640"/>
            </a:xfrm>
            <a:custGeom>
              <a:avLst/>
              <a:gdLst/>
              <a:ahLst/>
              <a:cxnLst/>
              <a:rect l="l" t="t" r="r" b="b"/>
              <a:pathLst>
                <a:path w="781050" h="167639">
                  <a:moveTo>
                    <a:pt x="92006" y="26211"/>
                  </a:moveTo>
                  <a:lnTo>
                    <a:pt x="4992" y="26211"/>
                  </a:lnTo>
                  <a:lnTo>
                    <a:pt x="4992" y="15156"/>
                  </a:lnTo>
                  <a:lnTo>
                    <a:pt x="92006" y="15156"/>
                  </a:lnTo>
                  <a:lnTo>
                    <a:pt x="92006" y="26211"/>
                  </a:lnTo>
                  <a:close/>
                </a:path>
                <a:path w="781050" h="167639">
                  <a:moveTo>
                    <a:pt x="8380" y="123032"/>
                  </a:moveTo>
                  <a:lnTo>
                    <a:pt x="0" y="114652"/>
                  </a:lnTo>
                  <a:lnTo>
                    <a:pt x="5705" y="109659"/>
                  </a:lnTo>
                  <a:lnTo>
                    <a:pt x="11025" y="104726"/>
                  </a:lnTo>
                  <a:lnTo>
                    <a:pt x="38039" y="74384"/>
                  </a:lnTo>
                  <a:lnTo>
                    <a:pt x="42437" y="26211"/>
                  </a:lnTo>
                  <a:lnTo>
                    <a:pt x="55097" y="26211"/>
                  </a:lnTo>
                  <a:lnTo>
                    <a:pt x="56167" y="65498"/>
                  </a:lnTo>
                  <a:lnTo>
                    <a:pt x="63446" y="79347"/>
                  </a:lnTo>
                  <a:lnTo>
                    <a:pt x="48856" y="79347"/>
                  </a:lnTo>
                  <a:lnTo>
                    <a:pt x="21902" y="110402"/>
                  </a:lnTo>
                  <a:lnTo>
                    <a:pt x="10995" y="120773"/>
                  </a:lnTo>
                  <a:lnTo>
                    <a:pt x="8380" y="123032"/>
                  </a:lnTo>
                  <a:close/>
                </a:path>
                <a:path w="781050" h="167639">
                  <a:moveTo>
                    <a:pt x="88084" y="120536"/>
                  </a:moveTo>
                  <a:lnTo>
                    <a:pt x="60089" y="92720"/>
                  </a:lnTo>
                  <a:lnTo>
                    <a:pt x="57447" y="89956"/>
                  </a:lnTo>
                  <a:lnTo>
                    <a:pt x="55097" y="87370"/>
                  </a:lnTo>
                  <a:lnTo>
                    <a:pt x="50817" y="82378"/>
                  </a:lnTo>
                  <a:lnTo>
                    <a:pt x="49510" y="80535"/>
                  </a:lnTo>
                  <a:lnTo>
                    <a:pt x="49034" y="79347"/>
                  </a:lnTo>
                  <a:lnTo>
                    <a:pt x="63446" y="79347"/>
                  </a:lnTo>
                  <a:lnTo>
                    <a:pt x="65617" y="81843"/>
                  </a:lnTo>
                  <a:lnTo>
                    <a:pt x="69064" y="85885"/>
                  </a:lnTo>
                  <a:lnTo>
                    <a:pt x="73373" y="90461"/>
                  </a:lnTo>
                  <a:lnTo>
                    <a:pt x="83715" y="100684"/>
                  </a:lnTo>
                  <a:lnTo>
                    <a:pt x="89629" y="106212"/>
                  </a:lnTo>
                  <a:lnTo>
                    <a:pt x="96286" y="112155"/>
                  </a:lnTo>
                  <a:lnTo>
                    <a:pt x="88084" y="120536"/>
                  </a:lnTo>
                  <a:close/>
                </a:path>
                <a:path w="781050" h="167639">
                  <a:moveTo>
                    <a:pt x="126598" y="162973"/>
                  </a:moveTo>
                  <a:lnTo>
                    <a:pt x="113938" y="162973"/>
                  </a:lnTo>
                  <a:lnTo>
                    <a:pt x="113938" y="0"/>
                  </a:lnTo>
                  <a:lnTo>
                    <a:pt x="126598" y="0"/>
                  </a:lnTo>
                  <a:lnTo>
                    <a:pt x="126598" y="62229"/>
                  </a:lnTo>
                  <a:lnTo>
                    <a:pt x="153701" y="62229"/>
                  </a:lnTo>
                  <a:lnTo>
                    <a:pt x="153701" y="73462"/>
                  </a:lnTo>
                  <a:lnTo>
                    <a:pt x="126598" y="73462"/>
                  </a:lnTo>
                  <a:lnTo>
                    <a:pt x="126598" y="162973"/>
                  </a:lnTo>
                  <a:close/>
                </a:path>
                <a:path w="781050" h="167639">
                  <a:moveTo>
                    <a:pt x="302766" y="60446"/>
                  </a:moveTo>
                  <a:lnTo>
                    <a:pt x="290285" y="60446"/>
                  </a:lnTo>
                  <a:lnTo>
                    <a:pt x="290285" y="0"/>
                  </a:lnTo>
                  <a:lnTo>
                    <a:pt x="302766" y="0"/>
                  </a:lnTo>
                  <a:lnTo>
                    <a:pt x="302766" y="60446"/>
                  </a:lnTo>
                  <a:close/>
                </a:path>
                <a:path w="781050" h="167639">
                  <a:moveTo>
                    <a:pt x="266927" y="154949"/>
                  </a:moveTo>
                  <a:lnTo>
                    <a:pt x="254445" y="154949"/>
                  </a:lnTo>
                  <a:lnTo>
                    <a:pt x="254445" y="3387"/>
                  </a:lnTo>
                  <a:lnTo>
                    <a:pt x="266927" y="3387"/>
                  </a:lnTo>
                  <a:lnTo>
                    <a:pt x="266927" y="60446"/>
                  </a:lnTo>
                  <a:lnTo>
                    <a:pt x="302766" y="60446"/>
                  </a:lnTo>
                  <a:lnTo>
                    <a:pt x="302766" y="71679"/>
                  </a:lnTo>
                  <a:lnTo>
                    <a:pt x="266927" y="71679"/>
                  </a:lnTo>
                  <a:lnTo>
                    <a:pt x="266927" y="154949"/>
                  </a:lnTo>
                  <a:close/>
                </a:path>
                <a:path w="781050" h="167639">
                  <a:moveTo>
                    <a:pt x="302766" y="162973"/>
                  </a:moveTo>
                  <a:lnTo>
                    <a:pt x="290285" y="162973"/>
                  </a:lnTo>
                  <a:lnTo>
                    <a:pt x="290285" y="71679"/>
                  </a:lnTo>
                  <a:lnTo>
                    <a:pt x="302766" y="71679"/>
                  </a:lnTo>
                  <a:lnTo>
                    <a:pt x="302766" y="162973"/>
                  </a:lnTo>
                  <a:close/>
                </a:path>
                <a:path w="781050" h="167639">
                  <a:moveTo>
                    <a:pt x="238397" y="27102"/>
                  </a:moveTo>
                  <a:lnTo>
                    <a:pt x="167252" y="27102"/>
                  </a:lnTo>
                  <a:lnTo>
                    <a:pt x="167252" y="16047"/>
                  </a:lnTo>
                  <a:lnTo>
                    <a:pt x="238397" y="16047"/>
                  </a:lnTo>
                  <a:lnTo>
                    <a:pt x="238397" y="27102"/>
                  </a:lnTo>
                  <a:close/>
                </a:path>
                <a:path w="781050" h="167639">
                  <a:moveTo>
                    <a:pt x="168679" y="122140"/>
                  </a:moveTo>
                  <a:lnTo>
                    <a:pt x="160298" y="113760"/>
                  </a:lnTo>
                  <a:lnTo>
                    <a:pt x="162914" y="111264"/>
                  </a:lnTo>
                  <a:lnTo>
                    <a:pt x="165529" y="108708"/>
                  </a:lnTo>
                  <a:lnTo>
                    <a:pt x="186866" y="85409"/>
                  </a:lnTo>
                  <a:lnTo>
                    <a:pt x="189006" y="82675"/>
                  </a:lnTo>
                  <a:lnTo>
                    <a:pt x="197208" y="27102"/>
                  </a:lnTo>
                  <a:lnTo>
                    <a:pt x="209690" y="27102"/>
                  </a:lnTo>
                  <a:lnTo>
                    <a:pt x="209690" y="55513"/>
                  </a:lnTo>
                  <a:lnTo>
                    <a:pt x="209838" y="59079"/>
                  </a:lnTo>
                  <a:lnTo>
                    <a:pt x="217291" y="80951"/>
                  </a:lnTo>
                  <a:lnTo>
                    <a:pt x="203627" y="80951"/>
                  </a:lnTo>
                  <a:lnTo>
                    <a:pt x="179318" y="111472"/>
                  </a:lnTo>
                  <a:lnTo>
                    <a:pt x="174385" y="116553"/>
                  </a:lnTo>
                  <a:lnTo>
                    <a:pt x="168679" y="122140"/>
                  </a:lnTo>
                  <a:close/>
                </a:path>
                <a:path w="781050" h="167639">
                  <a:moveTo>
                    <a:pt x="236793" y="120001"/>
                  </a:moveTo>
                  <a:lnTo>
                    <a:pt x="234772" y="118099"/>
                  </a:lnTo>
                  <a:lnTo>
                    <a:pt x="232721" y="115989"/>
                  </a:lnTo>
                  <a:lnTo>
                    <a:pt x="228479" y="111264"/>
                  </a:lnTo>
                  <a:lnTo>
                    <a:pt x="222320" y="104547"/>
                  </a:lnTo>
                  <a:lnTo>
                    <a:pt x="220231" y="102200"/>
                  </a:lnTo>
                  <a:lnTo>
                    <a:pt x="216673" y="98069"/>
                  </a:lnTo>
                  <a:lnTo>
                    <a:pt x="214980" y="96167"/>
                  </a:lnTo>
                  <a:lnTo>
                    <a:pt x="203806" y="80951"/>
                  </a:lnTo>
                  <a:lnTo>
                    <a:pt x="217291" y="80951"/>
                  </a:lnTo>
                  <a:lnTo>
                    <a:pt x="218308" y="82378"/>
                  </a:lnTo>
                  <a:lnTo>
                    <a:pt x="220567" y="85231"/>
                  </a:lnTo>
                  <a:lnTo>
                    <a:pt x="244995" y="111977"/>
                  </a:lnTo>
                  <a:lnTo>
                    <a:pt x="236793" y="120001"/>
                  </a:lnTo>
                  <a:close/>
                </a:path>
                <a:path w="781050" h="167639">
                  <a:moveTo>
                    <a:pt x="416586" y="167252"/>
                  </a:moveTo>
                  <a:lnTo>
                    <a:pt x="403273" y="167252"/>
                  </a:lnTo>
                  <a:lnTo>
                    <a:pt x="396943" y="166539"/>
                  </a:lnTo>
                  <a:lnTo>
                    <a:pt x="361846" y="145618"/>
                  </a:lnTo>
                  <a:lnTo>
                    <a:pt x="360538" y="141398"/>
                  </a:lnTo>
                  <a:lnTo>
                    <a:pt x="360538" y="125053"/>
                  </a:lnTo>
                  <a:lnTo>
                    <a:pt x="396943" y="100179"/>
                  </a:lnTo>
                  <a:lnTo>
                    <a:pt x="403273" y="99495"/>
                  </a:lnTo>
                  <a:lnTo>
                    <a:pt x="416586" y="99495"/>
                  </a:lnTo>
                  <a:lnTo>
                    <a:pt x="422916" y="100209"/>
                  </a:lnTo>
                  <a:lnTo>
                    <a:pt x="434922" y="103062"/>
                  </a:lnTo>
                  <a:lnTo>
                    <a:pt x="440183" y="105082"/>
                  </a:lnTo>
                  <a:lnTo>
                    <a:pt x="449011" y="110194"/>
                  </a:lnTo>
                  <a:lnTo>
                    <a:pt x="405175" y="110194"/>
                  </a:lnTo>
                  <a:lnTo>
                    <a:pt x="400568" y="110640"/>
                  </a:lnTo>
                  <a:lnTo>
                    <a:pt x="372663" y="127133"/>
                  </a:lnTo>
                  <a:lnTo>
                    <a:pt x="372663" y="139615"/>
                  </a:lnTo>
                  <a:lnTo>
                    <a:pt x="405175" y="156554"/>
                  </a:lnTo>
                  <a:lnTo>
                    <a:pt x="449011" y="156554"/>
                  </a:lnTo>
                  <a:lnTo>
                    <a:pt x="440183" y="161665"/>
                  </a:lnTo>
                  <a:lnTo>
                    <a:pt x="434922" y="163686"/>
                  </a:lnTo>
                  <a:lnTo>
                    <a:pt x="422916" y="166539"/>
                  </a:lnTo>
                  <a:lnTo>
                    <a:pt x="416586" y="167252"/>
                  </a:lnTo>
                  <a:close/>
                </a:path>
                <a:path w="781050" h="167639">
                  <a:moveTo>
                    <a:pt x="449011" y="156554"/>
                  </a:moveTo>
                  <a:lnTo>
                    <a:pt x="414684" y="156554"/>
                  </a:lnTo>
                  <a:lnTo>
                    <a:pt x="419291" y="156108"/>
                  </a:lnTo>
                  <a:lnTo>
                    <a:pt x="428206" y="154325"/>
                  </a:lnTo>
                  <a:lnTo>
                    <a:pt x="447196" y="139615"/>
                  </a:lnTo>
                  <a:lnTo>
                    <a:pt x="447196" y="127133"/>
                  </a:lnTo>
                  <a:lnTo>
                    <a:pt x="414684" y="110194"/>
                  </a:lnTo>
                  <a:lnTo>
                    <a:pt x="449011" y="110194"/>
                  </a:lnTo>
                  <a:lnTo>
                    <a:pt x="459321" y="141398"/>
                  </a:lnTo>
                  <a:lnTo>
                    <a:pt x="458013" y="145618"/>
                  </a:lnTo>
                  <a:lnTo>
                    <a:pt x="452783" y="153226"/>
                  </a:lnTo>
                  <a:lnTo>
                    <a:pt x="449217" y="156435"/>
                  </a:lnTo>
                  <a:lnTo>
                    <a:pt x="449011" y="156554"/>
                  </a:lnTo>
                  <a:close/>
                </a:path>
                <a:path w="781050" h="167639">
                  <a:moveTo>
                    <a:pt x="405650" y="82556"/>
                  </a:moveTo>
                  <a:lnTo>
                    <a:pt x="333079" y="82556"/>
                  </a:lnTo>
                  <a:lnTo>
                    <a:pt x="333079" y="9806"/>
                  </a:lnTo>
                  <a:lnTo>
                    <a:pt x="405650" y="9806"/>
                  </a:lnTo>
                  <a:lnTo>
                    <a:pt x="405650" y="20862"/>
                  </a:lnTo>
                  <a:lnTo>
                    <a:pt x="345026" y="20862"/>
                  </a:lnTo>
                  <a:lnTo>
                    <a:pt x="345026" y="71501"/>
                  </a:lnTo>
                  <a:lnTo>
                    <a:pt x="405650" y="71501"/>
                  </a:lnTo>
                  <a:lnTo>
                    <a:pt x="405650" y="82556"/>
                  </a:lnTo>
                  <a:close/>
                </a:path>
                <a:path w="781050" h="167639">
                  <a:moveTo>
                    <a:pt x="405650" y="71501"/>
                  </a:moveTo>
                  <a:lnTo>
                    <a:pt x="393704" y="71501"/>
                  </a:lnTo>
                  <a:lnTo>
                    <a:pt x="393704" y="20862"/>
                  </a:lnTo>
                  <a:lnTo>
                    <a:pt x="405650" y="20862"/>
                  </a:lnTo>
                  <a:lnTo>
                    <a:pt x="405650" y="71501"/>
                  </a:lnTo>
                  <a:close/>
                </a:path>
                <a:path w="781050" h="167639">
                  <a:moveTo>
                    <a:pt x="458429" y="95929"/>
                  </a:moveTo>
                  <a:lnTo>
                    <a:pt x="446126" y="95929"/>
                  </a:lnTo>
                  <a:lnTo>
                    <a:pt x="446126" y="67935"/>
                  </a:lnTo>
                  <a:lnTo>
                    <a:pt x="416349" y="67935"/>
                  </a:lnTo>
                  <a:lnTo>
                    <a:pt x="416349" y="56880"/>
                  </a:lnTo>
                  <a:lnTo>
                    <a:pt x="446126" y="56880"/>
                  </a:lnTo>
                  <a:lnTo>
                    <a:pt x="446126" y="36018"/>
                  </a:lnTo>
                  <a:lnTo>
                    <a:pt x="416349" y="36018"/>
                  </a:lnTo>
                  <a:lnTo>
                    <a:pt x="416349" y="24963"/>
                  </a:lnTo>
                  <a:lnTo>
                    <a:pt x="446126" y="24963"/>
                  </a:lnTo>
                  <a:lnTo>
                    <a:pt x="446126" y="0"/>
                  </a:lnTo>
                  <a:lnTo>
                    <a:pt x="458429" y="0"/>
                  </a:lnTo>
                  <a:lnTo>
                    <a:pt x="458429" y="95929"/>
                  </a:lnTo>
                  <a:close/>
                </a:path>
                <a:path w="781050" h="167639">
                  <a:moveTo>
                    <a:pt x="593587" y="154949"/>
                  </a:moveTo>
                  <a:lnTo>
                    <a:pt x="581105" y="154949"/>
                  </a:lnTo>
                  <a:lnTo>
                    <a:pt x="581105" y="65973"/>
                  </a:lnTo>
                  <a:lnTo>
                    <a:pt x="551328" y="65973"/>
                  </a:lnTo>
                  <a:lnTo>
                    <a:pt x="551328" y="54562"/>
                  </a:lnTo>
                  <a:lnTo>
                    <a:pt x="581105" y="54562"/>
                  </a:lnTo>
                  <a:lnTo>
                    <a:pt x="581105" y="3387"/>
                  </a:lnTo>
                  <a:lnTo>
                    <a:pt x="593587" y="3387"/>
                  </a:lnTo>
                  <a:lnTo>
                    <a:pt x="593587" y="154949"/>
                  </a:lnTo>
                  <a:close/>
                </a:path>
                <a:path w="781050" h="167639">
                  <a:moveTo>
                    <a:pt x="490347" y="121249"/>
                  </a:moveTo>
                  <a:lnTo>
                    <a:pt x="481788" y="112868"/>
                  </a:lnTo>
                  <a:lnTo>
                    <a:pt x="484403" y="110372"/>
                  </a:lnTo>
                  <a:lnTo>
                    <a:pt x="487048" y="107787"/>
                  </a:lnTo>
                  <a:lnTo>
                    <a:pt x="512605" y="78841"/>
                  </a:lnTo>
                  <a:lnTo>
                    <a:pt x="519232" y="13016"/>
                  </a:lnTo>
                  <a:lnTo>
                    <a:pt x="531892" y="13016"/>
                  </a:lnTo>
                  <a:lnTo>
                    <a:pt x="531921" y="54562"/>
                  </a:lnTo>
                  <a:lnTo>
                    <a:pt x="539684" y="79703"/>
                  </a:lnTo>
                  <a:lnTo>
                    <a:pt x="525652" y="79703"/>
                  </a:lnTo>
                  <a:lnTo>
                    <a:pt x="501015" y="110432"/>
                  </a:lnTo>
                  <a:lnTo>
                    <a:pt x="496052" y="115543"/>
                  </a:lnTo>
                  <a:lnTo>
                    <a:pt x="490347" y="121249"/>
                  </a:lnTo>
                  <a:close/>
                </a:path>
                <a:path w="781050" h="167639">
                  <a:moveTo>
                    <a:pt x="559352" y="119288"/>
                  </a:moveTo>
                  <a:lnTo>
                    <a:pt x="554835" y="114770"/>
                  </a:lnTo>
                  <a:lnTo>
                    <a:pt x="550525" y="110194"/>
                  </a:lnTo>
                  <a:lnTo>
                    <a:pt x="538727" y="96880"/>
                  </a:lnTo>
                  <a:lnTo>
                    <a:pt x="535637" y="93433"/>
                  </a:lnTo>
                  <a:lnTo>
                    <a:pt x="525830" y="79703"/>
                  </a:lnTo>
                  <a:lnTo>
                    <a:pt x="539684" y="79703"/>
                  </a:lnTo>
                  <a:lnTo>
                    <a:pt x="540689" y="81130"/>
                  </a:lnTo>
                  <a:lnTo>
                    <a:pt x="542947" y="83983"/>
                  </a:lnTo>
                  <a:lnTo>
                    <a:pt x="567732" y="111085"/>
                  </a:lnTo>
                  <a:lnTo>
                    <a:pt x="559352" y="119288"/>
                  </a:lnTo>
                  <a:close/>
                </a:path>
                <a:path w="781050" h="167639">
                  <a:moveTo>
                    <a:pt x="625504" y="162973"/>
                  </a:moveTo>
                  <a:lnTo>
                    <a:pt x="613022" y="162973"/>
                  </a:lnTo>
                  <a:lnTo>
                    <a:pt x="613022" y="0"/>
                  </a:lnTo>
                  <a:lnTo>
                    <a:pt x="625504" y="0"/>
                  </a:lnTo>
                  <a:lnTo>
                    <a:pt x="625504" y="162973"/>
                  </a:lnTo>
                  <a:close/>
                </a:path>
                <a:path w="781050" h="167639">
                  <a:moveTo>
                    <a:pt x="780632" y="162973"/>
                  </a:moveTo>
                  <a:lnTo>
                    <a:pt x="768150" y="162973"/>
                  </a:lnTo>
                  <a:lnTo>
                    <a:pt x="768150" y="63121"/>
                  </a:lnTo>
                  <a:lnTo>
                    <a:pt x="729458" y="63121"/>
                  </a:lnTo>
                  <a:lnTo>
                    <a:pt x="729458" y="51709"/>
                  </a:lnTo>
                  <a:lnTo>
                    <a:pt x="768150" y="51709"/>
                  </a:lnTo>
                  <a:lnTo>
                    <a:pt x="768150" y="0"/>
                  </a:lnTo>
                  <a:lnTo>
                    <a:pt x="780632" y="0"/>
                  </a:lnTo>
                  <a:lnTo>
                    <a:pt x="780632" y="162973"/>
                  </a:lnTo>
                  <a:close/>
                </a:path>
                <a:path w="781050" h="167639">
                  <a:moveTo>
                    <a:pt x="653498" y="122140"/>
                  </a:moveTo>
                  <a:lnTo>
                    <a:pt x="645118" y="113403"/>
                  </a:lnTo>
                  <a:lnTo>
                    <a:pt x="651061" y="108173"/>
                  </a:lnTo>
                  <a:lnTo>
                    <a:pt x="656500" y="103180"/>
                  </a:lnTo>
                  <a:lnTo>
                    <a:pt x="666366" y="93671"/>
                  </a:lnTo>
                  <a:lnTo>
                    <a:pt x="670913" y="88916"/>
                  </a:lnTo>
                  <a:lnTo>
                    <a:pt x="675074" y="84161"/>
                  </a:lnTo>
                  <a:lnTo>
                    <a:pt x="677927" y="80951"/>
                  </a:lnTo>
                  <a:lnTo>
                    <a:pt x="688090" y="11946"/>
                  </a:lnTo>
                  <a:lnTo>
                    <a:pt x="701107" y="11946"/>
                  </a:lnTo>
                  <a:lnTo>
                    <a:pt x="701225" y="55840"/>
                  </a:lnTo>
                  <a:lnTo>
                    <a:pt x="709634" y="77563"/>
                  </a:lnTo>
                  <a:lnTo>
                    <a:pt x="694687" y="77563"/>
                  </a:lnTo>
                  <a:lnTo>
                    <a:pt x="666871" y="109659"/>
                  </a:lnTo>
                  <a:lnTo>
                    <a:pt x="656114" y="119882"/>
                  </a:lnTo>
                  <a:lnTo>
                    <a:pt x="653498" y="122140"/>
                  </a:lnTo>
                  <a:close/>
                </a:path>
                <a:path w="781050" h="167639">
                  <a:moveTo>
                    <a:pt x="734629" y="119644"/>
                  </a:moveTo>
                  <a:lnTo>
                    <a:pt x="706278" y="91472"/>
                  </a:lnTo>
                  <a:lnTo>
                    <a:pt x="703544" y="88619"/>
                  </a:lnTo>
                  <a:lnTo>
                    <a:pt x="701077" y="85885"/>
                  </a:lnTo>
                  <a:lnTo>
                    <a:pt x="696679" y="80654"/>
                  </a:lnTo>
                  <a:lnTo>
                    <a:pt x="695341" y="78752"/>
                  </a:lnTo>
                  <a:lnTo>
                    <a:pt x="694866" y="77563"/>
                  </a:lnTo>
                  <a:lnTo>
                    <a:pt x="709634" y="77563"/>
                  </a:lnTo>
                  <a:lnTo>
                    <a:pt x="711805" y="80060"/>
                  </a:lnTo>
                  <a:lnTo>
                    <a:pt x="715371" y="84220"/>
                  </a:lnTo>
                  <a:lnTo>
                    <a:pt x="719740" y="88916"/>
                  </a:lnTo>
                  <a:lnTo>
                    <a:pt x="730082" y="99376"/>
                  </a:lnTo>
                  <a:lnTo>
                    <a:pt x="736055" y="105023"/>
                  </a:lnTo>
                  <a:lnTo>
                    <a:pt x="742831" y="111085"/>
                  </a:lnTo>
                  <a:lnTo>
                    <a:pt x="734629" y="1196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58043" y="2391155"/>
              <a:ext cx="3481070" cy="1856739"/>
            </a:xfrm>
            <a:custGeom>
              <a:avLst/>
              <a:gdLst/>
              <a:ahLst/>
              <a:cxnLst/>
              <a:rect l="l" t="t" r="r" b="b"/>
              <a:pathLst>
                <a:path w="3481070" h="1856739">
                  <a:moveTo>
                    <a:pt x="1482852" y="4572"/>
                  </a:moveTo>
                  <a:lnTo>
                    <a:pt x="1478280" y="0"/>
                  </a:lnTo>
                  <a:lnTo>
                    <a:pt x="48120" y="1290789"/>
                  </a:lnTo>
                  <a:lnTo>
                    <a:pt x="27432" y="1267968"/>
                  </a:lnTo>
                  <a:lnTo>
                    <a:pt x="0" y="1338072"/>
                  </a:lnTo>
                  <a:lnTo>
                    <a:pt x="71628" y="1316736"/>
                  </a:lnTo>
                  <a:lnTo>
                    <a:pt x="57823" y="1301496"/>
                  </a:lnTo>
                  <a:lnTo>
                    <a:pt x="51015" y="1293990"/>
                  </a:lnTo>
                  <a:lnTo>
                    <a:pt x="1482852" y="4572"/>
                  </a:lnTo>
                  <a:close/>
                </a:path>
                <a:path w="3481070" h="1856739">
                  <a:moveTo>
                    <a:pt x="3480816" y="1455420"/>
                  </a:moveTo>
                  <a:lnTo>
                    <a:pt x="3477768" y="1450848"/>
                  </a:lnTo>
                  <a:lnTo>
                    <a:pt x="2887268" y="1818043"/>
                  </a:lnTo>
                  <a:lnTo>
                    <a:pt x="2871216" y="1792224"/>
                  </a:lnTo>
                  <a:lnTo>
                    <a:pt x="2831592" y="1856232"/>
                  </a:lnTo>
                  <a:lnTo>
                    <a:pt x="2906268" y="1848612"/>
                  </a:lnTo>
                  <a:lnTo>
                    <a:pt x="2893961" y="1828800"/>
                  </a:lnTo>
                  <a:lnTo>
                    <a:pt x="2890164" y="1822704"/>
                  </a:lnTo>
                  <a:lnTo>
                    <a:pt x="3480816" y="1455420"/>
                  </a:lnTo>
                  <a:close/>
                </a:path>
              </a:pathLst>
            </a:custGeom>
            <a:solidFill>
              <a:srgbClr val="0C4B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03689" y="3383645"/>
              <a:ext cx="713105" cy="185420"/>
            </a:xfrm>
            <a:custGeom>
              <a:avLst/>
              <a:gdLst/>
              <a:ahLst/>
              <a:cxnLst/>
              <a:rect l="l" t="t" r="r" b="b"/>
              <a:pathLst>
                <a:path w="713104" h="185420">
                  <a:moveTo>
                    <a:pt x="136593" y="183867"/>
                  </a:moveTo>
                  <a:lnTo>
                    <a:pt x="122310" y="183867"/>
                  </a:lnTo>
                  <a:lnTo>
                    <a:pt x="122310" y="0"/>
                  </a:lnTo>
                  <a:lnTo>
                    <a:pt x="136593" y="0"/>
                  </a:lnTo>
                  <a:lnTo>
                    <a:pt x="136593" y="70207"/>
                  </a:lnTo>
                  <a:lnTo>
                    <a:pt x="167170" y="70207"/>
                  </a:lnTo>
                  <a:lnTo>
                    <a:pt x="167170" y="82881"/>
                  </a:lnTo>
                  <a:lnTo>
                    <a:pt x="136593" y="82881"/>
                  </a:lnTo>
                  <a:lnTo>
                    <a:pt x="136593" y="183867"/>
                  </a:lnTo>
                  <a:close/>
                </a:path>
                <a:path w="713104" h="185420">
                  <a:moveTo>
                    <a:pt x="7443" y="141622"/>
                  </a:moveTo>
                  <a:lnTo>
                    <a:pt x="0" y="130155"/>
                  </a:lnTo>
                  <a:lnTo>
                    <a:pt x="7468" y="125843"/>
                  </a:lnTo>
                  <a:lnTo>
                    <a:pt x="14383" y="121756"/>
                  </a:lnTo>
                  <a:lnTo>
                    <a:pt x="50191" y="96996"/>
                  </a:lnTo>
                  <a:lnTo>
                    <a:pt x="68128" y="62630"/>
                  </a:lnTo>
                  <a:lnTo>
                    <a:pt x="68397" y="58070"/>
                  </a:lnTo>
                  <a:lnTo>
                    <a:pt x="68397" y="30376"/>
                  </a:lnTo>
                  <a:lnTo>
                    <a:pt x="2011" y="30376"/>
                  </a:lnTo>
                  <a:lnTo>
                    <a:pt x="2011" y="17501"/>
                  </a:lnTo>
                  <a:lnTo>
                    <a:pt x="82277" y="17501"/>
                  </a:lnTo>
                  <a:lnTo>
                    <a:pt x="82256" y="62630"/>
                  </a:lnTo>
                  <a:lnTo>
                    <a:pt x="65046" y="101696"/>
                  </a:lnTo>
                  <a:lnTo>
                    <a:pt x="29546" y="128294"/>
                  </a:lnTo>
                  <a:lnTo>
                    <a:pt x="19104" y="134719"/>
                  </a:lnTo>
                  <a:lnTo>
                    <a:pt x="7443" y="141622"/>
                  </a:lnTo>
                  <a:close/>
                </a:path>
                <a:path w="713104" h="185420">
                  <a:moveTo>
                    <a:pt x="196541" y="73426"/>
                  </a:moveTo>
                  <a:lnTo>
                    <a:pt x="190707" y="61959"/>
                  </a:lnTo>
                  <a:lnTo>
                    <a:pt x="203682" y="56880"/>
                  </a:lnTo>
                  <a:lnTo>
                    <a:pt x="209642" y="54453"/>
                  </a:lnTo>
                  <a:lnTo>
                    <a:pt x="215249" y="52102"/>
                  </a:lnTo>
                  <a:lnTo>
                    <a:pt x="222491" y="49017"/>
                  </a:lnTo>
                  <a:lnTo>
                    <a:pt x="228526" y="46268"/>
                  </a:lnTo>
                  <a:lnTo>
                    <a:pt x="233354" y="43854"/>
                  </a:lnTo>
                  <a:lnTo>
                    <a:pt x="237914" y="41708"/>
                  </a:lnTo>
                  <a:lnTo>
                    <a:pt x="255081" y="2414"/>
                  </a:lnTo>
                  <a:lnTo>
                    <a:pt x="269363" y="2414"/>
                  </a:lnTo>
                  <a:lnTo>
                    <a:pt x="281718" y="39026"/>
                  </a:lnTo>
                  <a:lnTo>
                    <a:pt x="262121" y="39026"/>
                  </a:lnTo>
                  <a:lnTo>
                    <a:pt x="225308" y="61356"/>
                  </a:lnTo>
                  <a:lnTo>
                    <a:pt x="203649" y="70744"/>
                  </a:lnTo>
                  <a:lnTo>
                    <a:pt x="196541" y="73426"/>
                  </a:lnTo>
                  <a:close/>
                </a:path>
                <a:path w="713104" h="185420">
                  <a:moveTo>
                    <a:pt x="328105" y="73225"/>
                  </a:moveTo>
                  <a:lnTo>
                    <a:pt x="292967" y="58338"/>
                  </a:lnTo>
                  <a:lnTo>
                    <a:pt x="262323" y="39026"/>
                  </a:lnTo>
                  <a:lnTo>
                    <a:pt x="281718" y="39026"/>
                  </a:lnTo>
                  <a:lnTo>
                    <a:pt x="282641" y="39663"/>
                  </a:lnTo>
                  <a:lnTo>
                    <a:pt x="286329" y="41708"/>
                  </a:lnTo>
                  <a:lnTo>
                    <a:pt x="290888" y="43854"/>
                  </a:lnTo>
                  <a:lnTo>
                    <a:pt x="295716" y="46268"/>
                  </a:lnTo>
                  <a:lnTo>
                    <a:pt x="301785" y="49017"/>
                  </a:lnTo>
                  <a:lnTo>
                    <a:pt x="309094" y="52102"/>
                  </a:lnTo>
                  <a:lnTo>
                    <a:pt x="320686" y="56880"/>
                  </a:lnTo>
                  <a:lnTo>
                    <a:pt x="333536" y="61959"/>
                  </a:lnTo>
                  <a:lnTo>
                    <a:pt x="328105" y="73225"/>
                  </a:lnTo>
                  <a:close/>
                </a:path>
                <a:path w="713104" h="185420">
                  <a:moveTo>
                    <a:pt x="269162" y="92134"/>
                  </a:moveTo>
                  <a:lnTo>
                    <a:pt x="255081" y="92134"/>
                  </a:lnTo>
                  <a:lnTo>
                    <a:pt x="255081" y="65379"/>
                  </a:lnTo>
                  <a:lnTo>
                    <a:pt x="269162" y="65379"/>
                  </a:lnTo>
                  <a:lnTo>
                    <a:pt x="269162" y="92134"/>
                  </a:lnTo>
                  <a:close/>
                </a:path>
                <a:path w="713104" h="185420">
                  <a:moveTo>
                    <a:pt x="346612" y="104205"/>
                  </a:moveTo>
                  <a:lnTo>
                    <a:pt x="177631" y="104205"/>
                  </a:lnTo>
                  <a:lnTo>
                    <a:pt x="177631" y="92134"/>
                  </a:lnTo>
                  <a:lnTo>
                    <a:pt x="346612" y="92134"/>
                  </a:lnTo>
                  <a:lnTo>
                    <a:pt x="346612" y="104205"/>
                  </a:lnTo>
                  <a:close/>
                </a:path>
                <a:path w="713104" h="185420">
                  <a:moveTo>
                    <a:pt x="322271" y="185275"/>
                  </a:moveTo>
                  <a:lnTo>
                    <a:pt x="308189" y="185275"/>
                  </a:lnTo>
                  <a:lnTo>
                    <a:pt x="308189" y="138604"/>
                  </a:lnTo>
                  <a:lnTo>
                    <a:pt x="199156" y="138604"/>
                  </a:lnTo>
                  <a:lnTo>
                    <a:pt x="199156" y="126333"/>
                  </a:lnTo>
                  <a:lnTo>
                    <a:pt x="322271" y="126333"/>
                  </a:lnTo>
                  <a:lnTo>
                    <a:pt x="322271" y="185275"/>
                  </a:lnTo>
                  <a:close/>
                </a:path>
                <a:path w="713104" h="185420">
                  <a:moveTo>
                    <a:pt x="482199" y="46872"/>
                  </a:moveTo>
                  <a:lnTo>
                    <a:pt x="468117" y="46872"/>
                  </a:lnTo>
                  <a:lnTo>
                    <a:pt x="468117" y="3822"/>
                  </a:lnTo>
                  <a:lnTo>
                    <a:pt x="482199" y="3822"/>
                  </a:lnTo>
                  <a:lnTo>
                    <a:pt x="482199" y="46872"/>
                  </a:lnTo>
                  <a:close/>
                </a:path>
                <a:path w="713104" h="185420">
                  <a:moveTo>
                    <a:pt x="371356" y="143432"/>
                  </a:moveTo>
                  <a:lnTo>
                    <a:pt x="363510" y="132368"/>
                  </a:lnTo>
                  <a:lnTo>
                    <a:pt x="370010" y="127961"/>
                  </a:lnTo>
                  <a:lnTo>
                    <a:pt x="376033" y="123793"/>
                  </a:lnTo>
                  <a:lnTo>
                    <a:pt x="407197" y="98807"/>
                  </a:lnTo>
                  <a:lnTo>
                    <a:pt x="422050" y="62261"/>
                  </a:lnTo>
                  <a:lnTo>
                    <a:pt x="422251" y="30979"/>
                  </a:lnTo>
                  <a:lnTo>
                    <a:pt x="366930" y="30979"/>
                  </a:lnTo>
                  <a:lnTo>
                    <a:pt x="366930" y="18306"/>
                  </a:lnTo>
                  <a:lnTo>
                    <a:pt x="436132" y="18306"/>
                  </a:lnTo>
                  <a:lnTo>
                    <a:pt x="436132" y="46872"/>
                  </a:lnTo>
                  <a:lnTo>
                    <a:pt x="482199" y="46872"/>
                  </a:lnTo>
                  <a:lnTo>
                    <a:pt x="482199" y="59344"/>
                  </a:lnTo>
                  <a:lnTo>
                    <a:pt x="435931" y="59344"/>
                  </a:lnTo>
                  <a:lnTo>
                    <a:pt x="435662" y="68061"/>
                  </a:lnTo>
                  <a:lnTo>
                    <a:pt x="419202" y="105512"/>
                  </a:lnTo>
                  <a:lnTo>
                    <a:pt x="389385" y="130834"/>
                  </a:lnTo>
                  <a:lnTo>
                    <a:pt x="380842" y="136913"/>
                  </a:lnTo>
                  <a:lnTo>
                    <a:pt x="371356" y="143432"/>
                  </a:lnTo>
                  <a:close/>
                </a:path>
                <a:path w="713104" h="185420">
                  <a:moveTo>
                    <a:pt x="482199" y="174814"/>
                  </a:moveTo>
                  <a:lnTo>
                    <a:pt x="468117" y="174814"/>
                  </a:lnTo>
                  <a:lnTo>
                    <a:pt x="468117" y="107222"/>
                  </a:lnTo>
                  <a:lnTo>
                    <a:pt x="436132" y="107222"/>
                  </a:lnTo>
                  <a:lnTo>
                    <a:pt x="436132" y="94750"/>
                  </a:lnTo>
                  <a:lnTo>
                    <a:pt x="468117" y="94750"/>
                  </a:lnTo>
                  <a:lnTo>
                    <a:pt x="468117" y="59344"/>
                  </a:lnTo>
                  <a:lnTo>
                    <a:pt x="482199" y="59344"/>
                  </a:lnTo>
                  <a:lnTo>
                    <a:pt x="482199" y="174814"/>
                  </a:lnTo>
                  <a:close/>
                </a:path>
                <a:path w="713104" h="185420">
                  <a:moveTo>
                    <a:pt x="518409" y="183867"/>
                  </a:moveTo>
                  <a:lnTo>
                    <a:pt x="504328" y="183867"/>
                  </a:lnTo>
                  <a:lnTo>
                    <a:pt x="504328" y="0"/>
                  </a:lnTo>
                  <a:lnTo>
                    <a:pt x="518409" y="0"/>
                  </a:lnTo>
                  <a:lnTo>
                    <a:pt x="518409" y="183867"/>
                  </a:lnTo>
                  <a:close/>
                </a:path>
                <a:path w="713104" h="185420">
                  <a:moveTo>
                    <a:pt x="712738" y="117884"/>
                  </a:moveTo>
                  <a:lnTo>
                    <a:pt x="543757" y="117884"/>
                  </a:lnTo>
                  <a:lnTo>
                    <a:pt x="543757" y="105613"/>
                  </a:lnTo>
                  <a:lnTo>
                    <a:pt x="712738" y="105613"/>
                  </a:lnTo>
                  <a:lnTo>
                    <a:pt x="712738" y="117884"/>
                  </a:lnTo>
                  <a:close/>
                </a:path>
                <a:path w="713104" h="185420">
                  <a:moveTo>
                    <a:pt x="635489" y="183867"/>
                  </a:moveTo>
                  <a:lnTo>
                    <a:pt x="621206" y="183867"/>
                  </a:lnTo>
                  <a:lnTo>
                    <a:pt x="621206" y="117884"/>
                  </a:lnTo>
                  <a:lnTo>
                    <a:pt x="635489" y="117884"/>
                  </a:lnTo>
                  <a:lnTo>
                    <a:pt x="635489" y="183867"/>
                  </a:lnTo>
                  <a:close/>
                </a:path>
                <a:path w="713104" h="185420">
                  <a:moveTo>
                    <a:pt x="561661" y="85898"/>
                  </a:moveTo>
                  <a:lnTo>
                    <a:pt x="555424" y="74633"/>
                  </a:lnTo>
                  <a:lnTo>
                    <a:pt x="562935" y="71816"/>
                  </a:lnTo>
                  <a:lnTo>
                    <a:pt x="570613" y="68665"/>
                  </a:lnTo>
                  <a:lnTo>
                    <a:pt x="607057" y="50929"/>
                  </a:lnTo>
                  <a:lnTo>
                    <a:pt x="621005" y="26956"/>
                  </a:lnTo>
                  <a:lnTo>
                    <a:pt x="621005" y="6437"/>
                  </a:lnTo>
                  <a:lnTo>
                    <a:pt x="635288" y="6437"/>
                  </a:lnTo>
                  <a:lnTo>
                    <a:pt x="641524" y="44860"/>
                  </a:lnTo>
                  <a:lnTo>
                    <a:pt x="647323" y="49688"/>
                  </a:lnTo>
                  <a:lnTo>
                    <a:pt x="628046" y="49688"/>
                  </a:lnTo>
                  <a:lnTo>
                    <a:pt x="592540" y="72521"/>
                  </a:lnTo>
                  <a:lnTo>
                    <a:pt x="567727" y="83465"/>
                  </a:lnTo>
                  <a:lnTo>
                    <a:pt x="561661" y="85898"/>
                  </a:lnTo>
                  <a:close/>
                </a:path>
                <a:path w="713104" h="185420">
                  <a:moveTo>
                    <a:pt x="694230" y="85496"/>
                  </a:moveTo>
                  <a:lnTo>
                    <a:pt x="657282" y="69268"/>
                  </a:lnTo>
                  <a:lnTo>
                    <a:pt x="628247" y="49688"/>
                  </a:lnTo>
                  <a:lnTo>
                    <a:pt x="647323" y="49688"/>
                  </a:lnTo>
                  <a:lnTo>
                    <a:pt x="649034" y="50929"/>
                  </a:lnTo>
                  <a:lnTo>
                    <a:pt x="652320" y="52907"/>
                  </a:lnTo>
                  <a:lnTo>
                    <a:pt x="692755" y="71615"/>
                  </a:lnTo>
                  <a:lnTo>
                    <a:pt x="700265" y="74432"/>
                  </a:lnTo>
                  <a:lnTo>
                    <a:pt x="694230" y="85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95058" y="3634099"/>
              <a:ext cx="2125742" cy="15369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806157" y="3862827"/>
              <a:ext cx="1100455" cy="193675"/>
            </a:xfrm>
            <a:custGeom>
              <a:avLst/>
              <a:gdLst/>
              <a:ahLst/>
              <a:cxnLst/>
              <a:rect l="l" t="t" r="r" b="b"/>
              <a:pathLst>
                <a:path w="1100454" h="193675">
                  <a:moveTo>
                    <a:pt x="42411" y="193121"/>
                  </a:moveTo>
                  <a:lnTo>
                    <a:pt x="29537" y="193121"/>
                  </a:lnTo>
                  <a:lnTo>
                    <a:pt x="22483" y="183867"/>
                  </a:lnTo>
                  <a:lnTo>
                    <a:pt x="4039" y="140855"/>
                  </a:lnTo>
                  <a:lnTo>
                    <a:pt x="0" y="103802"/>
                  </a:lnTo>
                  <a:lnTo>
                    <a:pt x="0" y="93744"/>
                  </a:lnTo>
                  <a:lnTo>
                    <a:pt x="7207" y="45262"/>
                  </a:lnTo>
                  <a:lnTo>
                    <a:pt x="29537" y="4828"/>
                  </a:lnTo>
                  <a:lnTo>
                    <a:pt x="42411" y="4828"/>
                  </a:lnTo>
                  <a:lnTo>
                    <a:pt x="35503" y="15018"/>
                  </a:lnTo>
                  <a:lnTo>
                    <a:pt x="29662" y="25472"/>
                  </a:lnTo>
                  <a:lnTo>
                    <a:pt x="16436" y="69931"/>
                  </a:lnTo>
                  <a:lnTo>
                    <a:pt x="14851" y="93744"/>
                  </a:lnTo>
                  <a:lnTo>
                    <a:pt x="14851" y="103802"/>
                  </a:lnTo>
                  <a:lnTo>
                    <a:pt x="20887" y="149266"/>
                  </a:lnTo>
                  <a:lnTo>
                    <a:pt x="35257" y="182383"/>
                  </a:lnTo>
                  <a:lnTo>
                    <a:pt x="42411" y="193121"/>
                  </a:lnTo>
                  <a:close/>
                </a:path>
                <a:path w="1100454" h="193675">
                  <a:moveTo>
                    <a:pt x="74397" y="58137"/>
                  </a:moveTo>
                  <a:lnTo>
                    <a:pt x="67960" y="46872"/>
                  </a:lnTo>
                  <a:lnTo>
                    <a:pt x="112820" y="19110"/>
                  </a:lnTo>
                  <a:lnTo>
                    <a:pt x="123482" y="19110"/>
                  </a:lnTo>
                  <a:lnTo>
                    <a:pt x="123482" y="36813"/>
                  </a:lnTo>
                  <a:lnTo>
                    <a:pt x="109400" y="36813"/>
                  </a:lnTo>
                  <a:lnTo>
                    <a:pt x="74397" y="58137"/>
                  </a:lnTo>
                  <a:close/>
                </a:path>
                <a:path w="1100454" h="193675">
                  <a:moveTo>
                    <a:pt x="123482" y="164153"/>
                  </a:moveTo>
                  <a:lnTo>
                    <a:pt x="109400" y="164153"/>
                  </a:lnTo>
                  <a:lnTo>
                    <a:pt x="109400" y="36813"/>
                  </a:lnTo>
                  <a:lnTo>
                    <a:pt x="123482" y="36813"/>
                  </a:lnTo>
                  <a:lnTo>
                    <a:pt x="123482" y="164153"/>
                  </a:lnTo>
                  <a:close/>
                </a:path>
                <a:path w="1100454" h="193675">
                  <a:moveTo>
                    <a:pt x="283411" y="131966"/>
                  </a:moveTo>
                  <a:lnTo>
                    <a:pt x="175384" y="131966"/>
                  </a:lnTo>
                  <a:lnTo>
                    <a:pt x="175384" y="119091"/>
                  </a:lnTo>
                  <a:lnTo>
                    <a:pt x="245792" y="19110"/>
                  </a:lnTo>
                  <a:lnTo>
                    <a:pt x="261886" y="19110"/>
                  </a:lnTo>
                  <a:lnTo>
                    <a:pt x="191678" y="119091"/>
                  </a:lnTo>
                  <a:lnTo>
                    <a:pt x="283411" y="119091"/>
                  </a:lnTo>
                  <a:lnTo>
                    <a:pt x="283411" y="131966"/>
                  </a:lnTo>
                  <a:close/>
                </a:path>
                <a:path w="1100454" h="193675">
                  <a:moveTo>
                    <a:pt x="262087" y="119091"/>
                  </a:moveTo>
                  <a:lnTo>
                    <a:pt x="248005" y="119091"/>
                  </a:lnTo>
                  <a:lnTo>
                    <a:pt x="248005" y="73426"/>
                  </a:lnTo>
                  <a:lnTo>
                    <a:pt x="262087" y="73426"/>
                  </a:lnTo>
                  <a:lnTo>
                    <a:pt x="262087" y="119091"/>
                  </a:lnTo>
                  <a:close/>
                </a:path>
                <a:path w="1100454" h="193675">
                  <a:moveTo>
                    <a:pt x="262087" y="164153"/>
                  </a:moveTo>
                  <a:lnTo>
                    <a:pt x="248005" y="164153"/>
                  </a:lnTo>
                  <a:lnTo>
                    <a:pt x="248005" y="131966"/>
                  </a:lnTo>
                  <a:lnTo>
                    <a:pt x="262087" y="131966"/>
                  </a:lnTo>
                  <a:lnTo>
                    <a:pt x="262087" y="164153"/>
                  </a:lnTo>
                  <a:close/>
                </a:path>
                <a:path w="1100454" h="193675">
                  <a:moveTo>
                    <a:pt x="323041" y="169986"/>
                  </a:moveTo>
                  <a:lnTo>
                    <a:pt x="302723" y="169986"/>
                  </a:lnTo>
                  <a:lnTo>
                    <a:pt x="302723" y="149870"/>
                  </a:lnTo>
                  <a:lnTo>
                    <a:pt x="323041" y="149870"/>
                  </a:lnTo>
                  <a:lnTo>
                    <a:pt x="323041" y="169986"/>
                  </a:lnTo>
                  <a:close/>
                </a:path>
                <a:path w="1100454" h="193675">
                  <a:moveTo>
                    <a:pt x="364481" y="46670"/>
                  </a:moveTo>
                  <a:lnTo>
                    <a:pt x="353417" y="39428"/>
                  </a:lnTo>
                  <a:lnTo>
                    <a:pt x="355161" y="36478"/>
                  </a:lnTo>
                  <a:lnTo>
                    <a:pt x="357306" y="33662"/>
                  </a:lnTo>
                  <a:lnTo>
                    <a:pt x="389762" y="16898"/>
                  </a:lnTo>
                  <a:lnTo>
                    <a:pt x="401832" y="16898"/>
                  </a:lnTo>
                  <a:lnTo>
                    <a:pt x="407766" y="17769"/>
                  </a:lnTo>
                  <a:lnTo>
                    <a:pt x="418361" y="21256"/>
                  </a:lnTo>
                  <a:lnTo>
                    <a:pt x="422854" y="23704"/>
                  </a:lnTo>
                  <a:lnTo>
                    <a:pt x="429955" y="29772"/>
                  </a:lnTo>
                  <a:lnTo>
                    <a:pt x="389695" y="29772"/>
                  </a:lnTo>
                  <a:lnTo>
                    <a:pt x="384129" y="30946"/>
                  </a:lnTo>
                  <a:lnTo>
                    <a:pt x="373400" y="35640"/>
                  </a:lnTo>
                  <a:lnTo>
                    <a:pt x="368639" y="40099"/>
                  </a:lnTo>
                  <a:lnTo>
                    <a:pt x="364481" y="46670"/>
                  </a:lnTo>
                  <a:close/>
                </a:path>
                <a:path w="1100454" h="193675">
                  <a:moveTo>
                    <a:pt x="423964" y="82478"/>
                  </a:moveTo>
                  <a:lnTo>
                    <a:pt x="401429" y="82478"/>
                  </a:lnTo>
                  <a:lnTo>
                    <a:pt x="405386" y="81640"/>
                  </a:lnTo>
                  <a:lnTo>
                    <a:pt x="412091" y="78287"/>
                  </a:lnTo>
                  <a:lnTo>
                    <a:pt x="423826" y="58003"/>
                  </a:lnTo>
                  <a:lnTo>
                    <a:pt x="423826" y="46067"/>
                  </a:lnTo>
                  <a:lnTo>
                    <a:pt x="421311" y="40334"/>
                  </a:lnTo>
                  <a:lnTo>
                    <a:pt x="411253" y="31885"/>
                  </a:lnTo>
                  <a:lnTo>
                    <a:pt x="404313" y="29772"/>
                  </a:lnTo>
                  <a:lnTo>
                    <a:pt x="429955" y="29772"/>
                  </a:lnTo>
                  <a:lnTo>
                    <a:pt x="430230" y="30007"/>
                  </a:lnTo>
                  <a:lnTo>
                    <a:pt x="433080" y="33829"/>
                  </a:lnTo>
                  <a:lnTo>
                    <a:pt x="437103" y="42815"/>
                  </a:lnTo>
                  <a:lnTo>
                    <a:pt x="438109" y="47743"/>
                  </a:lnTo>
                  <a:lnTo>
                    <a:pt x="438100" y="58003"/>
                  </a:lnTo>
                  <a:lnTo>
                    <a:pt x="428453" y="78924"/>
                  </a:lnTo>
                  <a:lnTo>
                    <a:pt x="423964" y="82478"/>
                  </a:lnTo>
                  <a:close/>
                </a:path>
                <a:path w="1100454" h="193675">
                  <a:moveTo>
                    <a:pt x="432486" y="153491"/>
                  </a:moveTo>
                  <a:lnTo>
                    <a:pt x="401362" y="153491"/>
                  </a:lnTo>
                  <a:lnTo>
                    <a:pt x="406727" y="152619"/>
                  </a:lnTo>
                  <a:lnTo>
                    <a:pt x="415578" y="149132"/>
                  </a:lnTo>
                  <a:lnTo>
                    <a:pt x="429861" y="128076"/>
                  </a:lnTo>
                  <a:lnTo>
                    <a:pt x="429861" y="116610"/>
                  </a:lnTo>
                  <a:lnTo>
                    <a:pt x="396266" y="94548"/>
                  </a:lnTo>
                  <a:lnTo>
                    <a:pt x="379971" y="94548"/>
                  </a:lnTo>
                  <a:lnTo>
                    <a:pt x="379971" y="82478"/>
                  </a:lnTo>
                  <a:lnTo>
                    <a:pt x="423964" y="82478"/>
                  </a:lnTo>
                  <a:lnTo>
                    <a:pt x="422016" y="84021"/>
                  </a:lnTo>
                  <a:lnTo>
                    <a:pt x="417992" y="86099"/>
                  </a:lnTo>
                  <a:lnTo>
                    <a:pt x="413164" y="87709"/>
                  </a:lnTo>
                  <a:lnTo>
                    <a:pt x="420249" y="89431"/>
                  </a:lnTo>
                  <a:lnTo>
                    <a:pt x="443742" y="113056"/>
                  </a:lnTo>
                  <a:lnTo>
                    <a:pt x="443742" y="129753"/>
                  </a:lnTo>
                  <a:lnTo>
                    <a:pt x="442870" y="134849"/>
                  </a:lnTo>
                  <a:lnTo>
                    <a:pt x="439383" y="144773"/>
                  </a:lnTo>
                  <a:lnTo>
                    <a:pt x="436600" y="149233"/>
                  </a:lnTo>
                  <a:lnTo>
                    <a:pt x="432486" y="153491"/>
                  </a:lnTo>
                  <a:close/>
                </a:path>
                <a:path w="1100454" h="193675">
                  <a:moveTo>
                    <a:pt x="403910" y="166365"/>
                  </a:moveTo>
                  <a:lnTo>
                    <a:pt x="386610" y="166365"/>
                  </a:lnTo>
                  <a:lnTo>
                    <a:pt x="378463" y="165058"/>
                  </a:lnTo>
                  <a:lnTo>
                    <a:pt x="362772" y="159827"/>
                  </a:lnTo>
                  <a:lnTo>
                    <a:pt x="355429" y="155771"/>
                  </a:lnTo>
                  <a:lnTo>
                    <a:pt x="348589" y="150272"/>
                  </a:lnTo>
                  <a:lnTo>
                    <a:pt x="355630" y="139007"/>
                  </a:lnTo>
                  <a:lnTo>
                    <a:pt x="362738" y="144103"/>
                  </a:lnTo>
                  <a:lnTo>
                    <a:pt x="369410" y="147791"/>
                  </a:lnTo>
                  <a:lnTo>
                    <a:pt x="381882" y="152351"/>
                  </a:lnTo>
                  <a:lnTo>
                    <a:pt x="388353" y="153491"/>
                  </a:lnTo>
                  <a:lnTo>
                    <a:pt x="432486" y="153491"/>
                  </a:lnTo>
                  <a:lnTo>
                    <a:pt x="428956" y="157145"/>
                  </a:lnTo>
                  <a:lnTo>
                    <a:pt x="423927" y="160330"/>
                  </a:lnTo>
                  <a:lnTo>
                    <a:pt x="411454" y="165158"/>
                  </a:lnTo>
                  <a:lnTo>
                    <a:pt x="403910" y="166365"/>
                  </a:lnTo>
                  <a:close/>
                </a:path>
                <a:path w="1100454" h="193675">
                  <a:moveTo>
                    <a:pt x="621976" y="186885"/>
                  </a:moveTo>
                  <a:lnTo>
                    <a:pt x="504696" y="186885"/>
                  </a:lnTo>
                  <a:lnTo>
                    <a:pt x="504696" y="139811"/>
                  </a:lnTo>
                  <a:lnTo>
                    <a:pt x="603268" y="139811"/>
                  </a:lnTo>
                  <a:lnTo>
                    <a:pt x="603268" y="116878"/>
                  </a:lnTo>
                  <a:lnTo>
                    <a:pt x="503690" y="116878"/>
                  </a:lnTo>
                  <a:lnTo>
                    <a:pt x="503690" y="104607"/>
                  </a:lnTo>
                  <a:lnTo>
                    <a:pt x="617148" y="104607"/>
                  </a:lnTo>
                  <a:lnTo>
                    <a:pt x="617148" y="151680"/>
                  </a:lnTo>
                  <a:lnTo>
                    <a:pt x="518576" y="151680"/>
                  </a:lnTo>
                  <a:lnTo>
                    <a:pt x="518576" y="174814"/>
                  </a:lnTo>
                  <a:lnTo>
                    <a:pt x="621976" y="174814"/>
                  </a:lnTo>
                  <a:lnTo>
                    <a:pt x="621976" y="186885"/>
                  </a:lnTo>
                  <a:close/>
                </a:path>
                <a:path w="1100454" h="193675">
                  <a:moveTo>
                    <a:pt x="617148" y="93744"/>
                  </a:moveTo>
                  <a:lnTo>
                    <a:pt x="603067" y="93744"/>
                  </a:lnTo>
                  <a:lnTo>
                    <a:pt x="603067" y="54315"/>
                  </a:lnTo>
                  <a:lnTo>
                    <a:pt x="564644" y="54315"/>
                  </a:lnTo>
                  <a:lnTo>
                    <a:pt x="564644" y="41842"/>
                  </a:lnTo>
                  <a:lnTo>
                    <a:pt x="603067" y="41842"/>
                  </a:lnTo>
                  <a:lnTo>
                    <a:pt x="603067" y="2414"/>
                  </a:lnTo>
                  <a:lnTo>
                    <a:pt x="617148" y="2414"/>
                  </a:lnTo>
                  <a:lnTo>
                    <a:pt x="617148" y="93744"/>
                  </a:lnTo>
                  <a:close/>
                </a:path>
                <a:path w="1100454" h="193675">
                  <a:moveTo>
                    <a:pt x="569472" y="22731"/>
                  </a:moveTo>
                  <a:lnTo>
                    <a:pt x="474319" y="22731"/>
                  </a:lnTo>
                  <a:lnTo>
                    <a:pt x="474319" y="10460"/>
                  </a:lnTo>
                  <a:lnTo>
                    <a:pt x="569472" y="10460"/>
                  </a:lnTo>
                  <a:lnTo>
                    <a:pt x="569472" y="22731"/>
                  </a:lnTo>
                  <a:close/>
                </a:path>
                <a:path w="1100454" h="193675">
                  <a:moveTo>
                    <a:pt x="477136" y="96560"/>
                  </a:moveTo>
                  <a:lnTo>
                    <a:pt x="469089" y="86099"/>
                  </a:lnTo>
                  <a:lnTo>
                    <a:pt x="475039" y="82311"/>
                  </a:lnTo>
                  <a:lnTo>
                    <a:pt x="480723" y="78455"/>
                  </a:lnTo>
                  <a:lnTo>
                    <a:pt x="491854" y="70408"/>
                  </a:lnTo>
                  <a:lnTo>
                    <a:pt x="496984" y="66452"/>
                  </a:lnTo>
                  <a:lnTo>
                    <a:pt x="501678" y="62563"/>
                  </a:lnTo>
                  <a:lnTo>
                    <a:pt x="504628" y="60149"/>
                  </a:lnTo>
                  <a:lnTo>
                    <a:pt x="515760" y="22731"/>
                  </a:lnTo>
                  <a:lnTo>
                    <a:pt x="530043" y="22731"/>
                  </a:lnTo>
                  <a:lnTo>
                    <a:pt x="541069" y="58338"/>
                  </a:lnTo>
                  <a:lnTo>
                    <a:pt x="523404" y="58338"/>
                  </a:lnTo>
                  <a:lnTo>
                    <a:pt x="488736" y="88580"/>
                  </a:lnTo>
                  <a:lnTo>
                    <a:pt x="479952" y="94817"/>
                  </a:lnTo>
                  <a:lnTo>
                    <a:pt x="477136" y="96560"/>
                  </a:lnTo>
                  <a:close/>
                </a:path>
                <a:path w="1100454" h="193675">
                  <a:moveTo>
                    <a:pt x="566052" y="90927"/>
                  </a:moveTo>
                  <a:lnTo>
                    <a:pt x="532121" y="67055"/>
                  </a:lnTo>
                  <a:lnTo>
                    <a:pt x="523605" y="58338"/>
                  </a:lnTo>
                  <a:lnTo>
                    <a:pt x="541069" y="58338"/>
                  </a:lnTo>
                  <a:lnTo>
                    <a:pt x="541643" y="58808"/>
                  </a:lnTo>
                  <a:lnTo>
                    <a:pt x="545130" y="61356"/>
                  </a:lnTo>
                  <a:lnTo>
                    <a:pt x="573897" y="80869"/>
                  </a:lnTo>
                  <a:lnTo>
                    <a:pt x="566052" y="90927"/>
                  </a:lnTo>
                  <a:close/>
                </a:path>
                <a:path w="1100454" h="193675">
                  <a:moveTo>
                    <a:pt x="838031" y="185879"/>
                  </a:moveTo>
                  <a:lnTo>
                    <a:pt x="727389" y="185879"/>
                  </a:lnTo>
                  <a:lnTo>
                    <a:pt x="727389" y="118286"/>
                  </a:lnTo>
                  <a:lnTo>
                    <a:pt x="838031" y="118286"/>
                  </a:lnTo>
                  <a:lnTo>
                    <a:pt x="838031" y="130960"/>
                  </a:lnTo>
                  <a:lnTo>
                    <a:pt x="741068" y="130960"/>
                  </a:lnTo>
                  <a:lnTo>
                    <a:pt x="741068" y="173205"/>
                  </a:lnTo>
                  <a:lnTo>
                    <a:pt x="838031" y="173205"/>
                  </a:lnTo>
                  <a:lnTo>
                    <a:pt x="838031" y="185879"/>
                  </a:lnTo>
                  <a:close/>
                </a:path>
                <a:path w="1100454" h="193675">
                  <a:moveTo>
                    <a:pt x="838031" y="173205"/>
                  </a:moveTo>
                  <a:lnTo>
                    <a:pt x="824352" y="173205"/>
                  </a:lnTo>
                  <a:lnTo>
                    <a:pt x="824352" y="130960"/>
                  </a:lnTo>
                  <a:lnTo>
                    <a:pt x="838031" y="130960"/>
                  </a:lnTo>
                  <a:lnTo>
                    <a:pt x="838031" y="173205"/>
                  </a:lnTo>
                  <a:close/>
                </a:path>
                <a:path w="1100454" h="193675">
                  <a:moveTo>
                    <a:pt x="757161" y="22128"/>
                  </a:moveTo>
                  <a:lnTo>
                    <a:pt x="742878" y="22128"/>
                  </a:lnTo>
                  <a:lnTo>
                    <a:pt x="742878" y="0"/>
                  </a:lnTo>
                  <a:lnTo>
                    <a:pt x="757161" y="0"/>
                  </a:lnTo>
                  <a:lnTo>
                    <a:pt x="757161" y="22128"/>
                  </a:lnTo>
                  <a:close/>
                </a:path>
                <a:path w="1100454" h="193675">
                  <a:moveTo>
                    <a:pt x="797797" y="34399"/>
                  </a:moveTo>
                  <a:lnTo>
                    <a:pt x="700231" y="34399"/>
                  </a:lnTo>
                  <a:lnTo>
                    <a:pt x="700231" y="22128"/>
                  </a:lnTo>
                  <a:lnTo>
                    <a:pt x="797797" y="22128"/>
                  </a:lnTo>
                  <a:lnTo>
                    <a:pt x="797797" y="34399"/>
                  </a:lnTo>
                  <a:close/>
                </a:path>
                <a:path w="1100454" h="193675">
                  <a:moveTo>
                    <a:pt x="704858" y="108429"/>
                  </a:moveTo>
                  <a:lnTo>
                    <a:pt x="696208" y="98371"/>
                  </a:lnTo>
                  <a:lnTo>
                    <a:pt x="702243" y="94079"/>
                  </a:lnTo>
                  <a:lnTo>
                    <a:pt x="708278" y="89553"/>
                  </a:lnTo>
                  <a:lnTo>
                    <a:pt x="739023" y="61155"/>
                  </a:lnTo>
                  <a:lnTo>
                    <a:pt x="742878" y="48481"/>
                  </a:lnTo>
                  <a:lnTo>
                    <a:pt x="742878" y="34399"/>
                  </a:lnTo>
                  <a:lnTo>
                    <a:pt x="757161" y="34399"/>
                  </a:lnTo>
                  <a:lnTo>
                    <a:pt x="768014" y="67592"/>
                  </a:lnTo>
                  <a:lnTo>
                    <a:pt x="750523" y="67592"/>
                  </a:lnTo>
                  <a:lnTo>
                    <a:pt x="734832" y="84691"/>
                  </a:lnTo>
                  <a:lnTo>
                    <a:pt x="733088" y="86301"/>
                  </a:lnTo>
                  <a:lnTo>
                    <a:pt x="707138" y="106820"/>
                  </a:lnTo>
                  <a:lnTo>
                    <a:pt x="704858" y="108429"/>
                  </a:lnTo>
                  <a:close/>
                </a:path>
                <a:path w="1100454" h="193675">
                  <a:moveTo>
                    <a:pt x="792567" y="102394"/>
                  </a:moveTo>
                  <a:lnTo>
                    <a:pt x="760045" y="77315"/>
                  </a:lnTo>
                  <a:lnTo>
                    <a:pt x="750724" y="67592"/>
                  </a:lnTo>
                  <a:lnTo>
                    <a:pt x="768014" y="67592"/>
                  </a:lnTo>
                  <a:lnTo>
                    <a:pt x="768427" y="67994"/>
                  </a:lnTo>
                  <a:lnTo>
                    <a:pt x="771646" y="70811"/>
                  </a:lnTo>
                  <a:lnTo>
                    <a:pt x="800815" y="92336"/>
                  </a:lnTo>
                  <a:lnTo>
                    <a:pt x="792567" y="102394"/>
                  </a:lnTo>
                  <a:close/>
                </a:path>
                <a:path w="1100454" h="193675">
                  <a:moveTo>
                    <a:pt x="838031" y="107423"/>
                  </a:moveTo>
                  <a:lnTo>
                    <a:pt x="823949" y="107423"/>
                  </a:lnTo>
                  <a:lnTo>
                    <a:pt x="823949" y="2414"/>
                  </a:lnTo>
                  <a:lnTo>
                    <a:pt x="838031" y="2414"/>
                  </a:lnTo>
                  <a:lnTo>
                    <a:pt x="838031" y="47877"/>
                  </a:lnTo>
                  <a:lnTo>
                    <a:pt x="866195" y="47877"/>
                  </a:lnTo>
                  <a:lnTo>
                    <a:pt x="866195" y="60350"/>
                  </a:lnTo>
                  <a:lnTo>
                    <a:pt x="838031" y="60350"/>
                  </a:lnTo>
                  <a:lnTo>
                    <a:pt x="838031" y="107423"/>
                  </a:lnTo>
                  <a:close/>
                </a:path>
                <a:path w="1100454" h="193675">
                  <a:moveTo>
                    <a:pt x="1024514" y="31181"/>
                  </a:moveTo>
                  <a:lnTo>
                    <a:pt x="897778" y="31181"/>
                  </a:lnTo>
                  <a:lnTo>
                    <a:pt x="897778" y="18909"/>
                  </a:lnTo>
                  <a:lnTo>
                    <a:pt x="1024514" y="18909"/>
                  </a:lnTo>
                  <a:lnTo>
                    <a:pt x="1024514" y="31181"/>
                  </a:lnTo>
                  <a:close/>
                </a:path>
                <a:path w="1100454" h="193675">
                  <a:moveTo>
                    <a:pt x="895967" y="111245"/>
                  </a:moveTo>
                  <a:lnTo>
                    <a:pt x="888524" y="100181"/>
                  </a:lnTo>
                  <a:lnTo>
                    <a:pt x="894773" y="96969"/>
                  </a:lnTo>
                  <a:lnTo>
                    <a:pt x="900846" y="93769"/>
                  </a:lnTo>
                  <a:lnTo>
                    <a:pt x="935597" y="73225"/>
                  </a:lnTo>
                  <a:lnTo>
                    <a:pt x="953904" y="31181"/>
                  </a:lnTo>
                  <a:lnTo>
                    <a:pt x="968388" y="31181"/>
                  </a:lnTo>
                  <a:lnTo>
                    <a:pt x="980005" y="68195"/>
                  </a:lnTo>
                  <a:lnTo>
                    <a:pt x="961146" y="68195"/>
                  </a:lnTo>
                  <a:lnTo>
                    <a:pt x="925941" y="94548"/>
                  </a:lnTo>
                  <a:lnTo>
                    <a:pt x="901437" y="108366"/>
                  </a:lnTo>
                  <a:lnTo>
                    <a:pt x="895967" y="111245"/>
                  </a:lnTo>
                  <a:close/>
                </a:path>
                <a:path w="1100454" h="193675">
                  <a:moveTo>
                    <a:pt x="1026123" y="110642"/>
                  </a:moveTo>
                  <a:lnTo>
                    <a:pt x="989712" y="90190"/>
                  </a:lnTo>
                  <a:lnTo>
                    <a:pt x="961347" y="68195"/>
                  </a:lnTo>
                  <a:lnTo>
                    <a:pt x="980005" y="68195"/>
                  </a:lnTo>
                  <a:lnTo>
                    <a:pt x="982771" y="70408"/>
                  </a:lnTo>
                  <a:lnTo>
                    <a:pt x="986694" y="73225"/>
                  </a:lnTo>
                  <a:lnTo>
                    <a:pt x="1021094" y="93593"/>
                  </a:lnTo>
                  <a:lnTo>
                    <a:pt x="1033365" y="99980"/>
                  </a:lnTo>
                  <a:lnTo>
                    <a:pt x="1026123" y="110642"/>
                  </a:lnTo>
                  <a:close/>
                </a:path>
                <a:path w="1100454" h="193675">
                  <a:moveTo>
                    <a:pt x="968388" y="148059"/>
                  </a:moveTo>
                  <a:lnTo>
                    <a:pt x="953904" y="148059"/>
                  </a:lnTo>
                  <a:lnTo>
                    <a:pt x="953904" y="105814"/>
                  </a:lnTo>
                  <a:lnTo>
                    <a:pt x="968388" y="105814"/>
                  </a:lnTo>
                  <a:lnTo>
                    <a:pt x="968388" y="148059"/>
                  </a:lnTo>
                  <a:close/>
                </a:path>
                <a:path w="1100454" h="193675">
                  <a:moveTo>
                    <a:pt x="1045636" y="160330"/>
                  </a:moveTo>
                  <a:lnTo>
                    <a:pt x="876655" y="160330"/>
                  </a:lnTo>
                  <a:lnTo>
                    <a:pt x="876655" y="148059"/>
                  </a:lnTo>
                  <a:lnTo>
                    <a:pt x="1045636" y="148059"/>
                  </a:lnTo>
                  <a:lnTo>
                    <a:pt x="1045636" y="160330"/>
                  </a:lnTo>
                  <a:close/>
                </a:path>
                <a:path w="1100454" h="193675">
                  <a:moveTo>
                    <a:pt x="1070581" y="193121"/>
                  </a:moveTo>
                  <a:lnTo>
                    <a:pt x="1057706" y="193121"/>
                  </a:lnTo>
                  <a:lnTo>
                    <a:pt x="1064860" y="182383"/>
                  </a:lnTo>
                  <a:lnTo>
                    <a:pt x="1070833" y="171495"/>
                  </a:lnTo>
                  <a:lnTo>
                    <a:pt x="1083758" y="126635"/>
                  </a:lnTo>
                  <a:lnTo>
                    <a:pt x="1085266" y="103802"/>
                  </a:lnTo>
                  <a:lnTo>
                    <a:pt x="1085266" y="93744"/>
                  </a:lnTo>
                  <a:lnTo>
                    <a:pt x="1078930" y="47173"/>
                  </a:lnTo>
                  <a:lnTo>
                    <a:pt x="1057706" y="4828"/>
                  </a:lnTo>
                  <a:lnTo>
                    <a:pt x="1070581" y="4828"/>
                  </a:lnTo>
                  <a:lnTo>
                    <a:pt x="1092911" y="45262"/>
                  </a:lnTo>
                  <a:lnTo>
                    <a:pt x="1100118" y="93744"/>
                  </a:lnTo>
                  <a:lnTo>
                    <a:pt x="1100118" y="103802"/>
                  </a:lnTo>
                  <a:lnTo>
                    <a:pt x="1099700" y="116011"/>
                  </a:lnTo>
                  <a:lnTo>
                    <a:pt x="1088799" y="163549"/>
                  </a:lnTo>
                  <a:lnTo>
                    <a:pt x="1077635" y="183867"/>
                  </a:lnTo>
                  <a:lnTo>
                    <a:pt x="1070581" y="1931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392" y="6576060"/>
              <a:ext cx="976883" cy="156971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D66800-DA77-60FF-ED4A-56F8FEE876A0}"/>
              </a:ext>
            </a:extLst>
          </p:cNvPr>
          <p:cNvSpPr/>
          <p:nvPr/>
        </p:nvSpPr>
        <p:spPr>
          <a:xfrm>
            <a:off x="725423" y="3476625"/>
            <a:ext cx="7013689" cy="1856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4FE68E-2235-3E2A-9BDF-CA537A1B6A92}"/>
              </a:ext>
            </a:extLst>
          </p:cNvPr>
          <p:cNvSpPr txBox="1"/>
          <p:nvPr/>
        </p:nvSpPr>
        <p:spPr>
          <a:xfrm>
            <a:off x="101929" y="2557781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전 시스템</a:t>
            </a:r>
            <a:endParaRPr kumimoji="1" lang="ko-Kore-KR" altLang="en-US" dirty="0">
              <a:solidFill>
                <a:srgbClr val="C0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346964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90" dirty="0">
                <a:solidFill>
                  <a:srgbClr val="674107"/>
                </a:solidFill>
                <a:latin typeface="Arial Unicode MS"/>
                <a:cs typeface="Arial Unicode MS"/>
              </a:rPr>
              <a:t>RIAC–HDBK–217PLUS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3836035"/>
            <a:chOff x="0" y="1368399"/>
            <a:chExt cx="10692765" cy="383603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63332" y="2366695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4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691" y="2266950"/>
              <a:ext cx="230962" cy="2314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469" y="2642463"/>
              <a:ext cx="4430108" cy="2528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1134" y="3023044"/>
              <a:ext cx="2144001" cy="25363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936" y="3407892"/>
              <a:ext cx="3385489" cy="25416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63332" y="4291469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5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4691" y="4191724"/>
              <a:ext cx="230915" cy="23149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3275" y="4561370"/>
              <a:ext cx="2400300" cy="2544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1187" y="4948084"/>
              <a:ext cx="2599966" cy="2560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433" y="1368399"/>
              <a:ext cx="194579" cy="2406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508759" y="2200741"/>
            <a:ext cx="1710689" cy="445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125" i="1" spc="-112" baseline="13131" dirty="0">
                <a:latin typeface="Symbol" pitchFamily="2" charset="2"/>
                <a:cs typeface="Cambria"/>
              </a:rPr>
              <a:t></a:t>
            </a:r>
            <a:r>
              <a:rPr sz="1500" i="1" spc="-75" dirty="0">
                <a:latin typeface="Times New Roman"/>
                <a:cs typeface="Times New Roman"/>
              </a:rPr>
              <a:t>IA</a:t>
            </a:r>
            <a:r>
              <a:rPr sz="1500" i="1" spc="-1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,</a:t>
            </a:r>
            <a:r>
              <a:rPr sz="1500" spc="110" dirty="0">
                <a:latin typeface="Times New Roman"/>
                <a:cs typeface="Times New Roman"/>
              </a:rPr>
              <a:t> </a:t>
            </a:r>
            <a:r>
              <a:rPr sz="1500" i="1" spc="55" dirty="0">
                <a:latin typeface="Times New Roman"/>
                <a:cs typeface="Times New Roman"/>
              </a:rPr>
              <a:t>predecessor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27048" y="4122505"/>
            <a:ext cx="2336800" cy="445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125" i="1" spc="75" baseline="13131" dirty="0">
                <a:latin typeface="Symbol" pitchFamily="2" charset="2"/>
                <a:cs typeface="Cambria"/>
              </a:rPr>
              <a:t></a:t>
            </a:r>
            <a:r>
              <a:rPr sz="1500" i="1" spc="50" dirty="0">
                <a:latin typeface="Times New Roman"/>
                <a:cs typeface="Times New Roman"/>
              </a:rPr>
              <a:t>observed</a:t>
            </a:r>
            <a:r>
              <a:rPr sz="1500" i="1" spc="6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,</a:t>
            </a:r>
            <a:r>
              <a:rPr sz="1500" spc="120" dirty="0">
                <a:latin typeface="Times New Roman"/>
                <a:cs typeface="Times New Roman"/>
              </a:rPr>
              <a:t> </a:t>
            </a:r>
            <a:r>
              <a:rPr sz="1500" i="1" spc="60" dirty="0">
                <a:latin typeface="Times New Roman"/>
                <a:cs typeface="Times New Roman"/>
              </a:rPr>
              <a:t>predecessor</a:t>
            </a:r>
            <a:endParaRPr sz="1500" dirty="0">
              <a:latin typeface="Times New Roman"/>
              <a:cs typeface="Times New Roman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600FF1-8CAC-5476-A262-20555B92C0C9}"/>
              </a:ext>
            </a:extLst>
          </p:cNvPr>
          <p:cNvSpPr txBox="1"/>
          <p:nvPr/>
        </p:nvSpPr>
        <p:spPr>
          <a:xfrm>
            <a:off x="5260128" y="3534974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217</a:t>
            </a:r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에서 가져다 </a:t>
            </a:r>
            <a:r>
              <a:rPr kumimoji="1" lang="ko-KR" altLang="en-US" dirty="0" err="1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쓴거</a:t>
            </a:r>
            <a:endParaRPr kumimoji="1" lang="ko-Kore-KR" altLang="en-US" dirty="0">
              <a:solidFill>
                <a:srgbClr val="C0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346964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90" dirty="0">
                <a:solidFill>
                  <a:srgbClr val="674107"/>
                </a:solidFill>
                <a:latin typeface="Arial Unicode MS"/>
                <a:cs typeface="Arial Unicode MS"/>
              </a:rPr>
              <a:t>RIAC–HDBK–217PLUS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3833495"/>
            <a:chOff x="0" y="1368399"/>
            <a:chExt cx="10692765" cy="383349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63332" y="2366695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4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802" y="2256815"/>
              <a:ext cx="3241314" cy="2715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1401" y="2640063"/>
              <a:ext cx="7576145" cy="2565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2336" y="3026511"/>
              <a:ext cx="5029428" cy="25283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63332" y="3905821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5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691" y="3806075"/>
              <a:ext cx="230962" cy="2314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1025" y="4560570"/>
              <a:ext cx="5920471" cy="2765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622602" y="4948084"/>
              <a:ext cx="1618615" cy="253365"/>
            </a:xfrm>
            <a:custGeom>
              <a:avLst/>
              <a:gdLst/>
              <a:ahLst/>
              <a:cxnLst/>
              <a:rect l="l" t="t" r="r" b="b"/>
              <a:pathLst>
                <a:path w="1618614" h="253364">
                  <a:moveTo>
                    <a:pt x="197091" y="90944"/>
                  </a:moveTo>
                  <a:lnTo>
                    <a:pt x="178422" y="90944"/>
                  </a:lnTo>
                  <a:lnTo>
                    <a:pt x="178422" y="3200"/>
                  </a:lnTo>
                  <a:lnTo>
                    <a:pt x="197091" y="3200"/>
                  </a:lnTo>
                  <a:lnTo>
                    <a:pt x="197091" y="90944"/>
                  </a:lnTo>
                  <a:close/>
                </a:path>
                <a:path w="1618614" h="253364">
                  <a:moveTo>
                    <a:pt x="142951" y="234962"/>
                  </a:moveTo>
                  <a:lnTo>
                    <a:pt x="124282" y="234962"/>
                  </a:lnTo>
                  <a:lnTo>
                    <a:pt x="124282" y="8267"/>
                  </a:lnTo>
                  <a:lnTo>
                    <a:pt x="142951" y="8267"/>
                  </a:lnTo>
                  <a:lnTo>
                    <a:pt x="142951" y="90944"/>
                  </a:lnTo>
                  <a:lnTo>
                    <a:pt x="197091" y="90944"/>
                  </a:lnTo>
                  <a:lnTo>
                    <a:pt x="197091" y="107746"/>
                  </a:lnTo>
                  <a:lnTo>
                    <a:pt x="142951" y="107746"/>
                  </a:lnTo>
                  <a:lnTo>
                    <a:pt x="142951" y="234962"/>
                  </a:lnTo>
                  <a:close/>
                </a:path>
                <a:path w="1618614" h="253364">
                  <a:moveTo>
                    <a:pt x="197091" y="246964"/>
                  </a:moveTo>
                  <a:lnTo>
                    <a:pt x="178422" y="246964"/>
                  </a:lnTo>
                  <a:lnTo>
                    <a:pt x="178422" y="107746"/>
                  </a:lnTo>
                  <a:lnTo>
                    <a:pt x="197091" y="107746"/>
                  </a:lnTo>
                  <a:lnTo>
                    <a:pt x="197091" y="246964"/>
                  </a:lnTo>
                  <a:close/>
                </a:path>
                <a:path w="1618614" h="253364">
                  <a:moveTo>
                    <a:pt x="31737" y="180555"/>
                  </a:moveTo>
                  <a:lnTo>
                    <a:pt x="0" y="180555"/>
                  </a:lnTo>
                  <a:lnTo>
                    <a:pt x="0" y="26403"/>
                  </a:lnTo>
                  <a:lnTo>
                    <a:pt x="92011" y="26403"/>
                  </a:lnTo>
                  <a:lnTo>
                    <a:pt x="92011" y="43472"/>
                  </a:lnTo>
                  <a:lnTo>
                    <a:pt x="18935" y="43472"/>
                  </a:lnTo>
                  <a:lnTo>
                    <a:pt x="18935" y="163487"/>
                  </a:lnTo>
                  <a:lnTo>
                    <a:pt x="105757" y="163487"/>
                  </a:lnTo>
                  <a:lnTo>
                    <a:pt x="107213" y="174955"/>
                  </a:lnTo>
                  <a:lnTo>
                    <a:pt x="60865" y="179880"/>
                  </a:lnTo>
                  <a:lnTo>
                    <a:pt x="41730" y="180480"/>
                  </a:lnTo>
                  <a:lnTo>
                    <a:pt x="31737" y="180555"/>
                  </a:lnTo>
                  <a:close/>
                </a:path>
                <a:path w="1618614" h="253364">
                  <a:moveTo>
                    <a:pt x="105757" y="163487"/>
                  </a:moveTo>
                  <a:lnTo>
                    <a:pt x="37426" y="163487"/>
                  </a:lnTo>
                  <a:lnTo>
                    <a:pt x="44272" y="163398"/>
                  </a:lnTo>
                  <a:lnTo>
                    <a:pt x="57073" y="163042"/>
                  </a:lnTo>
                  <a:lnTo>
                    <a:pt x="99034" y="159219"/>
                  </a:lnTo>
                  <a:lnTo>
                    <a:pt x="105079" y="158153"/>
                  </a:lnTo>
                  <a:lnTo>
                    <a:pt x="105757" y="163487"/>
                  </a:lnTo>
                  <a:close/>
                </a:path>
                <a:path w="1618614" h="253364">
                  <a:moveTo>
                    <a:pt x="296748" y="157352"/>
                  </a:moveTo>
                  <a:lnTo>
                    <a:pt x="279323" y="157352"/>
                  </a:lnTo>
                  <a:lnTo>
                    <a:pt x="271500" y="156152"/>
                  </a:lnTo>
                  <a:lnTo>
                    <a:pt x="238474" y="135572"/>
                  </a:lnTo>
                  <a:lnTo>
                    <a:pt x="232061" y="120059"/>
                  </a:lnTo>
                  <a:lnTo>
                    <a:pt x="232061" y="98634"/>
                  </a:lnTo>
                  <a:lnTo>
                    <a:pt x="257632" y="67341"/>
                  </a:lnTo>
                  <a:lnTo>
                    <a:pt x="279323" y="61340"/>
                  </a:lnTo>
                  <a:lnTo>
                    <a:pt x="296748" y="61340"/>
                  </a:lnTo>
                  <a:lnTo>
                    <a:pt x="304571" y="62541"/>
                  </a:lnTo>
                  <a:lnTo>
                    <a:pt x="318439" y="67341"/>
                  </a:lnTo>
                  <a:lnTo>
                    <a:pt x="324307" y="70542"/>
                  </a:lnTo>
                  <a:lnTo>
                    <a:pt x="332468" y="77342"/>
                  </a:lnTo>
                  <a:lnTo>
                    <a:pt x="282168" y="77342"/>
                  </a:lnTo>
                  <a:lnTo>
                    <a:pt x="276879" y="78187"/>
                  </a:lnTo>
                  <a:lnTo>
                    <a:pt x="249897" y="101879"/>
                  </a:lnTo>
                  <a:lnTo>
                    <a:pt x="249897" y="116814"/>
                  </a:lnTo>
                  <a:lnTo>
                    <a:pt x="282168" y="141350"/>
                  </a:lnTo>
                  <a:lnTo>
                    <a:pt x="332468" y="141350"/>
                  </a:lnTo>
                  <a:lnTo>
                    <a:pt x="324307" y="148151"/>
                  </a:lnTo>
                  <a:lnTo>
                    <a:pt x="318439" y="151352"/>
                  </a:lnTo>
                  <a:lnTo>
                    <a:pt x="304571" y="156152"/>
                  </a:lnTo>
                  <a:lnTo>
                    <a:pt x="296748" y="157352"/>
                  </a:lnTo>
                  <a:close/>
                </a:path>
                <a:path w="1618614" h="253364">
                  <a:moveTo>
                    <a:pt x="332468" y="141350"/>
                  </a:moveTo>
                  <a:lnTo>
                    <a:pt x="293903" y="141350"/>
                  </a:lnTo>
                  <a:lnTo>
                    <a:pt x="299192" y="140506"/>
                  </a:lnTo>
                  <a:lnTo>
                    <a:pt x="308616" y="137128"/>
                  </a:lnTo>
                  <a:lnTo>
                    <a:pt x="326174" y="116814"/>
                  </a:lnTo>
                  <a:lnTo>
                    <a:pt x="326174" y="101879"/>
                  </a:lnTo>
                  <a:lnTo>
                    <a:pt x="293903" y="77342"/>
                  </a:lnTo>
                  <a:lnTo>
                    <a:pt x="332468" y="77342"/>
                  </a:lnTo>
                  <a:lnTo>
                    <a:pt x="344010" y="120059"/>
                  </a:lnTo>
                  <a:lnTo>
                    <a:pt x="342753" y="125260"/>
                  </a:lnTo>
                  <a:lnTo>
                    <a:pt x="337597" y="135572"/>
                  </a:lnTo>
                  <a:lnTo>
                    <a:pt x="333908" y="140150"/>
                  </a:lnTo>
                  <a:lnTo>
                    <a:pt x="332468" y="141350"/>
                  </a:lnTo>
                  <a:close/>
                </a:path>
                <a:path w="1618614" h="253364">
                  <a:moveTo>
                    <a:pt x="297370" y="32003"/>
                  </a:moveTo>
                  <a:lnTo>
                    <a:pt x="278701" y="32003"/>
                  </a:lnTo>
                  <a:lnTo>
                    <a:pt x="278701" y="800"/>
                  </a:lnTo>
                  <a:lnTo>
                    <a:pt x="297370" y="800"/>
                  </a:lnTo>
                  <a:lnTo>
                    <a:pt x="297370" y="32003"/>
                  </a:lnTo>
                  <a:close/>
                </a:path>
                <a:path w="1618614" h="253364">
                  <a:moveTo>
                    <a:pt x="406984" y="180555"/>
                  </a:moveTo>
                  <a:lnTo>
                    <a:pt x="388315" y="180555"/>
                  </a:lnTo>
                  <a:lnTo>
                    <a:pt x="388315" y="3200"/>
                  </a:lnTo>
                  <a:lnTo>
                    <a:pt x="406984" y="3200"/>
                  </a:lnTo>
                  <a:lnTo>
                    <a:pt x="406984" y="77609"/>
                  </a:lnTo>
                  <a:lnTo>
                    <a:pt x="444322" y="77609"/>
                  </a:lnTo>
                  <a:lnTo>
                    <a:pt x="444322" y="94145"/>
                  </a:lnTo>
                  <a:lnTo>
                    <a:pt x="406984" y="94145"/>
                  </a:lnTo>
                  <a:lnTo>
                    <a:pt x="406984" y="180555"/>
                  </a:lnTo>
                  <a:close/>
                </a:path>
                <a:path w="1618614" h="253364">
                  <a:moveTo>
                    <a:pt x="358444" y="48272"/>
                  </a:moveTo>
                  <a:lnTo>
                    <a:pt x="218160" y="48272"/>
                  </a:lnTo>
                  <a:lnTo>
                    <a:pt x="218160" y="32003"/>
                  </a:lnTo>
                  <a:lnTo>
                    <a:pt x="358444" y="32003"/>
                  </a:lnTo>
                  <a:lnTo>
                    <a:pt x="358444" y="48272"/>
                  </a:lnTo>
                  <a:close/>
                </a:path>
                <a:path w="1618614" h="253364">
                  <a:moveTo>
                    <a:pt x="414451" y="244030"/>
                  </a:moveTo>
                  <a:lnTo>
                    <a:pt x="261632" y="244030"/>
                  </a:lnTo>
                  <a:lnTo>
                    <a:pt x="261632" y="176555"/>
                  </a:lnTo>
                  <a:lnTo>
                    <a:pt x="280568" y="176555"/>
                  </a:lnTo>
                  <a:lnTo>
                    <a:pt x="280568" y="227495"/>
                  </a:lnTo>
                  <a:lnTo>
                    <a:pt x="414451" y="227495"/>
                  </a:lnTo>
                  <a:lnTo>
                    <a:pt x="414451" y="244030"/>
                  </a:lnTo>
                  <a:close/>
                </a:path>
                <a:path w="1618614" h="253364">
                  <a:moveTo>
                    <a:pt x="656615" y="59474"/>
                  </a:moveTo>
                  <a:lnTo>
                    <a:pt x="637946" y="59474"/>
                  </a:lnTo>
                  <a:lnTo>
                    <a:pt x="637946" y="8267"/>
                  </a:lnTo>
                  <a:lnTo>
                    <a:pt x="656615" y="8267"/>
                  </a:lnTo>
                  <a:lnTo>
                    <a:pt x="656615" y="59474"/>
                  </a:lnTo>
                  <a:close/>
                </a:path>
                <a:path w="1618614" h="253364">
                  <a:moveTo>
                    <a:pt x="552069" y="185889"/>
                  </a:moveTo>
                  <a:lnTo>
                    <a:pt x="512730" y="167754"/>
                  </a:lnTo>
                  <a:lnTo>
                    <a:pt x="500854" y="131399"/>
                  </a:lnTo>
                  <a:lnTo>
                    <a:pt x="500062" y="115214"/>
                  </a:lnTo>
                  <a:lnTo>
                    <a:pt x="500062" y="93344"/>
                  </a:lnTo>
                  <a:lnTo>
                    <a:pt x="507188" y="50889"/>
                  </a:lnTo>
                  <a:lnTo>
                    <a:pt x="539609" y="23802"/>
                  </a:lnTo>
                  <a:lnTo>
                    <a:pt x="552069" y="22669"/>
                  </a:lnTo>
                  <a:lnTo>
                    <a:pt x="561086" y="23252"/>
                  </a:lnTo>
                  <a:lnTo>
                    <a:pt x="590263" y="40004"/>
                  </a:lnTo>
                  <a:lnTo>
                    <a:pt x="552069" y="40004"/>
                  </a:lnTo>
                  <a:lnTo>
                    <a:pt x="543751" y="40880"/>
                  </a:lnTo>
                  <a:lnTo>
                    <a:pt x="520198" y="71375"/>
                  </a:lnTo>
                  <a:lnTo>
                    <a:pt x="518280" y="115214"/>
                  </a:lnTo>
                  <a:lnTo>
                    <a:pt x="518698" y="125974"/>
                  </a:lnTo>
                  <a:lnTo>
                    <a:pt x="536667" y="165053"/>
                  </a:lnTo>
                  <a:lnTo>
                    <a:pt x="552069" y="168554"/>
                  </a:lnTo>
                  <a:lnTo>
                    <a:pt x="589832" y="168554"/>
                  </a:lnTo>
                  <a:lnTo>
                    <a:pt x="583006" y="176422"/>
                  </a:lnTo>
                  <a:lnTo>
                    <a:pt x="569271" y="183522"/>
                  </a:lnTo>
                  <a:lnTo>
                    <a:pt x="552069" y="185889"/>
                  </a:lnTo>
                  <a:close/>
                </a:path>
                <a:path w="1618614" h="253364">
                  <a:moveTo>
                    <a:pt x="589832" y="168554"/>
                  </a:moveTo>
                  <a:lnTo>
                    <a:pt x="552069" y="168554"/>
                  </a:lnTo>
                  <a:lnTo>
                    <a:pt x="560386" y="167679"/>
                  </a:lnTo>
                  <a:lnTo>
                    <a:pt x="567470" y="165053"/>
                  </a:lnTo>
                  <a:lnTo>
                    <a:pt x="585439" y="125974"/>
                  </a:lnTo>
                  <a:lnTo>
                    <a:pt x="585857" y="115214"/>
                  </a:lnTo>
                  <a:lnTo>
                    <a:pt x="585857" y="93344"/>
                  </a:lnTo>
                  <a:lnTo>
                    <a:pt x="577938" y="54006"/>
                  </a:lnTo>
                  <a:lnTo>
                    <a:pt x="552069" y="40004"/>
                  </a:lnTo>
                  <a:lnTo>
                    <a:pt x="590263" y="40004"/>
                  </a:lnTo>
                  <a:lnTo>
                    <a:pt x="592874" y="43538"/>
                  </a:lnTo>
                  <a:lnTo>
                    <a:pt x="596741" y="50956"/>
                  </a:lnTo>
                  <a:lnTo>
                    <a:pt x="599808" y="59474"/>
                  </a:lnTo>
                  <a:lnTo>
                    <a:pt x="656615" y="59474"/>
                  </a:lnTo>
                  <a:lnTo>
                    <a:pt x="656615" y="76009"/>
                  </a:lnTo>
                  <a:lnTo>
                    <a:pt x="603008" y="76009"/>
                  </a:lnTo>
                  <a:lnTo>
                    <a:pt x="603364" y="78854"/>
                  </a:lnTo>
                  <a:lnTo>
                    <a:pt x="603630" y="81699"/>
                  </a:lnTo>
                  <a:lnTo>
                    <a:pt x="603986" y="87388"/>
                  </a:lnTo>
                  <a:lnTo>
                    <a:pt x="604075" y="121081"/>
                  </a:lnTo>
                  <a:lnTo>
                    <a:pt x="603808" y="126504"/>
                  </a:lnTo>
                  <a:lnTo>
                    <a:pt x="603275" y="131483"/>
                  </a:lnTo>
                  <a:lnTo>
                    <a:pt x="656615" y="131483"/>
                  </a:lnTo>
                  <a:lnTo>
                    <a:pt x="656615" y="148018"/>
                  </a:lnTo>
                  <a:lnTo>
                    <a:pt x="600075" y="148018"/>
                  </a:lnTo>
                  <a:lnTo>
                    <a:pt x="593274" y="164587"/>
                  </a:lnTo>
                  <a:lnTo>
                    <a:pt x="589832" y="168554"/>
                  </a:lnTo>
                  <a:close/>
                </a:path>
                <a:path w="1618614" h="253364">
                  <a:moveTo>
                    <a:pt x="656615" y="131483"/>
                  </a:moveTo>
                  <a:lnTo>
                    <a:pt x="637946" y="131483"/>
                  </a:lnTo>
                  <a:lnTo>
                    <a:pt x="637946" y="76009"/>
                  </a:lnTo>
                  <a:lnTo>
                    <a:pt x="656615" y="76009"/>
                  </a:lnTo>
                  <a:lnTo>
                    <a:pt x="656615" y="131483"/>
                  </a:lnTo>
                  <a:close/>
                </a:path>
                <a:path w="1618614" h="253364">
                  <a:moveTo>
                    <a:pt x="656615" y="234962"/>
                  </a:moveTo>
                  <a:lnTo>
                    <a:pt x="637946" y="234962"/>
                  </a:lnTo>
                  <a:lnTo>
                    <a:pt x="637946" y="148018"/>
                  </a:lnTo>
                  <a:lnTo>
                    <a:pt x="656615" y="148018"/>
                  </a:lnTo>
                  <a:lnTo>
                    <a:pt x="656615" y="234962"/>
                  </a:lnTo>
                  <a:close/>
                </a:path>
                <a:path w="1618614" h="253364">
                  <a:moveTo>
                    <a:pt x="702487" y="246964"/>
                  </a:moveTo>
                  <a:lnTo>
                    <a:pt x="683818" y="246964"/>
                  </a:lnTo>
                  <a:lnTo>
                    <a:pt x="683818" y="3200"/>
                  </a:lnTo>
                  <a:lnTo>
                    <a:pt x="702487" y="3200"/>
                  </a:lnTo>
                  <a:lnTo>
                    <a:pt x="702487" y="246964"/>
                  </a:lnTo>
                  <a:close/>
                </a:path>
                <a:path w="1618614" h="253364">
                  <a:moveTo>
                    <a:pt x="837971" y="25603"/>
                  </a:moveTo>
                  <a:lnTo>
                    <a:pt x="819035" y="25603"/>
                  </a:lnTo>
                  <a:lnTo>
                    <a:pt x="819035" y="0"/>
                  </a:lnTo>
                  <a:lnTo>
                    <a:pt x="837971" y="0"/>
                  </a:lnTo>
                  <a:lnTo>
                    <a:pt x="837971" y="25603"/>
                  </a:lnTo>
                  <a:close/>
                </a:path>
                <a:path w="1618614" h="253364">
                  <a:moveTo>
                    <a:pt x="912114" y="41605"/>
                  </a:moveTo>
                  <a:lnTo>
                    <a:pt x="745159" y="41605"/>
                  </a:lnTo>
                  <a:lnTo>
                    <a:pt x="745159" y="25603"/>
                  </a:lnTo>
                  <a:lnTo>
                    <a:pt x="912114" y="25603"/>
                  </a:lnTo>
                  <a:lnTo>
                    <a:pt x="912114" y="41605"/>
                  </a:lnTo>
                  <a:close/>
                </a:path>
                <a:path w="1618614" h="253364">
                  <a:moveTo>
                    <a:pt x="741692" y="109613"/>
                  </a:moveTo>
                  <a:lnTo>
                    <a:pt x="735025" y="94411"/>
                  </a:lnTo>
                  <a:lnTo>
                    <a:pt x="744009" y="91786"/>
                  </a:lnTo>
                  <a:lnTo>
                    <a:pt x="768362" y="84410"/>
                  </a:lnTo>
                  <a:lnTo>
                    <a:pt x="809567" y="67697"/>
                  </a:lnTo>
                  <a:lnTo>
                    <a:pt x="819035" y="41605"/>
                  </a:lnTo>
                  <a:lnTo>
                    <a:pt x="837971" y="41605"/>
                  </a:lnTo>
                  <a:lnTo>
                    <a:pt x="837971" y="50584"/>
                  </a:lnTo>
                  <a:lnTo>
                    <a:pt x="838238" y="53562"/>
                  </a:lnTo>
                  <a:lnTo>
                    <a:pt x="857311" y="73342"/>
                  </a:lnTo>
                  <a:lnTo>
                    <a:pt x="828370" y="73342"/>
                  </a:lnTo>
                  <a:lnTo>
                    <a:pt x="792899" y="93167"/>
                  </a:lnTo>
                  <a:lnTo>
                    <a:pt x="785031" y="95923"/>
                  </a:lnTo>
                  <a:lnTo>
                    <a:pt x="741692" y="109613"/>
                  </a:lnTo>
                  <a:close/>
                </a:path>
                <a:path w="1618614" h="253364">
                  <a:moveTo>
                    <a:pt x="915314" y="109080"/>
                  </a:moveTo>
                  <a:lnTo>
                    <a:pt x="888611" y="101029"/>
                  </a:lnTo>
                  <a:lnTo>
                    <a:pt x="871753" y="95656"/>
                  </a:lnTo>
                  <a:lnTo>
                    <a:pt x="863930" y="92900"/>
                  </a:lnTo>
                  <a:lnTo>
                    <a:pt x="857707" y="90411"/>
                  </a:lnTo>
                  <a:lnTo>
                    <a:pt x="852550" y="88455"/>
                  </a:lnTo>
                  <a:lnTo>
                    <a:pt x="828636" y="73342"/>
                  </a:lnTo>
                  <a:lnTo>
                    <a:pt x="857311" y="73342"/>
                  </a:lnTo>
                  <a:lnTo>
                    <a:pt x="857885" y="73609"/>
                  </a:lnTo>
                  <a:lnTo>
                    <a:pt x="863805" y="75831"/>
                  </a:lnTo>
                  <a:lnTo>
                    <a:pt x="903446" y="88977"/>
                  </a:lnTo>
                  <a:lnTo>
                    <a:pt x="921715" y="94145"/>
                  </a:lnTo>
                  <a:lnTo>
                    <a:pt x="915314" y="109080"/>
                  </a:lnTo>
                  <a:close/>
                </a:path>
                <a:path w="1618614" h="253364">
                  <a:moveTo>
                    <a:pt x="908380" y="249097"/>
                  </a:moveTo>
                  <a:lnTo>
                    <a:pt x="889711" y="249097"/>
                  </a:lnTo>
                  <a:lnTo>
                    <a:pt x="889711" y="187490"/>
                  </a:lnTo>
                  <a:lnTo>
                    <a:pt x="745159" y="187490"/>
                  </a:lnTo>
                  <a:lnTo>
                    <a:pt x="745159" y="171221"/>
                  </a:lnTo>
                  <a:lnTo>
                    <a:pt x="908380" y="171221"/>
                  </a:lnTo>
                  <a:lnTo>
                    <a:pt x="908380" y="249097"/>
                  </a:lnTo>
                  <a:close/>
                </a:path>
                <a:path w="1618614" h="253364">
                  <a:moveTo>
                    <a:pt x="940650" y="141884"/>
                  </a:moveTo>
                  <a:lnTo>
                    <a:pt x="716622" y="141884"/>
                  </a:lnTo>
                  <a:lnTo>
                    <a:pt x="716622" y="125615"/>
                  </a:lnTo>
                  <a:lnTo>
                    <a:pt x="940650" y="125615"/>
                  </a:lnTo>
                  <a:lnTo>
                    <a:pt x="940650" y="141884"/>
                  </a:lnTo>
                  <a:close/>
                </a:path>
                <a:path w="1618614" h="253364">
                  <a:moveTo>
                    <a:pt x="1124407" y="165087"/>
                  </a:moveTo>
                  <a:lnTo>
                    <a:pt x="1104671" y="162686"/>
                  </a:lnTo>
                  <a:lnTo>
                    <a:pt x="1106271" y="154508"/>
                  </a:lnTo>
                  <a:lnTo>
                    <a:pt x="1107712" y="146034"/>
                  </a:lnTo>
                  <a:lnTo>
                    <a:pt x="1112539" y="106902"/>
                  </a:lnTo>
                  <a:lnTo>
                    <a:pt x="1114272" y="42671"/>
                  </a:lnTo>
                  <a:lnTo>
                    <a:pt x="971588" y="42671"/>
                  </a:lnTo>
                  <a:lnTo>
                    <a:pt x="971588" y="26136"/>
                  </a:lnTo>
                  <a:lnTo>
                    <a:pt x="1133741" y="26136"/>
                  </a:lnTo>
                  <a:lnTo>
                    <a:pt x="1133688" y="64808"/>
                  </a:lnTo>
                  <a:lnTo>
                    <a:pt x="1132033" y="107330"/>
                  </a:lnTo>
                  <a:lnTo>
                    <a:pt x="1127565" y="146462"/>
                  </a:lnTo>
                  <a:lnTo>
                    <a:pt x="1125565" y="158703"/>
                  </a:lnTo>
                  <a:lnTo>
                    <a:pt x="1124407" y="165087"/>
                  </a:lnTo>
                  <a:close/>
                </a:path>
                <a:path w="1618614" h="253364">
                  <a:moveTo>
                    <a:pt x="1047597" y="196291"/>
                  </a:moveTo>
                  <a:lnTo>
                    <a:pt x="1028395" y="196291"/>
                  </a:lnTo>
                  <a:lnTo>
                    <a:pt x="1028395" y="102679"/>
                  </a:lnTo>
                  <a:lnTo>
                    <a:pt x="1047597" y="102679"/>
                  </a:lnTo>
                  <a:lnTo>
                    <a:pt x="1047597" y="196291"/>
                  </a:lnTo>
                  <a:close/>
                </a:path>
                <a:path w="1618614" h="253364">
                  <a:moveTo>
                    <a:pt x="1167345" y="212559"/>
                  </a:moveTo>
                  <a:lnTo>
                    <a:pt x="943317" y="212559"/>
                  </a:lnTo>
                  <a:lnTo>
                    <a:pt x="943317" y="196291"/>
                  </a:lnTo>
                  <a:lnTo>
                    <a:pt x="1167345" y="196291"/>
                  </a:lnTo>
                  <a:lnTo>
                    <a:pt x="1167345" y="212559"/>
                  </a:lnTo>
                  <a:close/>
                </a:path>
                <a:path w="1618614" h="253364">
                  <a:moveTo>
                    <a:pt x="1287627" y="253364"/>
                  </a:moveTo>
                  <a:lnTo>
                    <a:pt x="1242999" y="245008"/>
                  </a:lnTo>
                  <a:lnTo>
                    <a:pt x="1215085" y="214693"/>
                  </a:lnTo>
                  <a:lnTo>
                    <a:pt x="1215085" y="190512"/>
                  </a:lnTo>
                  <a:lnTo>
                    <a:pt x="1242999" y="160108"/>
                  </a:lnTo>
                  <a:lnTo>
                    <a:pt x="1287627" y="152018"/>
                  </a:lnTo>
                  <a:lnTo>
                    <a:pt x="1294986" y="152219"/>
                  </a:lnTo>
                  <a:lnTo>
                    <a:pt x="1332255" y="160375"/>
                  </a:lnTo>
                  <a:lnTo>
                    <a:pt x="1345113" y="168020"/>
                  </a:lnTo>
                  <a:lnTo>
                    <a:pt x="1280515" y="168020"/>
                  </a:lnTo>
                  <a:lnTo>
                    <a:pt x="1273670" y="168732"/>
                  </a:lnTo>
                  <a:lnTo>
                    <a:pt x="1234732" y="189356"/>
                  </a:lnTo>
                  <a:lnTo>
                    <a:pt x="1233220" y="193624"/>
                  </a:lnTo>
                  <a:lnTo>
                    <a:pt x="1233220" y="211759"/>
                  </a:lnTo>
                  <a:lnTo>
                    <a:pt x="1273670" y="236651"/>
                  </a:lnTo>
                  <a:lnTo>
                    <a:pt x="1280515" y="237362"/>
                  </a:lnTo>
                  <a:lnTo>
                    <a:pt x="1345113" y="237362"/>
                  </a:lnTo>
                  <a:lnTo>
                    <a:pt x="1332255" y="245008"/>
                  </a:lnTo>
                  <a:lnTo>
                    <a:pt x="1294986" y="253164"/>
                  </a:lnTo>
                  <a:lnTo>
                    <a:pt x="1287627" y="253364"/>
                  </a:lnTo>
                  <a:close/>
                </a:path>
                <a:path w="1618614" h="253364">
                  <a:moveTo>
                    <a:pt x="1345113" y="237362"/>
                  </a:moveTo>
                  <a:lnTo>
                    <a:pt x="1294739" y="237362"/>
                  </a:lnTo>
                  <a:lnTo>
                    <a:pt x="1301584" y="236651"/>
                  </a:lnTo>
                  <a:lnTo>
                    <a:pt x="1314742" y="233806"/>
                  </a:lnTo>
                  <a:lnTo>
                    <a:pt x="1342034" y="211759"/>
                  </a:lnTo>
                  <a:lnTo>
                    <a:pt x="1342034" y="193624"/>
                  </a:lnTo>
                  <a:lnTo>
                    <a:pt x="1301584" y="168732"/>
                  </a:lnTo>
                  <a:lnTo>
                    <a:pt x="1294739" y="168020"/>
                  </a:lnTo>
                  <a:lnTo>
                    <a:pt x="1345113" y="168020"/>
                  </a:lnTo>
                  <a:lnTo>
                    <a:pt x="1360170" y="214693"/>
                  </a:lnTo>
                  <a:lnTo>
                    <a:pt x="1358258" y="221005"/>
                  </a:lnTo>
                  <a:lnTo>
                    <a:pt x="1350613" y="232384"/>
                  </a:lnTo>
                  <a:lnTo>
                    <a:pt x="1345412" y="237185"/>
                  </a:lnTo>
                  <a:lnTo>
                    <a:pt x="1345113" y="237362"/>
                  </a:lnTo>
                  <a:close/>
                </a:path>
                <a:path w="1618614" h="253364">
                  <a:moveTo>
                    <a:pt x="1303896" y="34937"/>
                  </a:moveTo>
                  <a:lnTo>
                    <a:pt x="1177480" y="34937"/>
                  </a:lnTo>
                  <a:lnTo>
                    <a:pt x="1177480" y="18668"/>
                  </a:lnTo>
                  <a:lnTo>
                    <a:pt x="1303896" y="18668"/>
                  </a:lnTo>
                  <a:lnTo>
                    <a:pt x="1303896" y="34937"/>
                  </a:lnTo>
                  <a:close/>
                </a:path>
                <a:path w="1618614" h="253364">
                  <a:moveTo>
                    <a:pt x="1182014" y="142151"/>
                  </a:moveTo>
                  <a:lnTo>
                    <a:pt x="1170546" y="128816"/>
                  </a:lnTo>
                  <a:lnTo>
                    <a:pt x="1176547" y="124490"/>
                  </a:lnTo>
                  <a:lnTo>
                    <a:pt x="1182547" y="120048"/>
                  </a:lnTo>
                  <a:lnTo>
                    <a:pt x="1216418" y="91744"/>
                  </a:lnTo>
                  <a:lnTo>
                    <a:pt x="1232420" y="58762"/>
                  </a:lnTo>
                  <a:lnTo>
                    <a:pt x="1232420" y="34937"/>
                  </a:lnTo>
                  <a:lnTo>
                    <a:pt x="1251356" y="34937"/>
                  </a:lnTo>
                  <a:lnTo>
                    <a:pt x="1255756" y="76453"/>
                  </a:lnTo>
                  <a:lnTo>
                    <a:pt x="1265743" y="88010"/>
                  </a:lnTo>
                  <a:lnTo>
                    <a:pt x="1242555" y="88010"/>
                  </a:lnTo>
                  <a:lnTo>
                    <a:pt x="1221752" y="110680"/>
                  </a:lnTo>
                  <a:lnTo>
                    <a:pt x="1219441" y="112814"/>
                  </a:lnTo>
                  <a:lnTo>
                    <a:pt x="1188370" y="137528"/>
                  </a:lnTo>
                  <a:lnTo>
                    <a:pt x="1185037" y="140017"/>
                  </a:lnTo>
                  <a:lnTo>
                    <a:pt x="1182014" y="142151"/>
                  </a:lnTo>
                  <a:close/>
                </a:path>
                <a:path w="1618614" h="253364">
                  <a:moveTo>
                    <a:pt x="1298295" y="134150"/>
                  </a:moveTo>
                  <a:lnTo>
                    <a:pt x="1266825" y="110680"/>
                  </a:lnTo>
                  <a:lnTo>
                    <a:pt x="1242822" y="88010"/>
                  </a:lnTo>
                  <a:lnTo>
                    <a:pt x="1265743" y="88010"/>
                  </a:lnTo>
                  <a:lnTo>
                    <a:pt x="1266291" y="88544"/>
                  </a:lnTo>
                  <a:lnTo>
                    <a:pt x="1270558" y="92278"/>
                  </a:lnTo>
                  <a:lnTo>
                    <a:pt x="1303562" y="116947"/>
                  </a:lnTo>
                  <a:lnTo>
                    <a:pt x="1309230" y="120815"/>
                  </a:lnTo>
                  <a:lnTo>
                    <a:pt x="1298295" y="134150"/>
                  </a:lnTo>
                  <a:close/>
                </a:path>
                <a:path w="1618614" h="253364">
                  <a:moveTo>
                    <a:pt x="1358836" y="146684"/>
                  </a:moveTo>
                  <a:lnTo>
                    <a:pt x="1340167" y="146684"/>
                  </a:lnTo>
                  <a:lnTo>
                    <a:pt x="1340167" y="3200"/>
                  </a:lnTo>
                  <a:lnTo>
                    <a:pt x="1358836" y="3200"/>
                  </a:lnTo>
                  <a:lnTo>
                    <a:pt x="1358836" y="64808"/>
                  </a:lnTo>
                  <a:lnTo>
                    <a:pt x="1396174" y="64808"/>
                  </a:lnTo>
                  <a:lnTo>
                    <a:pt x="1396174" y="81343"/>
                  </a:lnTo>
                  <a:lnTo>
                    <a:pt x="1358836" y="81343"/>
                  </a:lnTo>
                  <a:lnTo>
                    <a:pt x="1358836" y="146684"/>
                  </a:lnTo>
                  <a:close/>
                </a:path>
                <a:path w="1618614" h="253364">
                  <a:moveTo>
                    <a:pt x="1588732" y="97078"/>
                  </a:moveTo>
                  <a:lnTo>
                    <a:pt x="1427645" y="97078"/>
                  </a:lnTo>
                  <a:lnTo>
                    <a:pt x="1427645" y="45605"/>
                  </a:lnTo>
                  <a:lnTo>
                    <a:pt x="1565529" y="45605"/>
                  </a:lnTo>
                  <a:lnTo>
                    <a:pt x="1565529" y="25336"/>
                  </a:lnTo>
                  <a:lnTo>
                    <a:pt x="1426845" y="25336"/>
                  </a:lnTo>
                  <a:lnTo>
                    <a:pt x="1426845" y="9601"/>
                  </a:lnTo>
                  <a:lnTo>
                    <a:pt x="1583398" y="9601"/>
                  </a:lnTo>
                  <a:lnTo>
                    <a:pt x="1583398" y="61074"/>
                  </a:lnTo>
                  <a:lnTo>
                    <a:pt x="1445514" y="61074"/>
                  </a:lnTo>
                  <a:lnTo>
                    <a:pt x="1445514" y="81343"/>
                  </a:lnTo>
                  <a:lnTo>
                    <a:pt x="1588732" y="81343"/>
                  </a:lnTo>
                  <a:lnTo>
                    <a:pt x="1588732" y="97078"/>
                  </a:lnTo>
                  <a:close/>
                </a:path>
                <a:path w="1618614" h="253364">
                  <a:moveTo>
                    <a:pt x="1618068" y="132549"/>
                  </a:moveTo>
                  <a:lnTo>
                    <a:pt x="1394040" y="132549"/>
                  </a:lnTo>
                  <a:lnTo>
                    <a:pt x="1394040" y="116547"/>
                  </a:lnTo>
                  <a:lnTo>
                    <a:pt x="1618068" y="116547"/>
                  </a:lnTo>
                  <a:lnTo>
                    <a:pt x="1618068" y="132549"/>
                  </a:lnTo>
                  <a:close/>
                </a:path>
                <a:path w="1618614" h="253364">
                  <a:moveTo>
                    <a:pt x="1476451" y="158153"/>
                  </a:moveTo>
                  <a:lnTo>
                    <a:pt x="1458048" y="158153"/>
                  </a:lnTo>
                  <a:lnTo>
                    <a:pt x="1458048" y="132549"/>
                  </a:lnTo>
                  <a:lnTo>
                    <a:pt x="1476451" y="132549"/>
                  </a:lnTo>
                  <a:lnTo>
                    <a:pt x="1476451" y="158153"/>
                  </a:lnTo>
                  <a:close/>
                </a:path>
                <a:path w="1618614" h="253364">
                  <a:moveTo>
                    <a:pt x="1554060" y="158153"/>
                  </a:moveTo>
                  <a:lnTo>
                    <a:pt x="1535658" y="158153"/>
                  </a:lnTo>
                  <a:lnTo>
                    <a:pt x="1535658" y="132549"/>
                  </a:lnTo>
                  <a:lnTo>
                    <a:pt x="1554060" y="132549"/>
                  </a:lnTo>
                  <a:lnTo>
                    <a:pt x="1554060" y="158153"/>
                  </a:lnTo>
                  <a:close/>
                </a:path>
                <a:path w="1618614" h="253364">
                  <a:moveTo>
                    <a:pt x="1591932" y="248297"/>
                  </a:moveTo>
                  <a:lnTo>
                    <a:pt x="1427378" y="248297"/>
                  </a:lnTo>
                  <a:lnTo>
                    <a:pt x="1427378" y="195491"/>
                  </a:lnTo>
                  <a:lnTo>
                    <a:pt x="1566595" y="195491"/>
                  </a:lnTo>
                  <a:lnTo>
                    <a:pt x="1566595" y="173888"/>
                  </a:lnTo>
                  <a:lnTo>
                    <a:pt x="1426044" y="173888"/>
                  </a:lnTo>
                  <a:lnTo>
                    <a:pt x="1426044" y="158153"/>
                  </a:lnTo>
                  <a:lnTo>
                    <a:pt x="1584731" y="158153"/>
                  </a:lnTo>
                  <a:lnTo>
                    <a:pt x="1584731" y="210959"/>
                  </a:lnTo>
                  <a:lnTo>
                    <a:pt x="1445780" y="210959"/>
                  </a:lnTo>
                  <a:lnTo>
                    <a:pt x="1445780" y="232562"/>
                  </a:lnTo>
                  <a:lnTo>
                    <a:pt x="1591932" y="232562"/>
                  </a:lnTo>
                  <a:lnTo>
                    <a:pt x="1591932" y="248297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433" y="1368399"/>
              <a:ext cx="194579" cy="24063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82851" y="3615378"/>
            <a:ext cx="2418080" cy="1187450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30"/>
              </a:spcBef>
            </a:pPr>
            <a:r>
              <a:rPr sz="4125" i="1" spc="-869" baseline="13131" dirty="0">
                <a:latin typeface="Symbol" pitchFamily="2" charset="2"/>
                <a:cs typeface="Cambria"/>
              </a:rPr>
              <a:t></a:t>
            </a:r>
            <a:r>
              <a:rPr sz="4125" i="1" spc="-209" baseline="13131" dirty="0">
                <a:latin typeface="Cambria"/>
                <a:cs typeface="Cambria"/>
              </a:rPr>
              <a:t> </a:t>
            </a:r>
            <a:r>
              <a:rPr sz="1500" i="1" spc="100" dirty="0">
                <a:latin typeface="Times New Roman"/>
                <a:cs typeface="Times New Roman"/>
              </a:rPr>
              <a:t>predicted</a:t>
            </a:r>
            <a:r>
              <a:rPr sz="1500" i="1" spc="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,</a:t>
            </a:r>
            <a:r>
              <a:rPr sz="1500" spc="105" dirty="0">
                <a:latin typeface="Times New Roman"/>
                <a:cs typeface="Times New Roman"/>
              </a:rPr>
              <a:t> </a:t>
            </a:r>
            <a:r>
              <a:rPr sz="1500" i="1" spc="60" dirty="0">
                <a:latin typeface="Times New Roman"/>
                <a:cs typeface="Times New Roman"/>
              </a:rPr>
              <a:t>predecessor</a:t>
            </a:r>
            <a:endParaRPr sz="1500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350"/>
              </a:spcBef>
            </a:pPr>
            <a:r>
              <a:rPr sz="3825" i="1" spc="-202" baseline="13071" dirty="0">
                <a:latin typeface="Symbol" pitchFamily="2" charset="2"/>
                <a:cs typeface="Cambria"/>
              </a:rPr>
              <a:t></a:t>
            </a:r>
            <a:r>
              <a:rPr sz="1400" i="1" spc="-135" dirty="0">
                <a:latin typeface="Times New Roman"/>
                <a:cs typeface="Times New Roman"/>
              </a:rPr>
              <a:t>IA</a:t>
            </a:r>
            <a:r>
              <a:rPr sz="1400" spc="-135" dirty="0">
                <a:latin typeface="Times New Roman"/>
                <a:cs typeface="Times New Roman"/>
              </a:rPr>
              <a:t>,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i="1" spc="-10" dirty="0">
                <a:latin typeface="Times New Roman"/>
                <a:cs typeface="Times New Roman"/>
              </a:rPr>
              <a:t>predecessor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346964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90" dirty="0">
                <a:solidFill>
                  <a:srgbClr val="674107"/>
                </a:solidFill>
                <a:latin typeface="Arial Unicode MS"/>
                <a:cs typeface="Arial Unicode MS"/>
              </a:rPr>
              <a:t>RIAC–HDBK–217PLUS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3447415"/>
            <a:chOff x="0" y="1368399"/>
            <a:chExt cx="10692765" cy="344741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63332" y="2366695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4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762" y="2266950"/>
              <a:ext cx="230857" cy="2314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073" y="2639263"/>
              <a:ext cx="4672271" cy="2560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2742" y="3022511"/>
              <a:ext cx="3915689" cy="25416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63332" y="3905821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5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691" y="3806075"/>
              <a:ext cx="230962" cy="2314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9769" y="4176522"/>
              <a:ext cx="6147167" cy="2765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671408" y="4562437"/>
              <a:ext cx="1618615" cy="253365"/>
            </a:xfrm>
            <a:custGeom>
              <a:avLst/>
              <a:gdLst/>
              <a:ahLst/>
              <a:cxnLst/>
              <a:rect l="l" t="t" r="r" b="b"/>
              <a:pathLst>
                <a:path w="1618614" h="253364">
                  <a:moveTo>
                    <a:pt x="197091" y="90944"/>
                  </a:moveTo>
                  <a:lnTo>
                    <a:pt x="178422" y="90944"/>
                  </a:lnTo>
                  <a:lnTo>
                    <a:pt x="178422" y="3200"/>
                  </a:lnTo>
                  <a:lnTo>
                    <a:pt x="197091" y="3200"/>
                  </a:lnTo>
                  <a:lnTo>
                    <a:pt x="197091" y="90944"/>
                  </a:lnTo>
                  <a:close/>
                </a:path>
                <a:path w="1618614" h="253364">
                  <a:moveTo>
                    <a:pt x="142951" y="234962"/>
                  </a:moveTo>
                  <a:lnTo>
                    <a:pt x="124282" y="234962"/>
                  </a:lnTo>
                  <a:lnTo>
                    <a:pt x="124282" y="8267"/>
                  </a:lnTo>
                  <a:lnTo>
                    <a:pt x="142951" y="8267"/>
                  </a:lnTo>
                  <a:lnTo>
                    <a:pt x="142951" y="90944"/>
                  </a:lnTo>
                  <a:lnTo>
                    <a:pt x="197091" y="90944"/>
                  </a:lnTo>
                  <a:lnTo>
                    <a:pt x="197091" y="107746"/>
                  </a:lnTo>
                  <a:lnTo>
                    <a:pt x="142951" y="107746"/>
                  </a:lnTo>
                  <a:lnTo>
                    <a:pt x="142951" y="234962"/>
                  </a:lnTo>
                  <a:close/>
                </a:path>
                <a:path w="1618614" h="253364">
                  <a:moveTo>
                    <a:pt x="197091" y="246964"/>
                  </a:moveTo>
                  <a:lnTo>
                    <a:pt x="178422" y="246964"/>
                  </a:lnTo>
                  <a:lnTo>
                    <a:pt x="178422" y="107746"/>
                  </a:lnTo>
                  <a:lnTo>
                    <a:pt x="197091" y="107746"/>
                  </a:lnTo>
                  <a:lnTo>
                    <a:pt x="197091" y="246964"/>
                  </a:lnTo>
                  <a:close/>
                </a:path>
                <a:path w="1618614" h="253364">
                  <a:moveTo>
                    <a:pt x="31737" y="180555"/>
                  </a:moveTo>
                  <a:lnTo>
                    <a:pt x="0" y="180555"/>
                  </a:lnTo>
                  <a:lnTo>
                    <a:pt x="0" y="26403"/>
                  </a:lnTo>
                  <a:lnTo>
                    <a:pt x="92011" y="26403"/>
                  </a:lnTo>
                  <a:lnTo>
                    <a:pt x="92011" y="43472"/>
                  </a:lnTo>
                  <a:lnTo>
                    <a:pt x="18935" y="43472"/>
                  </a:lnTo>
                  <a:lnTo>
                    <a:pt x="18935" y="163487"/>
                  </a:lnTo>
                  <a:lnTo>
                    <a:pt x="105757" y="163487"/>
                  </a:lnTo>
                  <a:lnTo>
                    <a:pt x="107213" y="174955"/>
                  </a:lnTo>
                  <a:lnTo>
                    <a:pt x="60865" y="179880"/>
                  </a:lnTo>
                  <a:lnTo>
                    <a:pt x="41730" y="180480"/>
                  </a:lnTo>
                  <a:lnTo>
                    <a:pt x="31737" y="180555"/>
                  </a:lnTo>
                  <a:close/>
                </a:path>
                <a:path w="1618614" h="253364">
                  <a:moveTo>
                    <a:pt x="105757" y="163487"/>
                  </a:moveTo>
                  <a:lnTo>
                    <a:pt x="37426" y="163487"/>
                  </a:lnTo>
                  <a:lnTo>
                    <a:pt x="44272" y="163398"/>
                  </a:lnTo>
                  <a:lnTo>
                    <a:pt x="57073" y="163042"/>
                  </a:lnTo>
                  <a:lnTo>
                    <a:pt x="99034" y="159219"/>
                  </a:lnTo>
                  <a:lnTo>
                    <a:pt x="105079" y="158153"/>
                  </a:lnTo>
                  <a:lnTo>
                    <a:pt x="105757" y="163487"/>
                  </a:lnTo>
                  <a:close/>
                </a:path>
                <a:path w="1618614" h="253364">
                  <a:moveTo>
                    <a:pt x="296748" y="157352"/>
                  </a:moveTo>
                  <a:lnTo>
                    <a:pt x="279323" y="157352"/>
                  </a:lnTo>
                  <a:lnTo>
                    <a:pt x="271500" y="156152"/>
                  </a:lnTo>
                  <a:lnTo>
                    <a:pt x="238474" y="135572"/>
                  </a:lnTo>
                  <a:lnTo>
                    <a:pt x="232061" y="120059"/>
                  </a:lnTo>
                  <a:lnTo>
                    <a:pt x="232061" y="98634"/>
                  </a:lnTo>
                  <a:lnTo>
                    <a:pt x="257632" y="67341"/>
                  </a:lnTo>
                  <a:lnTo>
                    <a:pt x="279323" y="61340"/>
                  </a:lnTo>
                  <a:lnTo>
                    <a:pt x="296748" y="61340"/>
                  </a:lnTo>
                  <a:lnTo>
                    <a:pt x="304571" y="62541"/>
                  </a:lnTo>
                  <a:lnTo>
                    <a:pt x="318439" y="67341"/>
                  </a:lnTo>
                  <a:lnTo>
                    <a:pt x="324307" y="70542"/>
                  </a:lnTo>
                  <a:lnTo>
                    <a:pt x="332468" y="77342"/>
                  </a:lnTo>
                  <a:lnTo>
                    <a:pt x="282168" y="77342"/>
                  </a:lnTo>
                  <a:lnTo>
                    <a:pt x="276879" y="78187"/>
                  </a:lnTo>
                  <a:lnTo>
                    <a:pt x="249897" y="101879"/>
                  </a:lnTo>
                  <a:lnTo>
                    <a:pt x="249897" y="116814"/>
                  </a:lnTo>
                  <a:lnTo>
                    <a:pt x="282168" y="141350"/>
                  </a:lnTo>
                  <a:lnTo>
                    <a:pt x="332468" y="141350"/>
                  </a:lnTo>
                  <a:lnTo>
                    <a:pt x="324307" y="148151"/>
                  </a:lnTo>
                  <a:lnTo>
                    <a:pt x="318439" y="151352"/>
                  </a:lnTo>
                  <a:lnTo>
                    <a:pt x="304571" y="156152"/>
                  </a:lnTo>
                  <a:lnTo>
                    <a:pt x="296748" y="157352"/>
                  </a:lnTo>
                  <a:close/>
                </a:path>
                <a:path w="1618614" h="253364">
                  <a:moveTo>
                    <a:pt x="332468" y="141350"/>
                  </a:moveTo>
                  <a:lnTo>
                    <a:pt x="293903" y="141350"/>
                  </a:lnTo>
                  <a:lnTo>
                    <a:pt x="299192" y="140506"/>
                  </a:lnTo>
                  <a:lnTo>
                    <a:pt x="308616" y="137128"/>
                  </a:lnTo>
                  <a:lnTo>
                    <a:pt x="326174" y="116814"/>
                  </a:lnTo>
                  <a:lnTo>
                    <a:pt x="326174" y="101879"/>
                  </a:lnTo>
                  <a:lnTo>
                    <a:pt x="293903" y="77342"/>
                  </a:lnTo>
                  <a:lnTo>
                    <a:pt x="332468" y="77342"/>
                  </a:lnTo>
                  <a:lnTo>
                    <a:pt x="344010" y="120059"/>
                  </a:lnTo>
                  <a:lnTo>
                    <a:pt x="342753" y="125260"/>
                  </a:lnTo>
                  <a:lnTo>
                    <a:pt x="337597" y="135572"/>
                  </a:lnTo>
                  <a:lnTo>
                    <a:pt x="333908" y="140150"/>
                  </a:lnTo>
                  <a:lnTo>
                    <a:pt x="332468" y="141350"/>
                  </a:lnTo>
                  <a:close/>
                </a:path>
                <a:path w="1618614" h="253364">
                  <a:moveTo>
                    <a:pt x="297370" y="32003"/>
                  </a:moveTo>
                  <a:lnTo>
                    <a:pt x="278701" y="32003"/>
                  </a:lnTo>
                  <a:lnTo>
                    <a:pt x="278701" y="800"/>
                  </a:lnTo>
                  <a:lnTo>
                    <a:pt x="297370" y="800"/>
                  </a:lnTo>
                  <a:lnTo>
                    <a:pt x="297370" y="32003"/>
                  </a:lnTo>
                  <a:close/>
                </a:path>
                <a:path w="1618614" h="253364">
                  <a:moveTo>
                    <a:pt x="406984" y="180555"/>
                  </a:moveTo>
                  <a:lnTo>
                    <a:pt x="388315" y="180555"/>
                  </a:lnTo>
                  <a:lnTo>
                    <a:pt x="388315" y="3200"/>
                  </a:lnTo>
                  <a:lnTo>
                    <a:pt x="406984" y="3200"/>
                  </a:lnTo>
                  <a:lnTo>
                    <a:pt x="406984" y="77609"/>
                  </a:lnTo>
                  <a:lnTo>
                    <a:pt x="444322" y="77609"/>
                  </a:lnTo>
                  <a:lnTo>
                    <a:pt x="444322" y="94145"/>
                  </a:lnTo>
                  <a:lnTo>
                    <a:pt x="406984" y="94145"/>
                  </a:lnTo>
                  <a:lnTo>
                    <a:pt x="406984" y="180555"/>
                  </a:lnTo>
                  <a:close/>
                </a:path>
                <a:path w="1618614" h="253364">
                  <a:moveTo>
                    <a:pt x="358444" y="48272"/>
                  </a:moveTo>
                  <a:lnTo>
                    <a:pt x="218160" y="48272"/>
                  </a:lnTo>
                  <a:lnTo>
                    <a:pt x="218160" y="32003"/>
                  </a:lnTo>
                  <a:lnTo>
                    <a:pt x="358444" y="32003"/>
                  </a:lnTo>
                  <a:lnTo>
                    <a:pt x="358444" y="48272"/>
                  </a:lnTo>
                  <a:close/>
                </a:path>
                <a:path w="1618614" h="253364">
                  <a:moveTo>
                    <a:pt x="414451" y="244030"/>
                  </a:moveTo>
                  <a:lnTo>
                    <a:pt x="261632" y="244030"/>
                  </a:lnTo>
                  <a:lnTo>
                    <a:pt x="261632" y="176555"/>
                  </a:lnTo>
                  <a:lnTo>
                    <a:pt x="280568" y="176555"/>
                  </a:lnTo>
                  <a:lnTo>
                    <a:pt x="280568" y="227495"/>
                  </a:lnTo>
                  <a:lnTo>
                    <a:pt x="414451" y="227495"/>
                  </a:lnTo>
                  <a:lnTo>
                    <a:pt x="414451" y="244030"/>
                  </a:lnTo>
                  <a:close/>
                </a:path>
                <a:path w="1618614" h="253364">
                  <a:moveTo>
                    <a:pt x="656615" y="59474"/>
                  </a:moveTo>
                  <a:lnTo>
                    <a:pt x="637946" y="59474"/>
                  </a:lnTo>
                  <a:lnTo>
                    <a:pt x="637946" y="8267"/>
                  </a:lnTo>
                  <a:lnTo>
                    <a:pt x="656615" y="8267"/>
                  </a:lnTo>
                  <a:lnTo>
                    <a:pt x="656615" y="59474"/>
                  </a:lnTo>
                  <a:close/>
                </a:path>
                <a:path w="1618614" h="253364">
                  <a:moveTo>
                    <a:pt x="552069" y="185889"/>
                  </a:moveTo>
                  <a:lnTo>
                    <a:pt x="512730" y="167754"/>
                  </a:lnTo>
                  <a:lnTo>
                    <a:pt x="500854" y="131399"/>
                  </a:lnTo>
                  <a:lnTo>
                    <a:pt x="500062" y="115214"/>
                  </a:lnTo>
                  <a:lnTo>
                    <a:pt x="500062" y="93344"/>
                  </a:lnTo>
                  <a:lnTo>
                    <a:pt x="507188" y="50889"/>
                  </a:lnTo>
                  <a:lnTo>
                    <a:pt x="539609" y="23802"/>
                  </a:lnTo>
                  <a:lnTo>
                    <a:pt x="552069" y="22669"/>
                  </a:lnTo>
                  <a:lnTo>
                    <a:pt x="561086" y="23252"/>
                  </a:lnTo>
                  <a:lnTo>
                    <a:pt x="590263" y="40004"/>
                  </a:lnTo>
                  <a:lnTo>
                    <a:pt x="552069" y="40004"/>
                  </a:lnTo>
                  <a:lnTo>
                    <a:pt x="543751" y="40880"/>
                  </a:lnTo>
                  <a:lnTo>
                    <a:pt x="520198" y="71375"/>
                  </a:lnTo>
                  <a:lnTo>
                    <a:pt x="518280" y="115214"/>
                  </a:lnTo>
                  <a:lnTo>
                    <a:pt x="518698" y="125974"/>
                  </a:lnTo>
                  <a:lnTo>
                    <a:pt x="536667" y="165053"/>
                  </a:lnTo>
                  <a:lnTo>
                    <a:pt x="552069" y="168554"/>
                  </a:lnTo>
                  <a:lnTo>
                    <a:pt x="589832" y="168554"/>
                  </a:lnTo>
                  <a:lnTo>
                    <a:pt x="583006" y="176422"/>
                  </a:lnTo>
                  <a:lnTo>
                    <a:pt x="569271" y="183522"/>
                  </a:lnTo>
                  <a:lnTo>
                    <a:pt x="552069" y="185889"/>
                  </a:lnTo>
                  <a:close/>
                </a:path>
                <a:path w="1618614" h="253364">
                  <a:moveTo>
                    <a:pt x="589832" y="168554"/>
                  </a:moveTo>
                  <a:lnTo>
                    <a:pt x="552069" y="168554"/>
                  </a:lnTo>
                  <a:lnTo>
                    <a:pt x="560386" y="167679"/>
                  </a:lnTo>
                  <a:lnTo>
                    <a:pt x="567470" y="165053"/>
                  </a:lnTo>
                  <a:lnTo>
                    <a:pt x="585439" y="125974"/>
                  </a:lnTo>
                  <a:lnTo>
                    <a:pt x="585857" y="115214"/>
                  </a:lnTo>
                  <a:lnTo>
                    <a:pt x="585857" y="93344"/>
                  </a:lnTo>
                  <a:lnTo>
                    <a:pt x="577938" y="54006"/>
                  </a:lnTo>
                  <a:lnTo>
                    <a:pt x="552069" y="40004"/>
                  </a:lnTo>
                  <a:lnTo>
                    <a:pt x="590263" y="40004"/>
                  </a:lnTo>
                  <a:lnTo>
                    <a:pt x="592874" y="43538"/>
                  </a:lnTo>
                  <a:lnTo>
                    <a:pt x="596741" y="50956"/>
                  </a:lnTo>
                  <a:lnTo>
                    <a:pt x="599808" y="59474"/>
                  </a:lnTo>
                  <a:lnTo>
                    <a:pt x="656615" y="59474"/>
                  </a:lnTo>
                  <a:lnTo>
                    <a:pt x="656615" y="76009"/>
                  </a:lnTo>
                  <a:lnTo>
                    <a:pt x="603008" y="76009"/>
                  </a:lnTo>
                  <a:lnTo>
                    <a:pt x="603364" y="78854"/>
                  </a:lnTo>
                  <a:lnTo>
                    <a:pt x="603630" y="81699"/>
                  </a:lnTo>
                  <a:lnTo>
                    <a:pt x="603986" y="87388"/>
                  </a:lnTo>
                  <a:lnTo>
                    <a:pt x="604075" y="121081"/>
                  </a:lnTo>
                  <a:lnTo>
                    <a:pt x="603808" y="126504"/>
                  </a:lnTo>
                  <a:lnTo>
                    <a:pt x="603275" y="131483"/>
                  </a:lnTo>
                  <a:lnTo>
                    <a:pt x="656615" y="131483"/>
                  </a:lnTo>
                  <a:lnTo>
                    <a:pt x="656615" y="148018"/>
                  </a:lnTo>
                  <a:lnTo>
                    <a:pt x="600075" y="148018"/>
                  </a:lnTo>
                  <a:lnTo>
                    <a:pt x="593274" y="164587"/>
                  </a:lnTo>
                  <a:lnTo>
                    <a:pt x="589832" y="168554"/>
                  </a:lnTo>
                  <a:close/>
                </a:path>
                <a:path w="1618614" h="253364">
                  <a:moveTo>
                    <a:pt x="656615" y="131483"/>
                  </a:moveTo>
                  <a:lnTo>
                    <a:pt x="637946" y="131483"/>
                  </a:lnTo>
                  <a:lnTo>
                    <a:pt x="637946" y="76009"/>
                  </a:lnTo>
                  <a:lnTo>
                    <a:pt x="656615" y="76009"/>
                  </a:lnTo>
                  <a:lnTo>
                    <a:pt x="656615" y="131483"/>
                  </a:lnTo>
                  <a:close/>
                </a:path>
                <a:path w="1618614" h="253364">
                  <a:moveTo>
                    <a:pt x="656615" y="234962"/>
                  </a:moveTo>
                  <a:lnTo>
                    <a:pt x="637946" y="234962"/>
                  </a:lnTo>
                  <a:lnTo>
                    <a:pt x="637946" y="148018"/>
                  </a:lnTo>
                  <a:lnTo>
                    <a:pt x="656615" y="148018"/>
                  </a:lnTo>
                  <a:lnTo>
                    <a:pt x="656615" y="234962"/>
                  </a:lnTo>
                  <a:close/>
                </a:path>
                <a:path w="1618614" h="253364">
                  <a:moveTo>
                    <a:pt x="702487" y="246964"/>
                  </a:moveTo>
                  <a:lnTo>
                    <a:pt x="683818" y="246964"/>
                  </a:lnTo>
                  <a:lnTo>
                    <a:pt x="683818" y="3200"/>
                  </a:lnTo>
                  <a:lnTo>
                    <a:pt x="702487" y="3200"/>
                  </a:lnTo>
                  <a:lnTo>
                    <a:pt x="702487" y="246964"/>
                  </a:lnTo>
                  <a:close/>
                </a:path>
                <a:path w="1618614" h="253364">
                  <a:moveTo>
                    <a:pt x="840638" y="25603"/>
                  </a:moveTo>
                  <a:lnTo>
                    <a:pt x="821702" y="25603"/>
                  </a:lnTo>
                  <a:lnTo>
                    <a:pt x="821702" y="0"/>
                  </a:lnTo>
                  <a:lnTo>
                    <a:pt x="840638" y="0"/>
                  </a:lnTo>
                  <a:lnTo>
                    <a:pt x="840638" y="25603"/>
                  </a:lnTo>
                  <a:close/>
                </a:path>
                <a:path w="1618614" h="253364">
                  <a:moveTo>
                    <a:pt x="914781" y="41605"/>
                  </a:moveTo>
                  <a:lnTo>
                    <a:pt x="747826" y="41605"/>
                  </a:lnTo>
                  <a:lnTo>
                    <a:pt x="747826" y="25603"/>
                  </a:lnTo>
                  <a:lnTo>
                    <a:pt x="914781" y="25603"/>
                  </a:lnTo>
                  <a:lnTo>
                    <a:pt x="914781" y="41605"/>
                  </a:lnTo>
                  <a:close/>
                </a:path>
                <a:path w="1618614" h="253364">
                  <a:moveTo>
                    <a:pt x="744359" y="109613"/>
                  </a:moveTo>
                  <a:lnTo>
                    <a:pt x="737692" y="94411"/>
                  </a:lnTo>
                  <a:lnTo>
                    <a:pt x="746676" y="91786"/>
                  </a:lnTo>
                  <a:lnTo>
                    <a:pt x="771029" y="84410"/>
                  </a:lnTo>
                  <a:lnTo>
                    <a:pt x="812234" y="67697"/>
                  </a:lnTo>
                  <a:lnTo>
                    <a:pt x="821702" y="41605"/>
                  </a:lnTo>
                  <a:lnTo>
                    <a:pt x="840638" y="41605"/>
                  </a:lnTo>
                  <a:lnTo>
                    <a:pt x="840638" y="50584"/>
                  </a:lnTo>
                  <a:lnTo>
                    <a:pt x="840905" y="53562"/>
                  </a:lnTo>
                  <a:lnTo>
                    <a:pt x="859978" y="73342"/>
                  </a:lnTo>
                  <a:lnTo>
                    <a:pt x="831037" y="73342"/>
                  </a:lnTo>
                  <a:lnTo>
                    <a:pt x="795566" y="93167"/>
                  </a:lnTo>
                  <a:lnTo>
                    <a:pt x="787698" y="95923"/>
                  </a:lnTo>
                  <a:lnTo>
                    <a:pt x="744359" y="109613"/>
                  </a:lnTo>
                  <a:close/>
                </a:path>
                <a:path w="1618614" h="253364">
                  <a:moveTo>
                    <a:pt x="917981" y="109080"/>
                  </a:moveTo>
                  <a:lnTo>
                    <a:pt x="891278" y="101029"/>
                  </a:lnTo>
                  <a:lnTo>
                    <a:pt x="874420" y="95656"/>
                  </a:lnTo>
                  <a:lnTo>
                    <a:pt x="866597" y="92900"/>
                  </a:lnTo>
                  <a:lnTo>
                    <a:pt x="860374" y="90411"/>
                  </a:lnTo>
                  <a:lnTo>
                    <a:pt x="855217" y="88455"/>
                  </a:lnTo>
                  <a:lnTo>
                    <a:pt x="831303" y="73342"/>
                  </a:lnTo>
                  <a:lnTo>
                    <a:pt x="859978" y="73342"/>
                  </a:lnTo>
                  <a:lnTo>
                    <a:pt x="860552" y="73609"/>
                  </a:lnTo>
                  <a:lnTo>
                    <a:pt x="866472" y="75831"/>
                  </a:lnTo>
                  <a:lnTo>
                    <a:pt x="906113" y="88977"/>
                  </a:lnTo>
                  <a:lnTo>
                    <a:pt x="924382" y="94145"/>
                  </a:lnTo>
                  <a:lnTo>
                    <a:pt x="917981" y="109080"/>
                  </a:lnTo>
                  <a:close/>
                </a:path>
                <a:path w="1618614" h="253364">
                  <a:moveTo>
                    <a:pt x="911047" y="249097"/>
                  </a:moveTo>
                  <a:lnTo>
                    <a:pt x="892378" y="249097"/>
                  </a:lnTo>
                  <a:lnTo>
                    <a:pt x="892378" y="187490"/>
                  </a:lnTo>
                  <a:lnTo>
                    <a:pt x="747826" y="187490"/>
                  </a:lnTo>
                  <a:lnTo>
                    <a:pt x="747826" y="171221"/>
                  </a:lnTo>
                  <a:lnTo>
                    <a:pt x="911047" y="171221"/>
                  </a:lnTo>
                  <a:lnTo>
                    <a:pt x="911047" y="249097"/>
                  </a:lnTo>
                  <a:close/>
                </a:path>
                <a:path w="1618614" h="253364">
                  <a:moveTo>
                    <a:pt x="1124407" y="165087"/>
                  </a:moveTo>
                  <a:lnTo>
                    <a:pt x="1104671" y="162686"/>
                  </a:lnTo>
                  <a:lnTo>
                    <a:pt x="1106271" y="154508"/>
                  </a:lnTo>
                  <a:lnTo>
                    <a:pt x="1107712" y="146034"/>
                  </a:lnTo>
                  <a:lnTo>
                    <a:pt x="1112539" y="106902"/>
                  </a:lnTo>
                  <a:lnTo>
                    <a:pt x="1114272" y="42671"/>
                  </a:lnTo>
                  <a:lnTo>
                    <a:pt x="971588" y="42671"/>
                  </a:lnTo>
                  <a:lnTo>
                    <a:pt x="971588" y="26136"/>
                  </a:lnTo>
                  <a:lnTo>
                    <a:pt x="1133741" y="26136"/>
                  </a:lnTo>
                  <a:lnTo>
                    <a:pt x="1133688" y="64808"/>
                  </a:lnTo>
                  <a:lnTo>
                    <a:pt x="1132033" y="107330"/>
                  </a:lnTo>
                  <a:lnTo>
                    <a:pt x="1127565" y="146462"/>
                  </a:lnTo>
                  <a:lnTo>
                    <a:pt x="1125565" y="158703"/>
                  </a:lnTo>
                  <a:lnTo>
                    <a:pt x="1124407" y="165087"/>
                  </a:lnTo>
                  <a:close/>
                </a:path>
                <a:path w="1618614" h="253364">
                  <a:moveTo>
                    <a:pt x="1047597" y="196291"/>
                  </a:moveTo>
                  <a:lnTo>
                    <a:pt x="1028395" y="196291"/>
                  </a:lnTo>
                  <a:lnTo>
                    <a:pt x="1028395" y="102679"/>
                  </a:lnTo>
                  <a:lnTo>
                    <a:pt x="1047597" y="102679"/>
                  </a:lnTo>
                  <a:lnTo>
                    <a:pt x="1047597" y="196291"/>
                  </a:lnTo>
                  <a:close/>
                </a:path>
                <a:path w="1618614" h="253364">
                  <a:moveTo>
                    <a:pt x="943317" y="141884"/>
                  </a:moveTo>
                  <a:lnTo>
                    <a:pt x="719289" y="141884"/>
                  </a:lnTo>
                  <a:lnTo>
                    <a:pt x="719289" y="125615"/>
                  </a:lnTo>
                  <a:lnTo>
                    <a:pt x="943317" y="125615"/>
                  </a:lnTo>
                  <a:lnTo>
                    <a:pt x="943317" y="141884"/>
                  </a:lnTo>
                  <a:close/>
                </a:path>
                <a:path w="1618614" h="253364">
                  <a:moveTo>
                    <a:pt x="1167345" y="212559"/>
                  </a:moveTo>
                  <a:lnTo>
                    <a:pt x="943317" y="212559"/>
                  </a:lnTo>
                  <a:lnTo>
                    <a:pt x="943317" y="196291"/>
                  </a:lnTo>
                  <a:lnTo>
                    <a:pt x="1167345" y="196291"/>
                  </a:lnTo>
                  <a:lnTo>
                    <a:pt x="1167345" y="212559"/>
                  </a:lnTo>
                  <a:close/>
                </a:path>
                <a:path w="1618614" h="253364">
                  <a:moveTo>
                    <a:pt x="1290294" y="253364"/>
                  </a:moveTo>
                  <a:lnTo>
                    <a:pt x="1245666" y="245008"/>
                  </a:lnTo>
                  <a:lnTo>
                    <a:pt x="1217752" y="214693"/>
                  </a:lnTo>
                  <a:lnTo>
                    <a:pt x="1217752" y="190512"/>
                  </a:lnTo>
                  <a:lnTo>
                    <a:pt x="1245666" y="160108"/>
                  </a:lnTo>
                  <a:lnTo>
                    <a:pt x="1290294" y="152018"/>
                  </a:lnTo>
                  <a:lnTo>
                    <a:pt x="1297653" y="152219"/>
                  </a:lnTo>
                  <a:lnTo>
                    <a:pt x="1334922" y="160375"/>
                  </a:lnTo>
                  <a:lnTo>
                    <a:pt x="1347780" y="168020"/>
                  </a:lnTo>
                  <a:lnTo>
                    <a:pt x="1283182" y="168020"/>
                  </a:lnTo>
                  <a:lnTo>
                    <a:pt x="1276337" y="168732"/>
                  </a:lnTo>
                  <a:lnTo>
                    <a:pt x="1237399" y="189356"/>
                  </a:lnTo>
                  <a:lnTo>
                    <a:pt x="1235887" y="193624"/>
                  </a:lnTo>
                  <a:lnTo>
                    <a:pt x="1235887" y="211759"/>
                  </a:lnTo>
                  <a:lnTo>
                    <a:pt x="1276337" y="236651"/>
                  </a:lnTo>
                  <a:lnTo>
                    <a:pt x="1283182" y="237362"/>
                  </a:lnTo>
                  <a:lnTo>
                    <a:pt x="1347780" y="237362"/>
                  </a:lnTo>
                  <a:lnTo>
                    <a:pt x="1334922" y="245008"/>
                  </a:lnTo>
                  <a:lnTo>
                    <a:pt x="1297653" y="253164"/>
                  </a:lnTo>
                  <a:lnTo>
                    <a:pt x="1290294" y="253364"/>
                  </a:lnTo>
                  <a:close/>
                </a:path>
                <a:path w="1618614" h="253364">
                  <a:moveTo>
                    <a:pt x="1347780" y="237362"/>
                  </a:moveTo>
                  <a:lnTo>
                    <a:pt x="1297406" y="237362"/>
                  </a:lnTo>
                  <a:lnTo>
                    <a:pt x="1304251" y="236651"/>
                  </a:lnTo>
                  <a:lnTo>
                    <a:pt x="1317409" y="233806"/>
                  </a:lnTo>
                  <a:lnTo>
                    <a:pt x="1344701" y="211759"/>
                  </a:lnTo>
                  <a:lnTo>
                    <a:pt x="1344701" y="193624"/>
                  </a:lnTo>
                  <a:lnTo>
                    <a:pt x="1304251" y="168732"/>
                  </a:lnTo>
                  <a:lnTo>
                    <a:pt x="1297406" y="168020"/>
                  </a:lnTo>
                  <a:lnTo>
                    <a:pt x="1347780" y="168020"/>
                  </a:lnTo>
                  <a:lnTo>
                    <a:pt x="1362836" y="214693"/>
                  </a:lnTo>
                  <a:lnTo>
                    <a:pt x="1360925" y="221005"/>
                  </a:lnTo>
                  <a:lnTo>
                    <a:pt x="1353280" y="232384"/>
                  </a:lnTo>
                  <a:lnTo>
                    <a:pt x="1348079" y="237185"/>
                  </a:lnTo>
                  <a:lnTo>
                    <a:pt x="1347780" y="237362"/>
                  </a:lnTo>
                  <a:close/>
                </a:path>
                <a:path w="1618614" h="253364">
                  <a:moveTo>
                    <a:pt x="1306563" y="34937"/>
                  </a:moveTo>
                  <a:lnTo>
                    <a:pt x="1180147" y="34937"/>
                  </a:lnTo>
                  <a:lnTo>
                    <a:pt x="1180147" y="18668"/>
                  </a:lnTo>
                  <a:lnTo>
                    <a:pt x="1306563" y="18668"/>
                  </a:lnTo>
                  <a:lnTo>
                    <a:pt x="1306563" y="34937"/>
                  </a:lnTo>
                  <a:close/>
                </a:path>
                <a:path w="1618614" h="253364">
                  <a:moveTo>
                    <a:pt x="1184681" y="142151"/>
                  </a:moveTo>
                  <a:lnTo>
                    <a:pt x="1173213" y="128816"/>
                  </a:lnTo>
                  <a:lnTo>
                    <a:pt x="1179214" y="124490"/>
                  </a:lnTo>
                  <a:lnTo>
                    <a:pt x="1185214" y="120048"/>
                  </a:lnTo>
                  <a:lnTo>
                    <a:pt x="1219085" y="91744"/>
                  </a:lnTo>
                  <a:lnTo>
                    <a:pt x="1235087" y="58762"/>
                  </a:lnTo>
                  <a:lnTo>
                    <a:pt x="1235087" y="34937"/>
                  </a:lnTo>
                  <a:lnTo>
                    <a:pt x="1254023" y="34937"/>
                  </a:lnTo>
                  <a:lnTo>
                    <a:pt x="1258423" y="76453"/>
                  </a:lnTo>
                  <a:lnTo>
                    <a:pt x="1268410" y="88010"/>
                  </a:lnTo>
                  <a:lnTo>
                    <a:pt x="1245222" y="88010"/>
                  </a:lnTo>
                  <a:lnTo>
                    <a:pt x="1224419" y="110680"/>
                  </a:lnTo>
                  <a:lnTo>
                    <a:pt x="1222108" y="112814"/>
                  </a:lnTo>
                  <a:lnTo>
                    <a:pt x="1191037" y="137528"/>
                  </a:lnTo>
                  <a:lnTo>
                    <a:pt x="1187704" y="140017"/>
                  </a:lnTo>
                  <a:lnTo>
                    <a:pt x="1184681" y="142151"/>
                  </a:lnTo>
                  <a:close/>
                </a:path>
                <a:path w="1618614" h="253364">
                  <a:moveTo>
                    <a:pt x="1300962" y="134150"/>
                  </a:moveTo>
                  <a:lnTo>
                    <a:pt x="1269492" y="110680"/>
                  </a:lnTo>
                  <a:lnTo>
                    <a:pt x="1245489" y="88010"/>
                  </a:lnTo>
                  <a:lnTo>
                    <a:pt x="1268410" y="88010"/>
                  </a:lnTo>
                  <a:lnTo>
                    <a:pt x="1268958" y="88544"/>
                  </a:lnTo>
                  <a:lnTo>
                    <a:pt x="1273225" y="92278"/>
                  </a:lnTo>
                  <a:lnTo>
                    <a:pt x="1306229" y="116947"/>
                  </a:lnTo>
                  <a:lnTo>
                    <a:pt x="1311897" y="120815"/>
                  </a:lnTo>
                  <a:lnTo>
                    <a:pt x="1300962" y="134150"/>
                  </a:lnTo>
                  <a:close/>
                </a:path>
                <a:path w="1618614" h="253364">
                  <a:moveTo>
                    <a:pt x="1361503" y="146684"/>
                  </a:moveTo>
                  <a:lnTo>
                    <a:pt x="1342834" y="146684"/>
                  </a:lnTo>
                  <a:lnTo>
                    <a:pt x="1342834" y="3200"/>
                  </a:lnTo>
                  <a:lnTo>
                    <a:pt x="1361503" y="3200"/>
                  </a:lnTo>
                  <a:lnTo>
                    <a:pt x="1361503" y="64808"/>
                  </a:lnTo>
                  <a:lnTo>
                    <a:pt x="1398841" y="64808"/>
                  </a:lnTo>
                  <a:lnTo>
                    <a:pt x="1398841" y="81343"/>
                  </a:lnTo>
                  <a:lnTo>
                    <a:pt x="1361503" y="81343"/>
                  </a:lnTo>
                  <a:lnTo>
                    <a:pt x="1361503" y="146684"/>
                  </a:lnTo>
                  <a:close/>
                </a:path>
                <a:path w="1618614" h="253364">
                  <a:moveTo>
                    <a:pt x="1588732" y="97078"/>
                  </a:moveTo>
                  <a:lnTo>
                    <a:pt x="1427645" y="97078"/>
                  </a:lnTo>
                  <a:lnTo>
                    <a:pt x="1427645" y="45605"/>
                  </a:lnTo>
                  <a:lnTo>
                    <a:pt x="1565529" y="45605"/>
                  </a:lnTo>
                  <a:lnTo>
                    <a:pt x="1565529" y="25336"/>
                  </a:lnTo>
                  <a:lnTo>
                    <a:pt x="1426845" y="25336"/>
                  </a:lnTo>
                  <a:lnTo>
                    <a:pt x="1426845" y="9601"/>
                  </a:lnTo>
                  <a:lnTo>
                    <a:pt x="1583398" y="9601"/>
                  </a:lnTo>
                  <a:lnTo>
                    <a:pt x="1583398" y="61074"/>
                  </a:lnTo>
                  <a:lnTo>
                    <a:pt x="1445514" y="61074"/>
                  </a:lnTo>
                  <a:lnTo>
                    <a:pt x="1445514" y="81343"/>
                  </a:lnTo>
                  <a:lnTo>
                    <a:pt x="1588732" y="81343"/>
                  </a:lnTo>
                  <a:lnTo>
                    <a:pt x="1588732" y="97078"/>
                  </a:lnTo>
                  <a:close/>
                </a:path>
                <a:path w="1618614" h="253364">
                  <a:moveTo>
                    <a:pt x="1618068" y="132549"/>
                  </a:moveTo>
                  <a:lnTo>
                    <a:pt x="1394040" y="132549"/>
                  </a:lnTo>
                  <a:lnTo>
                    <a:pt x="1394040" y="116547"/>
                  </a:lnTo>
                  <a:lnTo>
                    <a:pt x="1618068" y="116547"/>
                  </a:lnTo>
                  <a:lnTo>
                    <a:pt x="1618068" y="132549"/>
                  </a:lnTo>
                  <a:close/>
                </a:path>
                <a:path w="1618614" h="253364">
                  <a:moveTo>
                    <a:pt x="1476451" y="158153"/>
                  </a:moveTo>
                  <a:lnTo>
                    <a:pt x="1458048" y="158153"/>
                  </a:lnTo>
                  <a:lnTo>
                    <a:pt x="1458048" y="132549"/>
                  </a:lnTo>
                  <a:lnTo>
                    <a:pt x="1476451" y="132549"/>
                  </a:lnTo>
                  <a:lnTo>
                    <a:pt x="1476451" y="158153"/>
                  </a:lnTo>
                  <a:close/>
                </a:path>
                <a:path w="1618614" h="253364">
                  <a:moveTo>
                    <a:pt x="1554060" y="158153"/>
                  </a:moveTo>
                  <a:lnTo>
                    <a:pt x="1535658" y="158153"/>
                  </a:lnTo>
                  <a:lnTo>
                    <a:pt x="1535658" y="132549"/>
                  </a:lnTo>
                  <a:lnTo>
                    <a:pt x="1554060" y="132549"/>
                  </a:lnTo>
                  <a:lnTo>
                    <a:pt x="1554060" y="158153"/>
                  </a:lnTo>
                  <a:close/>
                </a:path>
                <a:path w="1618614" h="253364">
                  <a:moveTo>
                    <a:pt x="1591932" y="248297"/>
                  </a:moveTo>
                  <a:lnTo>
                    <a:pt x="1427378" y="248297"/>
                  </a:lnTo>
                  <a:lnTo>
                    <a:pt x="1427378" y="195491"/>
                  </a:lnTo>
                  <a:lnTo>
                    <a:pt x="1566595" y="195491"/>
                  </a:lnTo>
                  <a:lnTo>
                    <a:pt x="1566595" y="173888"/>
                  </a:lnTo>
                  <a:lnTo>
                    <a:pt x="1426044" y="173888"/>
                  </a:lnTo>
                  <a:lnTo>
                    <a:pt x="1426044" y="158153"/>
                  </a:lnTo>
                  <a:lnTo>
                    <a:pt x="1584731" y="158153"/>
                  </a:lnTo>
                  <a:lnTo>
                    <a:pt x="1584731" y="210959"/>
                  </a:lnTo>
                  <a:lnTo>
                    <a:pt x="1445780" y="210959"/>
                  </a:lnTo>
                  <a:lnTo>
                    <a:pt x="1445780" y="232562"/>
                  </a:lnTo>
                  <a:lnTo>
                    <a:pt x="1591932" y="232562"/>
                  </a:lnTo>
                  <a:lnTo>
                    <a:pt x="1591932" y="248297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433" y="1368399"/>
              <a:ext cx="194579" cy="24063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516380" y="2214457"/>
            <a:ext cx="937260" cy="445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125" i="1" spc="-112" baseline="13131" dirty="0">
                <a:latin typeface="Symbol" pitchFamily="2" charset="2"/>
                <a:cs typeface="Cambria"/>
              </a:rPr>
              <a:t></a:t>
            </a:r>
            <a:r>
              <a:rPr sz="1500" i="1" spc="-75" dirty="0">
                <a:latin typeface="Times New Roman"/>
                <a:cs typeface="Times New Roman"/>
              </a:rPr>
              <a:t>IA</a:t>
            </a:r>
            <a:r>
              <a:rPr sz="1500" i="1" spc="-15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,</a:t>
            </a:r>
            <a:r>
              <a:rPr sz="1500" spc="-105" dirty="0">
                <a:latin typeface="Times New Roman"/>
                <a:cs typeface="Times New Roman"/>
              </a:rPr>
              <a:t> </a:t>
            </a:r>
            <a:r>
              <a:rPr sz="1500" i="1" spc="-70" dirty="0">
                <a:latin typeface="Times New Roman"/>
                <a:cs typeface="Times New Roman"/>
              </a:rPr>
              <a:t>new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19427" y="3709501"/>
            <a:ext cx="1633855" cy="802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3265"/>
              </a:lnSpc>
              <a:spcBef>
                <a:spcPts val="105"/>
              </a:spcBef>
            </a:pPr>
            <a:r>
              <a:rPr sz="4125" i="1" spc="-869" baseline="13131" dirty="0">
                <a:latin typeface="Symbol" pitchFamily="2" charset="2"/>
                <a:cs typeface="Cambria"/>
              </a:rPr>
              <a:t></a:t>
            </a:r>
            <a:r>
              <a:rPr sz="4125" i="1" spc="-225" baseline="13131" dirty="0">
                <a:latin typeface="Symbol" pitchFamily="2" charset="2"/>
                <a:cs typeface="Cambria"/>
              </a:rPr>
              <a:t> </a:t>
            </a:r>
            <a:r>
              <a:rPr sz="1500" i="1" spc="100" dirty="0">
                <a:latin typeface="Times New Roman"/>
                <a:cs typeface="Times New Roman"/>
              </a:rPr>
              <a:t>predicted</a:t>
            </a:r>
            <a:r>
              <a:rPr sz="1500" i="1" spc="5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,</a:t>
            </a:r>
            <a:r>
              <a:rPr sz="1500" spc="-120" dirty="0">
                <a:latin typeface="Times New Roman"/>
                <a:cs typeface="Times New Roman"/>
              </a:rPr>
              <a:t> </a:t>
            </a:r>
            <a:r>
              <a:rPr sz="1500" i="1" spc="-55" dirty="0">
                <a:latin typeface="Times New Roman"/>
                <a:cs typeface="Times New Roman"/>
              </a:rPr>
              <a:t>new</a:t>
            </a:r>
            <a:endParaRPr sz="1500" dirty="0">
              <a:latin typeface="Times New Roman"/>
              <a:cs typeface="Times New Roman"/>
            </a:endParaRPr>
          </a:p>
          <a:p>
            <a:pPr marL="116839">
              <a:lnSpc>
                <a:spcPts val="2845"/>
              </a:lnSpc>
            </a:pPr>
            <a:r>
              <a:rPr sz="3600" i="1" spc="-172" baseline="13888" dirty="0">
                <a:latin typeface="Symbol" pitchFamily="2" charset="2"/>
                <a:cs typeface="Cambria"/>
              </a:rPr>
              <a:t></a:t>
            </a:r>
            <a:r>
              <a:rPr sz="1300" i="1" spc="-114" dirty="0">
                <a:latin typeface="Times New Roman"/>
                <a:cs typeface="Times New Roman"/>
              </a:rPr>
              <a:t>IA</a:t>
            </a:r>
            <a:r>
              <a:rPr sz="1300" i="1" spc="-18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,</a:t>
            </a:r>
            <a:r>
              <a:rPr sz="1300" spc="-120" dirty="0">
                <a:latin typeface="Times New Roman"/>
                <a:cs typeface="Times New Roman"/>
              </a:rPr>
              <a:t> </a:t>
            </a:r>
            <a:r>
              <a:rPr sz="1300" i="1" spc="30" dirty="0">
                <a:latin typeface="Times New Roman"/>
                <a:cs typeface="Times New Roman"/>
              </a:rPr>
              <a:t>new</a:t>
            </a:r>
            <a:endParaRPr sz="1300" dirty="0">
              <a:latin typeface="Times New Roman"/>
              <a:cs typeface="Times New Roman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2668"/>
            <a:ext cx="10692765" cy="6014085"/>
            <a:chOff x="0" y="772668"/>
            <a:chExt cx="10692765" cy="6014085"/>
          </a:xfrm>
        </p:grpSpPr>
        <p:sp>
          <p:nvSpPr>
            <p:cNvPr id="3" name="object 3"/>
            <p:cNvSpPr/>
            <p:nvPr/>
          </p:nvSpPr>
          <p:spPr>
            <a:xfrm>
              <a:off x="0" y="772668"/>
              <a:ext cx="10692765" cy="6014085"/>
            </a:xfrm>
            <a:custGeom>
              <a:avLst/>
              <a:gdLst/>
              <a:ahLst/>
              <a:cxnLst/>
              <a:rect l="l" t="t" r="r" b="b"/>
              <a:pathLst>
                <a:path w="10692765" h="6014084">
                  <a:moveTo>
                    <a:pt x="10692384" y="6013703"/>
                  </a:moveTo>
                  <a:lnTo>
                    <a:pt x="0" y="6013703"/>
                  </a:lnTo>
                  <a:lnTo>
                    <a:pt x="0" y="0"/>
                  </a:lnTo>
                  <a:lnTo>
                    <a:pt x="10692384" y="0"/>
                  </a:lnTo>
                  <a:lnTo>
                    <a:pt x="10692384" y="6013703"/>
                  </a:lnTo>
                  <a:close/>
                </a:path>
              </a:pathLst>
            </a:custGeom>
            <a:solidFill>
              <a:srgbClr val="FDFD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980" y="1152144"/>
              <a:ext cx="1013460" cy="6812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2315" y="1193291"/>
              <a:ext cx="149860" cy="146685"/>
            </a:xfrm>
            <a:custGeom>
              <a:avLst/>
              <a:gdLst/>
              <a:ahLst/>
              <a:cxnLst/>
              <a:rect l="l" t="t" r="r" b="b"/>
              <a:pathLst>
                <a:path w="149860" h="146684">
                  <a:moveTo>
                    <a:pt x="74675" y="146303"/>
                  </a:moveTo>
                  <a:lnTo>
                    <a:pt x="0" y="0"/>
                  </a:lnTo>
                  <a:lnTo>
                    <a:pt x="149351" y="0"/>
                  </a:lnTo>
                  <a:lnTo>
                    <a:pt x="74675" y="146303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468" y="1169669"/>
              <a:ext cx="821436" cy="56768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63332" y="2366695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4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691" y="2266950"/>
              <a:ext cx="230962" cy="23149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63332" y="3521773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5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144" y="3422027"/>
              <a:ext cx="230868" cy="23149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5140" y="3792740"/>
              <a:ext cx="4077530" cy="2560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63332" y="4675517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5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7769" y="4575771"/>
              <a:ext cx="230962" cy="23149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5140" y="4947818"/>
              <a:ext cx="4832070" cy="25363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63332" y="5830862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5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769" y="5731116"/>
              <a:ext cx="230962" cy="23149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5279" y="6101562"/>
              <a:ext cx="5179001" cy="25629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433" y="1368399"/>
              <a:ext cx="194579" cy="24063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235118" y="1285648"/>
            <a:ext cx="3495040" cy="11426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2900" spc="-185" dirty="0">
                <a:solidFill>
                  <a:srgbClr val="674107"/>
                </a:solidFill>
                <a:latin typeface="Arial Unicode MS"/>
                <a:cs typeface="Arial Unicode MS"/>
              </a:rPr>
              <a:t>RIAC–HDBK–217PLUS</a:t>
            </a:r>
            <a:endParaRPr sz="2900" dirty="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</a:pPr>
            <a:endParaRPr sz="1700" dirty="0">
              <a:latin typeface="Arial Unicode MS"/>
              <a:cs typeface="Arial Unicode MS"/>
            </a:endParaRPr>
          </a:p>
          <a:p>
            <a:pPr marL="340360">
              <a:lnSpc>
                <a:spcPct val="100000"/>
              </a:lnSpc>
            </a:pPr>
            <a:r>
              <a:rPr sz="2750" i="1" spc="-580" dirty="0">
                <a:latin typeface="Symbol" pitchFamily="2" charset="2"/>
                <a:cs typeface="Cambria"/>
              </a:rPr>
              <a:t></a:t>
            </a:r>
            <a:r>
              <a:rPr sz="2750" i="1" spc="-275" dirty="0">
                <a:latin typeface="Symbol" pitchFamily="2" charset="2"/>
                <a:cs typeface="Cambria"/>
              </a:rPr>
              <a:t> </a:t>
            </a:r>
            <a:r>
              <a:rPr sz="2250" spc="-75" baseline="-24074" dirty="0">
                <a:latin typeface="Times New Roman"/>
                <a:cs typeface="Times New Roman"/>
              </a:rPr>
              <a:t>1</a:t>
            </a:r>
            <a:endParaRPr sz="2250" baseline="-24074" dirty="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83475" y="2908077"/>
            <a:ext cx="2155190" cy="0"/>
          </a:xfrm>
          <a:custGeom>
            <a:avLst/>
            <a:gdLst/>
            <a:ahLst/>
            <a:cxnLst/>
            <a:rect l="l" t="t" r="r" b="b"/>
            <a:pathLst>
              <a:path w="2155190">
                <a:moveTo>
                  <a:pt x="0" y="0"/>
                </a:moveTo>
                <a:lnTo>
                  <a:pt x="2154840" y="0"/>
                </a:lnTo>
              </a:path>
            </a:pathLst>
          </a:custGeom>
          <a:ln w="173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70963" y="2874464"/>
            <a:ext cx="109220" cy="2260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00" spc="5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55239" y="2874464"/>
            <a:ext cx="1190625" cy="2260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00" i="1" spc="100" dirty="0">
                <a:latin typeface="Times New Roman"/>
                <a:cs typeface="Times New Roman"/>
              </a:rPr>
              <a:t>predicted</a:t>
            </a:r>
            <a:r>
              <a:rPr sz="1300" i="1" spc="7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,</a:t>
            </a:r>
            <a:r>
              <a:rPr sz="1300" spc="-100" dirty="0">
                <a:latin typeface="Times New Roman"/>
                <a:cs typeface="Times New Roman"/>
              </a:rPr>
              <a:t> </a:t>
            </a:r>
            <a:r>
              <a:rPr sz="1300" i="1" spc="65" dirty="0">
                <a:latin typeface="Times New Roman"/>
                <a:cs typeface="Times New Roman"/>
              </a:rPr>
              <a:t>new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99279" y="3100016"/>
            <a:ext cx="1873250" cy="2260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00" i="1" spc="100" dirty="0">
                <a:latin typeface="Times New Roman"/>
                <a:cs typeface="Times New Roman"/>
              </a:rPr>
              <a:t>predicted</a:t>
            </a:r>
            <a:r>
              <a:rPr sz="1300" i="1" spc="6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,</a:t>
            </a:r>
            <a:r>
              <a:rPr sz="1300" spc="110" dirty="0">
                <a:latin typeface="Times New Roman"/>
                <a:cs typeface="Times New Roman"/>
              </a:rPr>
              <a:t> </a:t>
            </a:r>
            <a:r>
              <a:rPr sz="1300" i="1" spc="100" dirty="0">
                <a:latin typeface="Times New Roman"/>
                <a:cs typeface="Times New Roman"/>
              </a:rPr>
              <a:t>predecessor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87444" y="2888628"/>
            <a:ext cx="1841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05" dirty="0">
                <a:latin typeface="Symbol" pitchFamily="2" charset="2"/>
                <a:cs typeface="Cambria"/>
              </a:rPr>
              <a:t></a:t>
            </a:r>
            <a:endParaRPr sz="2400" dirty="0">
              <a:latin typeface="Symbol" pitchFamily="2" charset="2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72844" y="2663076"/>
            <a:ext cx="854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9730" algn="l"/>
                <a:tab pos="681990" algn="l"/>
              </a:tabLst>
            </a:pPr>
            <a:r>
              <a:rPr sz="2400" i="1" spc="-580" dirty="0">
                <a:latin typeface="Symbol" pitchFamily="2" charset="2"/>
                <a:cs typeface="Cambria"/>
              </a:rPr>
              <a:t></a:t>
            </a:r>
            <a:r>
              <a:rPr sz="2400" i="1" dirty="0">
                <a:latin typeface="Cambria"/>
                <a:cs typeface="Cambria"/>
              </a:rPr>
              <a:t>	</a:t>
            </a:r>
            <a:r>
              <a:rPr sz="2250" spc="-50" dirty="0">
                <a:latin typeface="Symbol"/>
                <a:cs typeface="Symbol"/>
              </a:rPr>
              <a:t>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400" i="1" spc="-1175" dirty="0">
                <a:latin typeface="Symbol" pitchFamily="2" charset="2"/>
                <a:cs typeface="Cambria"/>
              </a:rPr>
              <a:t></a:t>
            </a:r>
            <a:endParaRPr sz="2400" dirty="0">
              <a:latin typeface="Symbol" pitchFamily="2" charset="2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42493" y="2515247"/>
            <a:ext cx="24250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985" indent="-350520">
              <a:lnSpc>
                <a:spcPct val="100000"/>
              </a:lnSpc>
              <a:spcBef>
                <a:spcPts val="100"/>
              </a:spcBef>
              <a:buSzPct val="93750"/>
              <a:buFont typeface="Symbol"/>
              <a:buChar char=""/>
              <a:tabLst>
                <a:tab pos="387985" algn="l"/>
                <a:tab pos="388620" algn="l"/>
              </a:tabLst>
            </a:pPr>
            <a:r>
              <a:rPr sz="3600" i="1" spc="82" baseline="13888" dirty="0">
                <a:latin typeface="Symbol" pitchFamily="2" charset="2"/>
                <a:cs typeface="Cambria"/>
              </a:rPr>
              <a:t></a:t>
            </a:r>
            <a:r>
              <a:rPr sz="1300" i="1" spc="55" dirty="0">
                <a:latin typeface="Times New Roman"/>
                <a:cs typeface="Times New Roman"/>
              </a:rPr>
              <a:t>observed</a:t>
            </a:r>
            <a:r>
              <a:rPr sz="1300" i="1" spc="8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,</a:t>
            </a:r>
            <a:r>
              <a:rPr sz="1300" spc="125" dirty="0">
                <a:latin typeface="Times New Roman"/>
                <a:cs typeface="Times New Roman"/>
              </a:rPr>
              <a:t> </a:t>
            </a:r>
            <a:r>
              <a:rPr sz="1300" i="1" spc="65" dirty="0">
                <a:latin typeface="Times New Roman"/>
                <a:cs typeface="Times New Roman"/>
              </a:rPr>
              <a:t>predecessor</a:t>
            </a:r>
            <a:endParaRPr sz="1300" dirty="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36700" y="3226323"/>
            <a:ext cx="509905" cy="2830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</a:pPr>
            <a:r>
              <a:rPr sz="3050" i="1" spc="-25" dirty="0">
                <a:latin typeface="Times New Roman"/>
                <a:cs typeface="Times New Roman"/>
              </a:rPr>
              <a:t>a</a:t>
            </a:r>
            <a:r>
              <a:rPr sz="2625" spc="-37" baseline="-25396" dirty="0">
                <a:latin typeface="Times New Roman"/>
                <a:cs typeface="Times New Roman"/>
              </a:rPr>
              <a:t>0</a:t>
            </a:r>
            <a:endParaRPr sz="2625" baseline="-25396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750">
              <a:latin typeface="Times New Roman"/>
              <a:cs typeface="Times New Roman"/>
            </a:endParaRPr>
          </a:p>
          <a:p>
            <a:pPr marL="81280">
              <a:lnSpc>
                <a:spcPct val="100000"/>
              </a:lnSpc>
            </a:pPr>
            <a:r>
              <a:rPr sz="3150" i="1" dirty="0">
                <a:latin typeface="Times New Roman"/>
                <a:cs typeface="Times New Roman"/>
              </a:rPr>
              <a:t>a</a:t>
            </a:r>
            <a:r>
              <a:rPr sz="3150" i="1" spc="-204" dirty="0">
                <a:latin typeface="Times New Roman"/>
                <a:cs typeface="Times New Roman"/>
              </a:rPr>
              <a:t> </a:t>
            </a:r>
            <a:r>
              <a:rPr sz="2700" i="1" spc="-75" baseline="-24691" dirty="0">
                <a:latin typeface="Times New Roman"/>
                <a:cs typeface="Times New Roman"/>
              </a:rPr>
              <a:t>i</a:t>
            </a:r>
            <a:endParaRPr sz="2700" baseline="-24691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650">
              <a:latin typeface="Times New Roman"/>
              <a:cs typeface="Times New Roman"/>
            </a:endParaRPr>
          </a:p>
          <a:p>
            <a:pPr marL="144145">
              <a:lnSpc>
                <a:spcPct val="100000"/>
              </a:lnSpc>
            </a:pPr>
            <a:r>
              <a:rPr sz="3150" i="1" dirty="0">
                <a:latin typeface="Times New Roman"/>
                <a:cs typeface="Times New Roman"/>
              </a:rPr>
              <a:t>b</a:t>
            </a:r>
            <a:r>
              <a:rPr sz="3150" i="1" spc="-400" dirty="0">
                <a:latin typeface="Times New Roman"/>
                <a:cs typeface="Times New Roman"/>
              </a:rPr>
              <a:t> </a:t>
            </a:r>
            <a:r>
              <a:rPr sz="2700" i="1" spc="-75" baseline="-24691" dirty="0">
                <a:latin typeface="Times New Roman"/>
                <a:cs typeface="Times New Roman"/>
              </a:rPr>
              <a:t>i</a:t>
            </a:r>
            <a:endParaRPr sz="2700" baseline="-24691">
              <a:latin typeface="Times New Roman"/>
              <a:cs typeface="Times New Roman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346964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90" dirty="0">
                <a:solidFill>
                  <a:srgbClr val="674107"/>
                </a:solidFill>
                <a:latin typeface="Arial Unicode MS"/>
                <a:cs typeface="Arial Unicode MS"/>
              </a:rPr>
              <a:t>RIAC–HDBK–217PLUS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3836035"/>
            <a:chOff x="0" y="1368399"/>
            <a:chExt cx="10692765" cy="383603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63332" y="2366695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4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691" y="2266950"/>
              <a:ext cx="230962" cy="2314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7281" y="2642463"/>
              <a:ext cx="3398778" cy="2528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0481" y="3026511"/>
              <a:ext cx="4986223" cy="2501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1835" y="3795941"/>
              <a:ext cx="3380110" cy="2528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8373" y="4181589"/>
              <a:ext cx="2781414" cy="24563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2373" y="4565637"/>
              <a:ext cx="5956211" cy="25016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023577" y="4954485"/>
              <a:ext cx="1782445" cy="250190"/>
            </a:xfrm>
            <a:custGeom>
              <a:avLst/>
              <a:gdLst/>
              <a:ahLst/>
              <a:cxnLst/>
              <a:rect l="l" t="t" r="r" b="b"/>
              <a:pathLst>
                <a:path w="1782444" h="250189">
                  <a:moveTo>
                    <a:pt x="120548" y="99479"/>
                  </a:moveTo>
                  <a:lnTo>
                    <a:pt x="0" y="99479"/>
                  </a:lnTo>
                  <a:lnTo>
                    <a:pt x="0" y="82143"/>
                  </a:lnTo>
                  <a:lnTo>
                    <a:pt x="120548" y="82143"/>
                  </a:lnTo>
                  <a:lnTo>
                    <a:pt x="120548" y="99479"/>
                  </a:lnTo>
                  <a:close/>
                </a:path>
                <a:path w="1782444" h="250189">
                  <a:moveTo>
                    <a:pt x="120548" y="155752"/>
                  </a:moveTo>
                  <a:lnTo>
                    <a:pt x="0" y="155752"/>
                  </a:lnTo>
                  <a:lnTo>
                    <a:pt x="0" y="138417"/>
                  </a:lnTo>
                  <a:lnTo>
                    <a:pt x="120548" y="138417"/>
                  </a:lnTo>
                  <a:lnTo>
                    <a:pt x="120548" y="155752"/>
                  </a:lnTo>
                  <a:close/>
                </a:path>
                <a:path w="1782444" h="250189">
                  <a:moveTo>
                    <a:pt x="211493" y="70675"/>
                  </a:moveTo>
                  <a:lnTo>
                    <a:pt x="202958" y="55740"/>
                  </a:lnTo>
                  <a:lnTo>
                    <a:pt x="262432" y="18935"/>
                  </a:lnTo>
                  <a:lnTo>
                    <a:pt x="276567" y="18935"/>
                  </a:lnTo>
                  <a:lnTo>
                    <a:pt x="276567" y="42405"/>
                  </a:lnTo>
                  <a:lnTo>
                    <a:pt x="257898" y="42405"/>
                  </a:lnTo>
                  <a:lnTo>
                    <a:pt x="211493" y="70675"/>
                  </a:lnTo>
                  <a:close/>
                </a:path>
                <a:path w="1782444" h="250189">
                  <a:moveTo>
                    <a:pt x="276567" y="211226"/>
                  </a:moveTo>
                  <a:lnTo>
                    <a:pt x="257898" y="211226"/>
                  </a:lnTo>
                  <a:lnTo>
                    <a:pt x="257898" y="42405"/>
                  </a:lnTo>
                  <a:lnTo>
                    <a:pt x="276567" y="42405"/>
                  </a:lnTo>
                  <a:lnTo>
                    <a:pt x="276567" y="211226"/>
                  </a:lnTo>
                  <a:close/>
                </a:path>
                <a:path w="1782444" h="250189">
                  <a:moveTo>
                    <a:pt x="396049" y="214160"/>
                  </a:moveTo>
                  <a:lnTo>
                    <a:pt x="355344" y="201858"/>
                  </a:lnTo>
                  <a:lnTo>
                    <a:pt x="334841" y="165754"/>
                  </a:lnTo>
                  <a:lnTo>
                    <a:pt x="330988" y="130149"/>
                  </a:lnTo>
                  <a:lnTo>
                    <a:pt x="330988" y="99745"/>
                  </a:lnTo>
                  <a:lnTo>
                    <a:pt x="339825" y="49956"/>
                  </a:lnTo>
                  <a:lnTo>
                    <a:pt x="366912" y="21469"/>
                  </a:lnTo>
                  <a:lnTo>
                    <a:pt x="396049" y="16001"/>
                  </a:lnTo>
                  <a:lnTo>
                    <a:pt x="411995" y="17368"/>
                  </a:lnTo>
                  <a:lnTo>
                    <a:pt x="425586" y="21436"/>
                  </a:lnTo>
                  <a:lnTo>
                    <a:pt x="436904" y="28228"/>
                  </a:lnTo>
                  <a:lnTo>
                    <a:pt x="441243" y="32804"/>
                  </a:lnTo>
                  <a:lnTo>
                    <a:pt x="396049" y="32804"/>
                  </a:lnTo>
                  <a:lnTo>
                    <a:pt x="385623" y="33787"/>
                  </a:lnTo>
                  <a:lnTo>
                    <a:pt x="353144" y="69208"/>
                  </a:lnTo>
                  <a:lnTo>
                    <a:pt x="350177" y="99745"/>
                  </a:lnTo>
                  <a:lnTo>
                    <a:pt x="350177" y="130149"/>
                  </a:lnTo>
                  <a:lnTo>
                    <a:pt x="356852" y="172504"/>
                  </a:lnTo>
                  <a:lnTo>
                    <a:pt x="396049" y="197357"/>
                  </a:lnTo>
                  <a:lnTo>
                    <a:pt x="441553" y="197357"/>
                  </a:lnTo>
                  <a:lnTo>
                    <a:pt x="437254" y="201933"/>
                  </a:lnTo>
                  <a:lnTo>
                    <a:pt x="425919" y="208726"/>
                  </a:lnTo>
                  <a:lnTo>
                    <a:pt x="412184" y="212801"/>
                  </a:lnTo>
                  <a:lnTo>
                    <a:pt x="396049" y="214160"/>
                  </a:lnTo>
                  <a:close/>
                </a:path>
                <a:path w="1782444" h="250189">
                  <a:moveTo>
                    <a:pt x="441553" y="197357"/>
                  </a:moveTo>
                  <a:lnTo>
                    <a:pt x="396049" y="197357"/>
                  </a:lnTo>
                  <a:lnTo>
                    <a:pt x="406844" y="196374"/>
                  </a:lnTo>
                  <a:lnTo>
                    <a:pt x="416185" y="193457"/>
                  </a:lnTo>
                  <a:lnTo>
                    <a:pt x="439521" y="161053"/>
                  </a:lnTo>
                  <a:lnTo>
                    <a:pt x="442455" y="130149"/>
                  </a:lnTo>
                  <a:lnTo>
                    <a:pt x="442455" y="99745"/>
                  </a:lnTo>
                  <a:lnTo>
                    <a:pt x="435929" y="57465"/>
                  </a:lnTo>
                  <a:lnTo>
                    <a:pt x="396049" y="32804"/>
                  </a:lnTo>
                  <a:lnTo>
                    <a:pt x="441243" y="32804"/>
                  </a:lnTo>
                  <a:lnTo>
                    <a:pt x="460674" y="80918"/>
                  </a:lnTo>
                  <a:lnTo>
                    <a:pt x="461644" y="130149"/>
                  </a:lnTo>
                  <a:lnTo>
                    <a:pt x="460690" y="149093"/>
                  </a:lnTo>
                  <a:lnTo>
                    <a:pt x="457790" y="165920"/>
                  </a:lnTo>
                  <a:lnTo>
                    <a:pt x="452956" y="180364"/>
                  </a:lnTo>
                  <a:lnTo>
                    <a:pt x="446189" y="192424"/>
                  </a:lnTo>
                  <a:lnTo>
                    <a:pt x="441553" y="197357"/>
                  </a:lnTo>
                  <a:close/>
                </a:path>
                <a:path w="1782444" h="250189">
                  <a:moveTo>
                    <a:pt x="540067" y="214160"/>
                  </a:moveTo>
                  <a:lnTo>
                    <a:pt x="499362" y="201858"/>
                  </a:lnTo>
                  <a:lnTo>
                    <a:pt x="478859" y="165754"/>
                  </a:lnTo>
                  <a:lnTo>
                    <a:pt x="475006" y="130149"/>
                  </a:lnTo>
                  <a:lnTo>
                    <a:pt x="475006" y="99745"/>
                  </a:lnTo>
                  <a:lnTo>
                    <a:pt x="483843" y="49956"/>
                  </a:lnTo>
                  <a:lnTo>
                    <a:pt x="510930" y="21469"/>
                  </a:lnTo>
                  <a:lnTo>
                    <a:pt x="540067" y="16001"/>
                  </a:lnTo>
                  <a:lnTo>
                    <a:pt x="556013" y="17368"/>
                  </a:lnTo>
                  <a:lnTo>
                    <a:pt x="569604" y="21436"/>
                  </a:lnTo>
                  <a:lnTo>
                    <a:pt x="580922" y="28228"/>
                  </a:lnTo>
                  <a:lnTo>
                    <a:pt x="585261" y="32804"/>
                  </a:lnTo>
                  <a:lnTo>
                    <a:pt x="540067" y="32804"/>
                  </a:lnTo>
                  <a:lnTo>
                    <a:pt x="529641" y="33787"/>
                  </a:lnTo>
                  <a:lnTo>
                    <a:pt x="497162" y="69208"/>
                  </a:lnTo>
                  <a:lnTo>
                    <a:pt x="494195" y="99745"/>
                  </a:lnTo>
                  <a:lnTo>
                    <a:pt x="494195" y="130149"/>
                  </a:lnTo>
                  <a:lnTo>
                    <a:pt x="500870" y="172504"/>
                  </a:lnTo>
                  <a:lnTo>
                    <a:pt x="540067" y="197357"/>
                  </a:lnTo>
                  <a:lnTo>
                    <a:pt x="585571" y="197357"/>
                  </a:lnTo>
                  <a:lnTo>
                    <a:pt x="581272" y="201933"/>
                  </a:lnTo>
                  <a:lnTo>
                    <a:pt x="569937" y="208726"/>
                  </a:lnTo>
                  <a:lnTo>
                    <a:pt x="556202" y="212801"/>
                  </a:lnTo>
                  <a:lnTo>
                    <a:pt x="540067" y="214160"/>
                  </a:lnTo>
                  <a:close/>
                </a:path>
                <a:path w="1782444" h="250189">
                  <a:moveTo>
                    <a:pt x="585571" y="197357"/>
                  </a:moveTo>
                  <a:lnTo>
                    <a:pt x="540067" y="197357"/>
                  </a:lnTo>
                  <a:lnTo>
                    <a:pt x="550862" y="196374"/>
                  </a:lnTo>
                  <a:lnTo>
                    <a:pt x="560203" y="193457"/>
                  </a:lnTo>
                  <a:lnTo>
                    <a:pt x="583539" y="161053"/>
                  </a:lnTo>
                  <a:lnTo>
                    <a:pt x="586473" y="130149"/>
                  </a:lnTo>
                  <a:lnTo>
                    <a:pt x="586473" y="99745"/>
                  </a:lnTo>
                  <a:lnTo>
                    <a:pt x="579947" y="57465"/>
                  </a:lnTo>
                  <a:lnTo>
                    <a:pt x="540067" y="32804"/>
                  </a:lnTo>
                  <a:lnTo>
                    <a:pt x="585261" y="32804"/>
                  </a:lnTo>
                  <a:lnTo>
                    <a:pt x="604692" y="80918"/>
                  </a:lnTo>
                  <a:lnTo>
                    <a:pt x="605662" y="130149"/>
                  </a:lnTo>
                  <a:lnTo>
                    <a:pt x="604708" y="149093"/>
                  </a:lnTo>
                  <a:lnTo>
                    <a:pt x="601808" y="165920"/>
                  </a:lnTo>
                  <a:lnTo>
                    <a:pt x="596974" y="180364"/>
                  </a:lnTo>
                  <a:lnTo>
                    <a:pt x="590207" y="192424"/>
                  </a:lnTo>
                  <a:lnTo>
                    <a:pt x="585571" y="197357"/>
                  </a:lnTo>
                  <a:close/>
                </a:path>
                <a:path w="1782444" h="250189">
                  <a:moveTo>
                    <a:pt x="624878" y="237629"/>
                  </a:moveTo>
                  <a:lnTo>
                    <a:pt x="607009" y="237629"/>
                  </a:lnTo>
                  <a:lnTo>
                    <a:pt x="687285" y="1866"/>
                  </a:lnTo>
                  <a:lnTo>
                    <a:pt x="705421" y="1866"/>
                  </a:lnTo>
                  <a:lnTo>
                    <a:pt x="624878" y="237629"/>
                  </a:lnTo>
                  <a:close/>
                </a:path>
                <a:path w="1782444" h="250189">
                  <a:moveTo>
                    <a:pt x="735025" y="124282"/>
                  </a:moveTo>
                  <a:lnTo>
                    <a:pt x="717422" y="124282"/>
                  </a:lnTo>
                  <a:lnTo>
                    <a:pt x="723557" y="18935"/>
                  </a:lnTo>
                  <a:lnTo>
                    <a:pt x="822502" y="18935"/>
                  </a:lnTo>
                  <a:lnTo>
                    <a:pt x="822502" y="36004"/>
                  </a:lnTo>
                  <a:lnTo>
                    <a:pt x="740092" y="36004"/>
                  </a:lnTo>
                  <a:lnTo>
                    <a:pt x="737158" y="105879"/>
                  </a:lnTo>
                  <a:lnTo>
                    <a:pt x="817008" y="105879"/>
                  </a:lnTo>
                  <a:lnTo>
                    <a:pt x="819889" y="109080"/>
                  </a:lnTo>
                  <a:lnTo>
                    <a:pt x="764717" y="109080"/>
                  </a:lnTo>
                  <a:lnTo>
                    <a:pt x="757427" y="110591"/>
                  </a:lnTo>
                  <a:lnTo>
                    <a:pt x="744626" y="116636"/>
                  </a:lnTo>
                  <a:lnTo>
                    <a:pt x="739292" y="120192"/>
                  </a:lnTo>
                  <a:lnTo>
                    <a:pt x="735025" y="124282"/>
                  </a:lnTo>
                  <a:close/>
                </a:path>
                <a:path w="1782444" h="250189">
                  <a:moveTo>
                    <a:pt x="817008" y="105879"/>
                  </a:moveTo>
                  <a:lnTo>
                    <a:pt x="737158" y="105879"/>
                  </a:lnTo>
                  <a:lnTo>
                    <a:pt x="741426" y="101790"/>
                  </a:lnTo>
                  <a:lnTo>
                    <a:pt x="747204" y="98501"/>
                  </a:lnTo>
                  <a:lnTo>
                    <a:pt x="761784" y="93522"/>
                  </a:lnTo>
                  <a:lnTo>
                    <a:pt x="769429" y="92278"/>
                  </a:lnTo>
                  <a:lnTo>
                    <a:pt x="786853" y="92278"/>
                  </a:lnTo>
                  <a:lnTo>
                    <a:pt x="795166" y="93833"/>
                  </a:lnTo>
                  <a:lnTo>
                    <a:pt x="809567" y="100056"/>
                  </a:lnTo>
                  <a:lnTo>
                    <a:pt x="815568" y="104279"/>
                  </a:lnTo>
                  <a:lnTo>
                    <a:pt x="817008" y="105879"/>
                  </a:lnTo>
                  <a:close/>
                </a:path>
                <a:path w="1782444" h="250189">
                  <a:moveTo>
                    <a:pt x="818865" y="197091"/>
                  </a:moveTo>
                  <a:lnTo>
                    <a:pt x="778230" y="197091"/>
                  </a:lnTo>
                  <a:lnTo>
                    <a:pt x="785475" y="195802"/>
                  </a:lnTo>
                  <a:lnTo>
                    <a:pt x="797388" y="190646"/>
                  </a:lnTo>
                  <a:lnTo>
                    <a:pt x="816368" y="161264"/>
                  </a:lnTo>
                  <a:lnTo>
                    <a:pt x="816368" y="153352"/>
                  </a:lnTo>
                  <a:lnTo>
                    <a:pt x="798774" y="115006"/>
                  </a:lnTo>
                  <a:lnTo>
                    <a:pt x="772896" y="109080"/>
                  </a:lnTo>
                  <a:lnTo>
                    <a:pt x="819889" y="109080"/>
                  </a:lnTo>
                  <a:lnTo>
                    <a:pt x="825169" y="114947"/>
                  </a:lnTo>
                  <a:lnTo>
                    <a:pt x="828770" y="121304"/>
                  </a:lnTo>
                  <a:lnTo>
                    <a:pt x="833570" y="136061"/>
                  </a:lnTo>
                  <a:lnTo>
                    <a:pt x="834771" y="144017"/>
                  </a:lnTo>
                  <a:lnTo>
                    <a:pt x="834771" y="163487"/>
                  </a:lnTo>
                  <a:lnTo>
                    <a:pt x="833615" y="170376"/>
                  </a:lnTo>
                  <a:lnTo>
                    <a:pt x="828992" y="184067"/>
                  </a:lnTo>
                  <a:lnTo>
                    <a:pt x="825303" y="190201"/>
                  </a:lnTo>
                  <a:lnTo>
                    <a:pt x="818865" y="197091"/>
                  </a:lnTo>
                  <a:close/>
                </a:path>
                <a:path w="1782444" h="250189">
                  <a:moveTo>
                    <a:pt x="769696" y="214160"/>
                  </a:moveTo>
                  <a:lnTo>
                    <a:pt x="727690" y="205300"/>
                  </a:lnTo>
                  <a:lnTo>
                    <a:pt x="707288" y="192824"/>
                  </a:lnTo>
                  <a:lnTo>
                    <a:pt x="716889" y="177622"/>
                  </a:lnTo>
                  <a:lnTo>
                    <a:pt x="723748" y="182564"/>
                  </a:lnTo>
                  <a:lnTo>
                    <a:pt x="730457" y="186723"/>
                  </a:lnTo>
                  <a:lnTo>
                    <a:pt x="769696" y="197091"/>
                  </a:lnTo>
                  <a:lnTo>
                    <a:pt x="818865" y="197091"/>
                  </a:lnTo>
                  <a:lnTo>
                    <a:pt x="815168" y="201047"/>
                  </a:lnTo>
                  <a:lnTo>
                    <a:pt x="778297" y="213835"/>
                  </a:lnTo>
                  <a:lnTo>
                    <a:pt x="769696" y="214160"/>
                  </a:lnTo>
                  <a:close/>
                </a:path>
                <a:path w="1782444" h="250189">
                  <a:moveTo>
                    <a:pt x="913447" y="214160"/>
                  </a:moveTo>
                  <a:lnTo>
                    <a:pt x="872742" y="201858"/>
                  </a:lnTo>
                  <a:lnTo>
                    <a:pt x="852239" y="165754"/>
                  </a:lnTo>
                  <a:lnTo>
                    <a:pt x="848386" y="130149"/>
                  </a:lnTo>
                  <a:lnTo>
                    <a:pt x="848386" y="99745"/>
                  </a:lnTo>
                  <a:lnTo>
                    <a:pt x="857223" y="49956"/>
                  </a:lnTo>
                  <a:lnTo>
                    <a:pt x="884310" y="21469"/>
                  </a:lnTo>
                  <a:lnTo>
                    <a:pt x="913447" y="16001"/>
                  </a:lnTo>
                  <a:lnTo>
                    <a:pt x="929393" y="17368"/>
                  </a:lnTo>
                  <a:lnTo>
                    <a:pt x="942984" y="21436"/>
                  </a:lnTo>
                  <a:lnTo>
                    <a:pt x="954302" y="28228"/>
                  </a:lnTo>
                  <a:lnTo>
                    <a:pt x="958641" y="32804"/>
                  </a:lnTo>
                  <a:lnTo>
                    <a:pt x="913447" y="32804"/>
                  </a:lnTo>
                  <a:lnTo>
                    <a:pt x="903021" y="33787"/>
                  </a:lnTo>
                  <a:lnTo>
                    <a:pt x="870542" y="69208"/>
                  </a:lnTo>
                  <a:lnTo>
                    <a:pt x="867575" y="99745"/>
                  </a:lnTo>
                  <a:lnTo>
                    <a:pt x="867575" y="130149"/>
                  </a:lnTo>
                  <a:lnTo>
                    <a:pt x="874250" y="172504"/>
                  </a:lnTo>
                  <a:lnTo>
                    <a:pt x="913447" y="197357"/>
                  </a:lnTo>
                  <a:lnTo>
                    <a:pt x="958951" y="197357"/>
                  </a:lnTo>
                  <a:lnTo>
                    <a:pt x="954652" y="201933"/>
                  </a:lnTo>
                  <a:lnTo>
                    <a:pt x="943317" y="208726"/>
                  </a:lnTo>
                  <a:lnTo>
                    <a:pt x="929582" y="212801"/>
                  </a:lnTo>
                  <a:lnTo>
                    <a:pt x="913447" y="214160"/>
                  </a:lnTo>
                  <a:close/>
                </a:path>
                <a:path w="1782444" h="250189">
                  <a:moveTo>
                    <a:pt x="958951" y="197357"/>
                  </a:moveTo>
                  <a:lnTo>
                    <a:pt x="913447" y="197357"/>
                  </a:lnTo>
                  <a:lnTo>
                    <a:pt x="924242" y="196374"/>
                  </a:lnTo>
                  <a:lnTo>
                    <a:pt x="933583" y="193457"/>
                  </a:lnTo>
                  <a:lnTo>
                    <a:pt x="956919" y="161053"/>
                  </a:lnTo>
                  <a:lnTo>
                    <a:pt x="959853" y="130149"/>
                  </a:lnTo>
                  <a:lnTo>
                    <a:pt x="959853" y="99745"/>
                  </a:lnTo>
                  <a:lnTo>
                    <a:pt x="953327" y="57465"/>
                  </a:lnTo>
                  <a:lnTo>
                    <a:pt x="913447" y="32804"/>
                  </a:lnTo>
                  <a:lnTo>
                    <a:pt x="958641" y="32804"/>
                  </a:lnTo>
                  <a:lnTo>
                    <a:pt x="978072" y="80918"/>
                  </a:lnTo>
                  <a:lnTo>
                    <a:pt x="979042" y="130149"/>
                  </a:lnTo>
                  <a:lnTo>
                    <a:pt x="978088" y="149093"/>
                  </a:lnTo>
                  <a:lnTo>
                    <a:pt x="975188" y="165920"/>
                  </a:lnTo>
                  <a:lnTo>
                    <a:pt x="970354" y="180364"/>
                  </a:lnTo>
                  <a:lnTo>
                    <a:pt x="963587" y="192424"/>
                  </a:lnTo>
                  <a:lnTo>
                    <a:pt x="958951" y="197357"/>
                  </a:lnTo>
                  <a:close/>
                </a:path>
                <a:path w="1782444" h="250189">
                  <a:moveTo>
                    <a:pt x="1118006" y="99479"/>
                  </a:moveTo>
                  <a:lnTo>
                    <a:pt x="997458" y="99479"/>
                  </a:lnTo>
                  <a:lnTo>
                    <a:pt x="997458" y="82143"/>
                  </a:lnTo>
                  <a:lnTo>
                    <a:pt x="1118006" y="82143"/>
                  </a:lnTo>
                  <a:lnTo>
                    <a:pt x="1118006" y="99479"/>
                  </a:lnTo>
                  <a:close/>
                </a:path>
                <a:path w="1782444" h="250189">
                  <a:moveTo>
                    <a:pt x="1118006" y="155752"/>
                  </a:moveTo>
                  <a:lnTo>
                    <a:pt x="997458" y="155752"/>
                  </a:lnTo>
                  <a:lnTo>
                    <a:pt x="997458" y="138417"/>
                  </a:lnTo>
                  <a:lnTo>
                    <a:pt x="1118006" y="138417"/>
                  </a:lnTo>
                  <a:lnTo>
                    <a:pt x="1118006" y="155752"/>
                  </a:lnTo>
                  <a:close/>
                </a:path>
                <a:path w="1782444" h="250189">
                  <a:moveTo>
                    <a:pt x="1154810" y="62141"/>
                  </a:moveTo>
                  <a:lnTo>
                    <a:pt x="1139875" y="52806"/>
                  </a:lnTo>
                  <a:lnTo>
                    <a:pt x="1142187" y="48717"/>
                  </a:lnTo>
                  <a:lnTo>
                    <a:pt x="1145031" y="44494"/>
                  </a:lnTo>
                  <a:lnTo>
                    <a:pt x="1183659" y="17157"/>
                  </a:lnTo>
                  <a:lnTo>
                    <a:pt x="1190815" y="16001"/>
                  </a:lnTo>
                  <a:lnTo>
                    <a:pt x="1207350" y="16001"/>
                  </a:lnTo>
                  <a:lnTo>
                    <a:pt x="1215085" y="17157"/>
                  </a:lnTo>
                  <a:lnTo>
                    <a:pt x="1228953" y="21780"/>
                  </a:lnTo>
                  <a:lnTo>
                    <a:pt x="1234820" y="25025"/>
                  </a:lnTo>
                  <a:lnTo>
                    <a:pt x="1244064" y="33070"/>
                  </a:lnTo>
                  <a:lnTo>
                    <a:pt x="1190815" y="33070"/>
                  </a:lnTo>
                  <a:lnTo>
                    <a:pt x="1182814" y="35115"/>
                  </a:lnTo>
                  <a:lnTo>
                    <a:pt x="1175346" y="39204"/>
                  </a:lnTo>
                  <a:lnTo>
                    <a:pt x="1169862" y="42938"/>
                  </a:lnTo>
                  <a:lnTo>
                    <a:pt x="1164612" y="48005"/>
                  </a:lnTo>
                  <a:lnTo>
                    <a:pt x="1159594" y="54406"/>
                  </a:lnTo>
                  <a:lnTo>
                    <a:pt x="1154810" y="62141"/>
                  </a:lnTo>
                  <a:close/>
                </a:path>
                <a:path w="1782444" h="250189">
                  <a:moveTo>
                    <a:pt x="1261757" y="211226"/>
                  </a:moveTo>
                  <a:lnTo>
                    <a:pt x="1139609" y="211226"/>
                  </a:lnTo>
                  <a:lnTo>
                    <a:pt x="1139609" y="195224"/>
                  </a:lnTo>
                  <a:lnTo>
                    <a:pt x="1216685" y="104990"/>
                  </a:lnTo>
                  <a:lnTo>
                    <a:pt x="1220952" y="99656"/>
                  </a:lnTo>
                  <a:lnTo>
                    <a:pt x="1235887" y="68897"/>
                  </a:lnTo>
                  <a:lnTo>
                    <a:pt x="1235777" y="54406"/>
                  </a:lnTo>
                  <a:lnTo>
                    <a:pt x="1199349" y="33070"/>
                  </a:lnTo>
                  <a:lnTo>
                    <a:pt x="1244064" y="33070"/>
                  </a:lnTo>
                  <a:lnTo>
                    <a:pt x="1244422" y="33381"/>
                  </a:lnTo>
                  <a:lnTo>
                    <a:pt x="1248155" y="38449"/>
                  </a:lnTo>
                  <a:lnTo>
                    <a:pt x="1253489" y="50361"/>
                  </a:lnTo>
                  <a:lnTo>
                    <a:pt x="1254823" y="56895"/>
                  </a:lnTo>
                  <a:lnTo>
                    <a:pt x="1254823" y="71831"/>
                  </a:lnTo>
                  <a:lnTo>
                    <a:pt x="1163078" y="194157"/>
                  </a:lnTo>
                  <a:lnTo>
                    <a:pt x="1261757" y="194157"/>
                  </a:lnTo>
                  <a:lnTo>
                    <a:pt x="1261757" y="211226"/>
                  </a:lnTo>
                  <a:close/>
                </a:path>
                <a:path w="1782444" h="250189">
                  <a:moveTo>
                    <a:pt x="1393240" y="249631"/>
                  </a:moveTo>
                  <a:lnTo>
                    <a:pt x="1376172" y="249631"/>
                  </a:lnTo>
                  <a:lnTo>
                    <a:pt x="1366820" y="237362"/>
                  </a:lnTo>
                  <a:lnTo>
                    <a:pt x="1346568" y="195757"/>
                  </a:lnTo>
                  <a:lnTo>
                    <a:pt x="1337567" y="147401"/>
                  </a:lnTo>
                  <a:lnTo>
                    <a:pt x="1337012" y="131216"/>
                  </a:lnTo>
                  <a:lnTo>
                    <a:pt x="1337012" y="117881"/>
                  </a:lnTo>
                  <a:lnTo>
                    <a:pt x="1342367" y="68908"/>
                  </a:lnTo>
                  <a:lnTo>
                    <a:pt x="1358769" y="25269"/>
                  </a:lnTo>
                  <a:lnTo>
                    <a:pt x="1376172" y="0"/>
                  </a:lnTo>
                  <a:lnTo>
                    <a:pt x="1393240" y="0"/>
                  </a:lnTo>
                  <a:lnTo>
                    <a:pt x="1384081" y="13510"/>
                  </a:lnTo>
                  <a:lnTo>
                    <a:pt x="1376338" y="27370"/>
                  </a:lnTo>
                  <a:lnTo>
                    <a:pt x="1361428" y="71050"/>
                  </a:lnTo>
                  <a:lnTo>
                    <a:pt x="1356702" y="117881"/>
                  </a:lnTo>
                  <a:lnTo>
                    <a:pt x="1356702" y="131216"/>
                  </a:lnTo>
                  <a:lnTo>
                    <a:pt x="1361203" y="176522"/>
                  </a:lnTo>
                  <a:lnTo>
                    <a:pt x="1375838" y="220960"/>
                  </a:lnTo>
                  <a:lnTo>
                    <a:pt x="1383756" y="235396"/>
                  </a:lnTo>
                  <a:lnTo>
                    <a:pt x="1393240" y="249631"/>
                  </a:lnTo>
                  <a:close/>
                </a:path>
                <a:path w="1782444" h="250189">
                  <a:moveTo>
                    <a:pt x="1400441" y="193357"/>
                  </a:moveTo>
                  <a:lnTo>
                    <a:pt x="1400441" y="173888"/>
                  </a:lnTo>
                  <a:lnTo>
                    <a:pt x="1504454" y="119748"/>
                  </a:lnTo>
                  <a:lnTo>
                    <a:pt x="1504454" y="118148"/>
                  </a:lnTo>
                  <a:lnTo>
                    <a:pt x="1400441" y="63474"/>
                  </a:lnTo>
                  <a:lnTo>
                    <a:pt x="1400441" y="44272"/>
                  </a:lnTo>
                  <a:lnTo>
                    <a:pt x="1525790" y="110947"/>
                  </a:lnTo>
                  <a:lnTo>
                    <a:pt x="1525790" y="126682"/>
                  </a:lnTo>
                  <a:lnTo>
                    <a:pt x="1400441" y="193357"/>
                  </a:lnTo>
                  <a:close/>
                </a:path>
                <a:path w="1782444" h="250189">
                  <a:moveTo>
                    <a:pt x="1611668" y="70675"/>
                  </a:moveTo>
                  <a:lnTo>
                    <a:pt x="1603133" y="55740"/>
                  </a:lnTo>
                  <a:lnTo>
                    <a:pt x="1662607" y="18935"/>
                  </a:lnTo>
                  <a:lnTo>
                    <a:pt x="1676742" y="18935"/>
                  </a:lnTo>
                  <a:lnTo>
                    <a:pt x="1676742" y="42405"/>
                  </a:lnTo>
                  <a:lnTo>
                    <a:pt x="1658073" y="42405"/>
                  </a:lnTo>
                  <a:lnTo>
                    <a:pt x="1611668" y="70675"/>
                  </a:lnTo>
                  <a:close/>
                </a:path>
                <a:path w="1782444" h="250189">
                  <a:moveTo>
                    <a:pt x="1676742" y="211226"/>
                  </a:moveTo>
                  <a:lnTo>
                    <a:pt x="1658073" y="211226"/>
                  </a:lnTo>
                  <a:lnTo>
                    <a:pt x="1658073" y="42405"/>
                  </a:lnTo>
                  <a:lnTo>
                    <a:pt x="1676742" y="42405"/>
                  </a:lnTo>
                  <a:lnTo>
                    <a:pt x="1676742" y="211226"/>
                  </a:lnTo>
                  <a:close/>
                </a:path>
                <a:path w="1782444" h="250189">
                  <a:moveTo>
                    <a:pt x="1742884" y="249631"/>
                  </a:moveTo>
                  <a:lnTo>
                    <a:pt x="1725815" y="249631"/>
                  </a:lnTo>
                  <a:lnTo>
                    <a:pt x="1735300" y="235396"/>
                  </a:lnTo>
                  <a:lnTo>
                    <a:pt x="1743217" y="220960"/>
                  </a:lnTo>
                  <a:lnTo>
                    <a:pt x="1757853" y="176522"/>
                  </a:lnTo>
                  <a:lnTo>
                    <a:pt x="1762353" y="131216"/>
                  </a:lnTo>
                  <a:lnTo>
                    <a:pt x="1762353" y="117881"/>
                  </a:lnTo>
                  <a:lnTo>
                    <a:pt x="1757628" y="71050"/>
                  </a:lnTo>
                  <a:lnTo>
                    <a:pt x="1742717" y="27370"/>
                  </a:lnTo>
                  <a:lnTo>
                    <a:pt x="1725815" y="0"/>
                  </a:lnTo>
                  <a:lnTo>
                    <a:pt x="1742884" y="0"/>
                  </a:lnTo>
                  <a:lnTo>
                    <a:pt x="1767037" y="39054"/>
                  </a:lnTo>
                  <a:lnTo>
                    <a:pt x="1779689" y="84943"/>
                  </a:lnTo>
                  <a:lnTo>
                    <a:pt x="1782043" y="131216"/>
                  </a:lnTo>
                  <a:lnTo>
                    <a:pt x="1781489" y="147401"/>
                  </a:lnTo>
                  <a:lnTo>
                    <a:pt x="1772488" y="195757"/>
                  </a:lnTo>
                  <a:lnTo>
                    <a:pt x="1752235" y="237362"/>
                  </a:lnTo>
                  <a:lnTo>
                    <a:pt x="1742884" y="249631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433" y="1368399"/>
              <a:ext cx="194579" cy="24063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595627" y="2134120"/>
            <a:ext cx="57340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600" i="1" spc="75" dirty="0">
                <a:latin typeface="Times New Roman"/>
                <a:cs typeface="Times New Roman"/>
              </a:rPr>
              <a:t>AF</a:t>
            </a:r>
            <a:r>
              <a:rPr sz="2250" i="1" spc="112" baseline="-24074" dirty="0">
                <a:latin typeface="Times New Roman"/>
                <a:cs typeface="Times New Roman"/>
              </a:rPr>
              <a:t>i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75507" y="3657185"/>
            <a:ext cx="302260" cy="79248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825"/>
              </a:spcBef>
            </a:pPr>
            <a:r>
              <a:rPr sz="1900" spc="-35" dirty="0">
                <a:latin typeface="Symbol"/>
                <a:cs typeface="Symbol"/>
              </a:rPr>
              <a:t></a:t>
            </a:r>
            <a:r>
              <a:rPr sz="1900" i="1" spc="-35" dirty="0">
                <a:latin typeface="Times New Roman"/>
                <a:cs typeface="Times New Roman"/>
              </a:rPr>
              <a:t>C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900" spc="-25" dirty="0">
                <a:latin typeface="Symbol"/>
                <a:cs typeface="Symbol"/>
              </a:rPr>
              <a:t></a:t>
            </a:r>
            <a:r>
              <a:rPr sz="1900" i="1" spc="-25" dirty="0">
                <a:latin typeface="Times New Roman"/>
                <a:cs typeface="Times New Roman"/>
              </a:rPr>
              <a:t>C</a:t>
            </a:r>
            <a:endParaRPr sz="1900">
              <a:latin typeface="Times New Roman"/>
              <a:cs typeface="Times New Roman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346964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90" dirty="0">
                <a:solidFill>
                  <a:srgbClr val="674107"/>
                </a:solidFill>
                <a:latin typeface="Arial Unicode MS"/>
                <a:cs typeface="Arial Unicode MS"/>
              </a:rPr>
              <a:t>RIAC–HDBK–217PLUS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3809365"/>
            <a:chOff x="0" y="1368399"/>
            <a:chExt cx="10692765" cy="380936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7828" y="2295982"/>
              <a:ext cx="1433195" cy="262890"/>
            </a:xfrm>
            <a:custGeom>
              <a:avLst/>
              <a:gdLst/>
              <a:ahLst/>
              <a:cxnLst/>
              <a:rect l="l" t="t" r="r" b="b"/>
              <a:pathLst>
                <a:path w="1433195" h="262889">
                  <a:moveTo>
                    <a:pt x="191833" y="225247"/>
                  </a:moveTo>
                  <a:lnTo>
                    <a:pt x="165912" y="155270"/>
                  </a:lnTo>
                  <a:lnTo>
                    <a:pt x="158851" y="136207"/>
                  </a:lnTo>
                  <a:lnTo>
                    <a:pt x="136537" y="75958"/>
                  </a:lnTo>
                  <a:lnTo>
                    <a:pt x="136537" y="136207"/>
                  </a:lnTo>
                  <a:lnTo>
                    <a:pt x="54991" y="136207"/>
                  </a:lnTo>
                  <a:lnTo>
                    <a:pt x="77482" y="75285"/>
                  </a:lnTo>
                  <a:lnTo>
                    <a:pt x="78943" y="71539"/>
                  </a:lnTo>
                  <a:lnTo>
                    <a:pt x="80302" y="67894"/>
                  </a:lnTo>
                  <a:lnTo>
                    <a:pt x="93840" y="26657"/>
                  </a:lnTo>
                  <a:lnTo>
                    <a:pt x="95923" y="19367"/>
                  </a:lnTo>
                  <a:lnTo>
                    <a:pt x="103517" y="43586"/>
                  </a:lnTo>
                  <a:lnTo>
                    <a:pt x="114668" y="75285"/>
                  </a:lnTo>
                  <a:lnTo>
                    <a:pt x="136537" y="136207"/>
                  </a:lnTo>
                  <a:lnTo>
                    <a:pt x="136537" y="75958"/>
                  </a:lnTo>
                  <a:lnTo>
                    <a:pt x="115582" y="19367"/>
                  </a:lnTo>
                  <a:lnTo>
                    <a:pt x="108419" y="0"/>
                  </a:lnTo>
                  <a:lnTo>
                    <a:pt x="83731" y="0"/>
                  </a:lnTo>
                  <a:lnTo>
                    <a:pt x="0" y="225247"/>
                  </a:lnTo>
                  <a:lnTo>
                    <a:pt x="22504" y="225247"/>
                  </a:lnTo>
                  <a:lnTo>
                    <a:pt x="48120" y="155270"/>
                  </a:lnTo>
                  <a:lnTo>
                    <a:pt x="143408" y="155270"/>
                  </a:lnTo>
                  <a:lnTo>
                    <a:pt x="168402" y="225247"/>
                  </a:lnTo>
                  <a:lnTo>
                    <a:pt x="191833" y="225247"/>
                  </a:lnTo>
                  <a:close/>
                </a:path>
                <a:path w="1433195" h="262889">
                  <a:moveTo>
                    <a:pt x="343357" y="0"/>
                  </a:moveTo>
                  <a:lnTo>
                    <a:pt x="209638" y="0"/>
                  </a:lnTo>
                  <a:lnTo>
                    <a:pt x="209638" y="225247"/>
                  </a:lnTo>
                  <a:lnTo>
                    <a:pt x="231508" y="225247"/>
                  </a:lnTo>
                  <a:lnTo>
                    <a:pt x="231508" y="124968"/>
                  </a:lnTo>
                  <a:lnTo>
                    <a:pt x="336791" y="124968"/>
                  </a:lnTo>
                  <a:lnTo>
                    <a:pt x="336791" y="105600"/>
                  </a:lnTo>
                  <a:lnTo>
                    <a:pt x="231508" y="105600"/>
                  </a:lnTo>
                  <a:lnTo>
                    <a:pt x="231508" y="19367"/>
                  </a:lnTo>
                  <a:lnTo>
                    <a:pt x="343357" y="19367"/>
                  </a:lnTo>
                  <a:lnTo>
                    <a:pt x="343357" y="0"/>
                  </a:lnTo>
                  <a:close/>
                </a:path>
                <a:path w="1433195" h="262889">
                  <a:moveTo>
                    <a:pt x="478370" y="12852"/>
                  </a:moveTo>
                  <a:lnTo>
                    <a:pt x="461302" y="12852"/>
                  </a:lnTo>
                  <a:lnTo>
                    <a:pt x="451942" y="25095"/>
                  </a:lnTo>
                  <a:lnTo>
                    <a:pt x="431698" y="66446"/>
                  </a:lnTo>
                  <a:lnTo>
                    <a:pt x="422694" y="114554"/>
                  </a:lnTo>
                  <a:lnTo>
                    <a:pt x="422135" y="130721"/>
                  </a:lnTo>
                  <a:lnTo>
                    <a:pt x="422135" y="144056"/>
                  </a:lnTo>
                  <a:lnTo>
                    <a:pt x="427494" y="193179"/>
                  </a:lnTo>
                  <a:lnTo>
                    <a:pt x="443890" y="237134"/>
                  </a:lnTo>
                  <a:lnTo>
                    <a:pt x="461302" y="262483"/>
                  </a:lnTo>
                  <a:lnTo>
                    <a:pt x="478370" y="262483"/>
                  </a:lnTo>
                  <a:lnTo>
                    <a:pt x="468884" y="248246"/>
                  </a:lnTo>
                  <a:lnTo>
                    <a:pt x="460959" y="233807"/>
                  </a:lnTo>
                  <a:lnTo>
                    <a:pt x="446328" y="189369"/>
                  </a:lnTo>
                  <a:lnTo>
                    <a:pt x="441833" y="144056"/>
                  </a:lnTo>
                  <a:lnTo>
                    <a:pt x="441833" y="130721"/>
                  </a:lnTo>
                  <a:lnTo>
                    <a:pt x="446557" y="83896"/>
                  </a:lnTo>
                  <a:lnTo>
                    <a:pt x="461467" y="40220"/>
                  </a:lnTo>
                  <a:lnTo>
                    <a:pt x="469201" y="26352"/>
                  </a:lnTo>
                  <a:lnTo>
                    <a:pt x="478370" y="12852"/>
                  </a:lnTo>
                  <a:close/>
                </a:path>
                <a:path w="1433195" h="262889">
                  <a:moveTo>
                    <a:pt x="593852" y="32854"/>
                  </a:moveTo>
                  <a:lnTo>
                    <a:pt x="487438" y="32854"/>
                  </a:lnTo>
                  <a:lnTo>
                    <a:pt x="487438" y="49911"/>
                  </a:lnTo>
                  <a:lnTo>
                    <a:pt x="575449" y="49911"/>
                  </a:lnTo>
                  <a:lnTo>
                    <a:pt x="575449" y="86626"/>
                  </a:lnTo>
                  <a:lnTo>
                    <a:pt x="564870" y="123532"/>
                  </a:lnTo>
                  <a:lnTo>
                    <a:pt x="533476" y="152095"/>
                  </a:lnTo>
                  <a:lnTo>
                    <a:pt x="494665" y="176479"/>
                  </a:lnTo>
                  <a:lnTo>
                    <a:pt x="484771" y="182206"/>
                  </a:lnTo>
                  <a:lnTo>
                    <a:pt x="494639" y="197408"/>
                  </a:lnTo>
                  <a:lnTo>
                    <a:pt x="536168" y="171843"/>
                  </a:lnTo>
                  <a:lnTo>
                    <a:pt x="571004" y="144475"/>
                  </a:lnTo>
                  <a:lnTo>
                    <a:pt x="591972" y="104902"/>
                  </a:lnTo>
                  <a:lnTo>
                    <a:pt x="593852" y="80314"/>
                  </a:lnTo>
                  <a:lnTo>
                    <a:pt x="593852" y="32854"/>
                  </a:lnTo>
                  <a:close/>
                </a:path>
                <a:path w="1433195" h="262889">
                  <a:moveTo>
                    <a:pt x="706399" y="102730"/>
                  </a:moveTo>
                  <a:lnTo>
                    <a:pt x="665861" y="102730"/>
                  </a:lnTo>
                  <a:lnTo>
                    <a:pt x="665861" y="9652"/>
                  </a:lnTo>
                  <a:lnTo>
                    <a:pt x="646925" y="9652"/>
                  </a:lnTo>
                  <a:lnTo>
                    <a:pt x="646925" y="253415"/>
                  </a:lnTo>
                  <a:lnTo>
                    <a:pt x="665861" y="253415"/>
                  </a:lnTo>
                  <a:lnTo>
                    <a:pt x="665861" y="119532"/>
                  </a:lnTo>
                  <a:lnTo>
                    <a:pt x="706399" y="119532"/>
                  </a:lnTo>
                  <a:lnTo>
                    <a:pt x="706399" y="102730"/>
                  </a:lnTo>
                  <a:close/>
                </a:path>
                <a:path w="1433195" h="262889">
                  <a:moveTo>
                    <a:pt x="896023" y="177139"/>
                  </a:moveTo>
                  <a:lnTo>
                    <a:pt x="732802" y="177139"/>
                  </a:lnTo>
                  <a:lnTo>
                    <a:pt x="732802" y="193408"/>
                  </a:lnTo>
                  <a:lnTo>
                    <a:pt x="877354" y="193408"/>
                  </a:lnTo>
                  <a:lnTo>
                    <a:pt x="877354" y="255282"/>
                  </a:lnTo>
                  <a:lnTo>
                    <a:pt x="896023" y="255282"/>
                  </a:lnTo>
                  <a:lnTo>
                    <a:pt x="896023" y="177139"/>
                  </a:lnTo>
                  <a:close/>
                </a:path>
                <a:path w="1433195" h="262889">
                  <a:moveTo>
                    <a:pt x="910958" y="91795"/>
                  </a:moveTo>
                  <a:lnTo>
                    <a:pt x="871588" y="75742"/>
                  </a:lnTo>
                  <a:lnTo>
                    <a:pt x="854417" y="67792"/>
                  </a:lnTo>
                  <a:lnTo>
                    <a:pt x="848372" y="64947"/>
                  </a:lnTo>
                  <a:lnTo>
                    <a:pt x="825881" y="35344"/>
                  </a:lnTo>
                  <a:lnTo>
                    <a:pt x="825881" y="12852"/>
                  </a:lnTo>
                  <a:lnTo>
                    <a:pt x="806945" y="12852"/>
                  </a:lnTo>
                  <a:lnTo>
                    <a:pt x="806945" y="35344"/>
                  </a:lnTo>
                  <a:lnTo>
                    <a:pt x="806589" y="39293"/>
                  </a:lnTo>
                  <a:lnTo>
                    <a:pt x="778141" y="67792"/>
                  </a:lnTo>
                  <a:lnTo>
                    <a:pt x="773036" y="70269"/>
                  </a:lnTo>
                  <a:lnTo>
                    <a:pt x="721601" y="91795"/>
                  </a:lnTo>
                  <a:lnTo>
                    <a:pt x="729335" y="106984"/>
                  </a:lnTo>
                  <a:lnTo>
                    <a:pt x="771207" y="89255"/>
                  </a:lnTo>
                  <a:lnTo>
                    <a:pt x="807212" y="70726"/>
                  </a:lnTo>
                  <a:lnTo>
                    <a:pt x="816279" y="61391"/>
                  </a:lnTo>
                  <a:lnTo>
                    <a:pt x="816546" y="61391"/>
                  </a:lnTo>
                  <a:lnTo>
                    <a:pt x="850417" y="83781"/>
                  </a:lnTo>
                  <a:lnTo>
                    <a:pt x="889520" y="101130"/>
                  </a:lnTo>
                  <a:lnTo>
                    <a:pt x="903757" y="106730"/>
                  </a:lnTo>
                  <a:lnTo>
                    <a:pt x="910958" y="91795"/>
                  </a:lnTo>
                  <a:close/>
                </a:path>
                <a:path w="1433195" h="262889">
                  <a:moveTo>
                    <a:pt x="928293" y="131800"/>
                  </a:moveTo>
                  <a:lnTo>
                    <a:pt x="825614" y="131800"/>
                  </a:lnTo>
                  <a:lnTo>
                    <a:pt x="825614" y="96329"/>
                  </a:lnTo>
                  <a:lnTo>
                    <a:pt x="806945" y="96329"/>
                  </a:lnTo>
                  <a:lnTo>
                    <a:pt x="806945" y="131800"/>
                  </a:lnTo>
                  <a:lnTo>
                    <a:pt x="704265" y="131800"/>
                  </a:lnTo>
                  <a:lnTo>
                    <a:pt x="704265" y="147802"/>
                  </a:lnTo>
                  <a:lnTo>
                    <a:pt x="928293" y="147802"/>
                  </a:lnTo>
                  <a:lnTo>
                    <a:pt x="928293" y="131800"/>
                  </a:lnTo>
                  <a:close/>
                </a:path>
                <a:path w="1433195" h="262889">
                  <a:moveTo>
                    <a:pt x="1089380" y="14719"/>
                  </a:moveTo>
                  <a:lnTo>
                    <a:pt x="1070711" y="14719"/>
                  </a:lnTo>
                  <a:lnTo>
                    <a:pt x="1070711" y="71793"/>
                  </a:lnTo>
                  <a:lnTo>
                    <a:pt x="1028306" y="71793"/>
                  </a:lnTo>
                  <a:lnTo>
                    <a:pt x="1028306" y="33921"/>
                  </a:lnTo>
                  <a:lnTo>
                    <a:pt x="936561" y="33921"/>
                  </a:lnTo>
                  <a:lnTo>
                    <a:pt x="936561" y="50723"/>
                  </a:lnTo>
                  <a:lnTo>
                    <a:pt x="1009904" y="50723"/>
                  </a:lnTo>
                  <a:lnTo>
                    <a:pt x="1009777" y="88328"/>
                  </a:lnTo>
                  <a:lnTo>
                    <a:pt x="1001280" y="125704"/>
                  </a:lnTo>
                  <a:lnTo>
                    <a:pt x="974458" y="154533"/>
                  </a:lnTo>
                  <a:lnTo>
                    <a:pt x="940638" y="179285"/>
                  </a:lnTo>
                  <a:lnTo>
                    <a:pt x="932027" y="185140"/>
                  </a:lnTo>
                  <a:lnTo>
                    <a:pt x="942428" y="199809"/>
                  </a:lnTo>
                  <a:lnTo>
                    <a:pt x="976401" y="175628"/>
                  </a:lnTo>
                  <a:lnTo>
                    <a:pt x="1005852" y="149529"/>
                  </a:lnTo>
                  <a:lnTo>
                    <a:pt x="1025512" y="111772"/>
                  </a:lnTo>
                  <a:lnTo>
                    <a:pt x="1028039" y="88328"/>
                  </a:lnTo>
                  <a:lnTo>
                    <a:pt x="1070711" y="88328"/>
                  </a:lnTo>
                  <a:lnTo>
                    <a:pt x="1070711" y="135267"/>
                  </a:lnTo>
                  <a:lnTo>
                    <a:pt x="1028306" y="135267"/>
                  </a:lnTo>
                  <a:lnTo>
                    <a:pt x="1028306" y="151790"/>
                  </a:lnTo>
                  <a:lnTo>
                    <a:pt x="1070711" y="151790"/>
                  </a:lnTo>
                  <a:lnTo>
                    <a:pt x="1070711" y="241401"/>
                  </a:lnTo>
                  <a:lnTo>
                    <a:pt x="1089380" y="241401"/>
                  </a:lnTo>
                  <a:lnTo>
                    <a:pt x="1089380" y="88328"/>
                  </a:lnTo>
                  <a:lnTo>
                    <a:pt x="1089380" y="71793"/>
                  </a:lnTo>
                  <a:lnTo>
                    <a:pt x="1089380" y="14719"/>
                  </a:lnTo>
                  <a:close/>
                </a:path>
                <a:path w="1433195" h="262889">
                  <a:moveTo>
                    <a:pt x="1137386" y="9652"/>
                  </a:moveTo>
                  <a:lnTo>
                    <a:pt x="1118717" y="9652"/>
                  </a:lnTo>
                  <a:lnTo>
                    <a:pt x="1118717" y="253415"/>
                  </a:lnTo>
                  <a:lnTo>
                    <a:pt x="1137386" y="253415"/>
                  </a:lnTo>
                  <a:lnTo>
                    <a:pt x="1137386" y="9652"/>
                  </a:lnTo>
                  <a:close/>
                </a:path>
                <a:path w="1433195" h="262889">
                  <a:moveTo>
                    <a:pt x="1362481" y="108331"/>
                  </a:moveTo>
                  <a:lnTo>
                    <a:pt x="1324698" y="92532"/>
                  </a:lnTo>
                  <a:lnTo>
                    <a:pt x="1292288" y="75514"/>
                  </a:lnTo>
                  <a:lnTo>
                    <a:pt x="1287449" y="72009"/>
                  </a:lnTo>
                  <a:lnTo>
                    <a:pt x="1276337" y="45389"/>
                  </a:lnTo>
                  <a:lnTo>
                    <a:pt x="1276337" y="18173"/>
                  </a:lnTo>
                  <a:lnTo>
                    <a:pt x="1257401" y="18173"/>
                  </a:lnTo>
                  <a:lnTo>
                    <a:pt x="1254950" y="58991"/>
                  </a:lnTo>
                  <a:lnTo>
                    <a:pt x="1222832" y="85801"/>
                  </a:lnTo>
                  <a:lnTo>
                    <a:pt x="1185557" y="102654"/>
                  </a:lnTo>
                  <a:lnTo>
                    <a:pt x="1170457" y="108597"/>
                  </a:lnTo>
                  <a:lnTo>
                    <a:pt x="1178725" y="123520"/>
                  </a:lnTo>
                  <a:lnTo>
                    <a:pt x="1223619" y="103886"/>
                  </a:lnTo>
                  <a:lnTo>
                    <a:pt x="1262875" y="80543"/>
                  </a:lnTo>
                  <a:lnTo>
                    <a:pt x="1266736" y="75514"/>
                  </a:lnTo>
                  <a:lnTo>
                    <a:pt x="1267002" y="75514"/>
                  </a:lnTo>
                  <a:lnTo>
                    <a:pt x="1298206" y="97929"/>
                  </a:lnTo>
                  <a:lnTo>
                    <a:pt x="1338643" y="116522"/>
                  </a:lnTo>
                  <a:lnTo>
                    <a:pt x="1354480" y="122986"/>
                  </a:lnTo>
                  <a:lnTo>
                    <a:pt x="1362481" y="108331"/>
                  </a:lnTo>
                  <a:close/>
                </a:path>
                <a:path w="1433195" h="262889">
                  <a:moveTo>
                    <a:pt x="1379016" y="149656"/>
                  </a:moveTo>
                  <a:lnTo>
                    <a:pt x="1154988" y="149656"/>
                  </a:lnTo>
                  <a:lnTo>
                    <a:pt x="1154988" y="165938"/>
                  </a:lnTo>
                  <a:lnTo>
                    <a:pt x="1257668" y="165938"/>
                  </a:lnTo>
                  <a:lnTo>
                    <a:pt x="1257668" y="253415"/>
                  </a:lnTo>
                  <a:lnTo>
                    <a:pt x="1276604" y="253415"/>
                  </a:lnTo>
                  <a:lnTo>
                    <a:pt x="1276604" y="165938"/>
                  </a:lnTo>
                  <a:lnTo>
                    <a:pt x="1379016" y="165938"/>
                  </a:lnTo>
                  <a:lnTo>
                    <a:pt x="1379016" y="149656"/>
                  </a:lnTo>
                  <a:close/>
                </a:path>
                <a:path w="1433195" h="262889">
                  <a:moveTo>
                    <a:pt x="1432572" y="130721"/>
                  </a:moveTo>
                  <a:lnTo>
                    <a:pt x="1427213" y="81749"/>
                  </a:lnTo>
                  <a:lnTo>
                    <a:pt x="1410817" y="38112"/>
                  </a:lnTo>
                  <a:lnTo>
                    <a:pt x="1393418" y="12852"/>
                  </a:lnTo>
                  <a:lnTo>
                    <a:pt x="1376349" y="12852"/>
                  </a:lnTo>
                  <a:lnTo>
                    <a:pt x="1385506" y="26352"/>
                  </a:lnTo>
                  <a:lnTo>
                    <a:pt x="1393240" y="40220"/>
                  </a:lnTo>
                  <a:lnTo>
                    <a:pt x="1408150" y="83896"/>
                  </a:lnTo>
                  <a:lnTo>
                    <a:pt x="1412887" y="130721"/>
                  </a:lnTo>
                  <a:lnTo>
                    <a:pt x="1412887" y="144056"/>
                  </a:lnTo>
                  <a:lnTo>
                    <a:pt x="1408379" y="189369"/>
                  </a:lnTo>
                  <a:lnTo>
                    <a:pt x="1393748" y="233807"/>
                  </a:lnTo>
                  <a:lnTo>
                    <a:pt x="1376349" y="262483"/>
                  </a:lnTo>
                  <a:lnTo>
                    <a:pt x="1393418" y="262483"/>
                  </a:lnTo>
                  <a:lnTo>
                    <a:pt x="1417561" y="223266"/>
                  </a:lnTo>
                  <a:lnTo>
                    <a:pt x="1430223" y="177063"/>
                  </a:lnTo>
                  <a:lnTo>
                    <a:pt x="1432572" y="144056"/>
                  </a:lnTo>
                  <a:lnTo>
                    <a:pt x="1432572" y="130721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037" y="2706471"/>
              <a:ext cx="5358269" cy="2501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70037" y="3093720"/>
              <a:ext cx="2195830" cy="250190"/>
            </a:xfrm>
            <a:custGeom>
              <a:avLst/>
              <a:gdLst/>
              <a:ahLst/>
              <a:cxnLst/>
              <a:rect l="l" t="t" r="r" b="b"/>
              <a:pathLst>
                <a:path w="2195830" h="250189">
                  <a:moveTo>
                    <a:pt x="120548" y="99479"/>
                  </a:moveTo>
                  <a:lnTo>
                    <a:pt x="0" y="99479"/>
                  </a:lnTo>
                  <a:lnTo>
                    <a:pt x="0" y="82143"/>
                  </a:lnTo>
                  <a:lnTo>
                    <a:pt x="120548" y="82143"/>
                  </a:lnTo>
                  <a:lnTo>
                    <a:pt x="120548" y="99479"/>
                  </a:lnTo>
                  <a:close/>
                </a:path>
                <a:path w="2195830" h="250189">
                  <a:moveTo>
                    <a:pt x="120548" y="155752"/>
                  </a:moveTo>
                  <a:lnTo>
                    <a:pt x="0" y="155752"/>
                  </a:lnTo>
                  <a:lnTo>
                    <a:pt x="0" y="138417"/>
                  </a:lnTo>
                  <a:lnTo>
                    <a:pt x="120548" y="138417"/>
                  </a:lnTo>
                  <a:lnTo>
                    <a:pt x="120548" y="155752"/>
                  </a:lnTo>
                  <a:close/>
                </a:path>
                <a:path w="2195830" h="250189">
                  <a:moveTo>
                    <a:pt x="251764" y="249631"/>
                  </a:moveTo>
                  <a:lnTo>
                    <a:pt x="234695" y="249631"/>
                  </a:lnTo>
                  <a:lnTo>
                    <a:pt x="225344" y="237362"/>
                  </a:lnTo>
                  <a:lnTo>
                    <a:pt x="205092" y="195757"/>
                  </a:lnTo>
                  <a:lnTo>
                    <a:pt x="196091" y="147401"/>
                  </a:lnTo>
                  <a:lnTo>
                    <a:pt x="195536" y="131216"/>
                  </a:lnTo>
                  <a:lnTo>
                    <a:pt x="195536" y="117881"/>
                  </a:lnTo>
                  <a:lnTo>
                    <a:pt x="200891" y="68908"/>
                  </a:lnTo>
                  <a:lnTo>
                    <a:pt x="217293" y="25269"/>
                  </a:lnTo>
                  <a:lnTo>
                    <a:pt x="234695" y="0"/>
                  </a:lnTo>
                  <a:lnTo>
                    <a:pt x="251764" y="0"/>
                  </a:lnTo>
                  <a:lnTo>
                    <a:pt x="242605" y="13510"/>
                  </a:lnTo>
                  <a:lnTo>
                    <a:pt x="234862" y="27370"/>
                  </a:lnTo>
                  <a:lnTo>
                    <a:pt x="219952" y="71050"/>
                  </a:lnTo>
                  <a:lnTo>
                    <a:pt x="215226" y="117881"/>
                  </a:lnTo>
                  <a:lnTo>
                    <a:pt x="215226" y="131216"/>
                  </a:lnTo>
                  <a:lnTo>
                    <a:pt x="219727" y="176522"/>
                  </a:lnTo>
                  <a:lnTo>
                    <a:pt x="234362" y="220960"/>
                  </a:lnTo>
                  <a:lnTo>
                    <a:pt x="242280" y="235396"/>
                  </a:lnTo>
                  <a:lnTo>
                    <a:pt x="251764" y="249631"/>
                  </a:lnTo>
                  <a:close/>
                </a:path>
                <a:path w="2195830" h="250189">
                  <a:moveTo>
                    <a:pt x="278168" y="70675"/>
                  </a:moveTo>
                  <a:lnTo>
                    <a:pt x="269633" y="55740"/>
                  </a:lnTo>
                  <a:lnTo>
                    <a:pt x="329107" y="18935"/>
                  </a:lnTo>
                  <a:lnTo>
                    <a:pt x="343242" y="18935"/>
                  </a:lnTo>
                  <a:lnTo>
                    <a:pt x="343242" y="42405"/>
                  </a:lnTo>
                  <a:lnTo>
                    <a:pt x="324573" y="42405"/>
                  </a:lnTo>
                  <a:lnTo>
                    <a:pt x="278168" y="70675"/>
                  </a:lnTo>
                  <a:close/>
                </a:path>
                <a:path w="2195830" h="250189">
                  <a:moveTo>
                    <a:pt x="343242" y="211226"/>
                  </a:moveTo>
                  <a:lnTo>
                    <a:pt x="324573" y="211226"/>
                  </a:lnTo>
                  <a:lnTo>
                    <a:pt x="324573" y="42405"/>
                  </a:lnTo>
                  <a:lnTo>
                    <a:pt x="343242" y="42405"/>
                  </a:lnTo>
                  <a:lnTo>
                    <a:pt x="343242" y="211226"/>
                  </a:lnTo>
                  <a:close/>
                </a:path>
                <a:path w="2195830" h="250189">
                  <a:moveTo>
                    <a:pt x="403517" y="237629"/>
                  </a:moveTo>
                  <a:lnTo>
                    <a:pt x="385648" y="237629"/>
                  </a:lnTo>
                  <a:lnTo>
                    <a:pt x="465924" y="1866"/>
                  </a:lnTo>
                  <a:lnTo>
                    <a:pt x="484060" y="1866"/>
                  </a:lnTo>
                  <a:lnTo>
                    <a:pt x="403517" y="237629"/>
                  </a:lnTo>
                  <a:close/>
                </a:path>
                <a:path w="2195830" h="250189">
                  <a:moveTo>
                    <a:pt x="516331" y="124282"/>
                  </a:moveTo>
                  <a:lnTo>
                    <a:pt x="498728" y="124282"/>
                  </a:lnTo>
                  <a:lnTo>
                    <a:pt x="504863" y="18935"/>
                  </a:lnTo>
                  <a:lnTo>
                    <a:pt x="603808" y="18935"/>
                  </a:lnTo>
                  <a:lnTo>
                    <a:pt x="603808" y="36004"/>
                  </a:lnTo>
                  <a:lnTo>
                    <a:pt x="521398" y="36004"/>
                  </a:lnTo>
                  <a:lnTo>
                    <a:pt x="518464" y="105879"/>
                  </a:lnTo>
                  <a:lnTo>
                    <a:pt x="598314" y="105879"/>
                  </a:lnTo>
                  <a:lnTo>
                    <a:pt x="601195" y="109080"/>
                  </a:lnTo>
                  <a:lnTo>
                    <a:pt x="546023" y="109080"/>
                  </a:lnTo>
                  <a:lnTo>
                    <a:pt x="538733" y="110591"/>
                  </a:lnTo>
                  <a:lnTo>
                    <a:pt x="525932" y="116636"/>
                  </a:lnTo>
                  <a:lnTo>
                    <a:pt x="520598" y="120192"/>
                  </a:lnTo>
                  <a:lnTo>
                    <a:pt x="516331" y="124282"/>
                  </a:lnTo>
                  <a:close/>
                </a:path>
                <a:path w="2195830" h="250189">
                  <a:moveTo>
                    <a:pt x="598314" y="105879"/>
                  </a:moveTo>
                  <a:lnTo>
                    <a:pt x="518464" y="105879"/>
                  </a:lnTo>
                  <a:lnTo>
                    <a:pt x="522731" y="101790"/>
                  </a:lnTo>
                  <a:lnTo>
                    <a:pt x="528510" y="98501"/>
                  </a:lnTo>
                  <a:lnTo>
                    <a:pt x="543090" y="93522"/>
                  </a:lnTo>
                  <a:lnTo>
                    <a:pt x="550735" y="92278"/>
                  </a:lnTo>
                  <a:lnTo>
                    <a:pt x="568159" y="92278"/>
                  </a:lnTo>
                  <a:lnTo>
                    <a:pt x="576472" y="93833"/>
                  </a:lnTo>
                  <a:lnTo>
                    <a:pt x="590873" y="100056"/>
                  </a:lnTo>
                  <a:lnTo>
                    <a:pt x="596874" y="104279"/>
                  </a:lnTo>
                  <a:lnTo>
                    <a:pt x="598314" y="105879"/>
                  </a:lnTo>
                  <a:close/>
                </a:path>
                <a:path w="2195830" h="250189">
                  <a:moveTo>
                    <a:pt x="600171" y="197091"/>
                  </a:moveTo>
                  <a:lnTo>
                    <a:pt x="559536" y="197091"/>
                  </a:lnTo>
                  <a:lnTo>
                    <a:pt x="566781" y="195802"/>
                  </a:lnTo>
                  <a:lnTo>
                    <a:pt x="578694" y="190646"/>
                  </a:lnTo>
                  <a:lnTo>
                    <a:pt x="597674" y="161264"/>
                  </a:lnTo>
                  <a:lnTo>
                    <a:pt x="597674" y="153352"/>
                  </a:lnTo>
                  <a:lnTo>
                    <a:pt x="580080" y="115006"/>
                  </a:lnTo>
                  <a:lnTo>
                    <a:pt x="554202" y="109080"/>
                  </a:lnTo>
                  <a:lnTo>
                    <a:pt x="601195" y="109080"/>
                  </a:lnTo>
                  <a:lnTo>
                    <a:pt x="606475" y="114947"/>
                  </a:lnTo>
                  <a:lnTo>
                    <a:pt x="610076" y="121304"/>
                  </a:lnTo>
                  <a:lnTo>
                    <a:pt x="614876" y="136061"/>
                  </a:lnTo>
                  <a:lnTo>
                    <a:pt x="616076" y="144017"/>
                  </a:lnTo>
                  <a:lnTo>
                    <a:pt x="616076" y="163487"/>
                  </a:lnTo>
                  <a:lnTo>
                    <a:pt x="614921" y="170376"/>
                  </a:lnTo>
                  <a:lnTo>
                    <a:pt x="610298" y="184067"/>
                  </a:lnTo>
                  <a:lnTo>
                    <a:pt x="606609" y="190201"/>
                  </a:lnTo>
                  <a:lnTo>
                    <a:pt x="600171" y="197091"/>
                  </a:lnTo>
                  <a:close/>
                </a:path>
                <a:path w="2195830" h="250189">
                  <a:moveTo>
                    <a:pt x="551002" y="214160"/>
                  </a:moveTo>
                  <a:lnTo>
                    <a:pt x="508996" y="205300"/>
                  </a:lnTo>
                  <a:lnTo>
                    <a:pt x="488594" y="192824"/>
                  </a:lnTo>
                  <a:lnTo>
                    <a:pt x="498195" y="177622"/>
                  </a:lnTo>
                  <a:lnTo>
                    <a:pt x="505054" y="182564"/>
                  </a:lnTo>
                  <a:lnTo>
                    <a:pt x="511763" y="186723"/>
                  </a:lnTo>
                  <a:lnTo>
                    <a:pt x="551002" y="197091"/>
                  </a:lnTo>
                  <a:lnTo>
                    <a:pt x="600171" y="197091"/>
                  </a:lnTo>
                  <a:lnTo>
                    <a:pt x="596474" y="201047"/>
                  </a:lnTo>
                  <a:lnTo>
                    <a:pt x="559603" y="213835"/>
                  </a:lnTo>
                  <a:lnTo>
                    <a:pt x="551002" y="214160"/>
                  </a:lnTo>
                  <a:close/>
                </a:path>
                <a:path w="2195830" h="250189">
                  <a:moveTo>
                    <a:pt x="694753" y="214160"/>
                  </a:moveTo>
                  <a:lnTo>
                    <a:pt x="654048" y="201858"/>
                  </a:lnTo>
                  <a:lnTo>
                    <a:pt x="633545" y="165754"/>
                  </a:lnTo>
                  <a:lnTo>
                    <a:pt x="629692" y="130149"/>
                  </a:lnTo>
                  <a:lnTo>
                    <a:pt x="629692" y="99745"/>
                  </a:lnTo>
                  <a:lnTo>
                    <a:pt x="638529" y="49956"/>
                  </a:lnTo>
                  <a:lnTo>
                    <a:pt x="665616" y="21469"/>
                  </a:lnTo>
                  <a:lnTo>
                    <a:pt x="694753" y="16001"/>
                  </a:lnTo>
                  <a:lnTo>
                    <a:pt x="710699" y="17368"/>
                  </a:lnTo>
                  <a:lnTo>
                    <a:pt x="724290" y="21436"/>
                  </a:lnTo>
                  <a:lnTo>
                    <a:pt x="735608" y="28228"/>
                  </a:lnTo>
                  <a:lnTo>
                    <a:pt x="739947" y="32804"/>
                  </a:lnTo>
                  <a:lnTo>
                    <a:pt x="694753" y="32804"/>
                  </a:lnTo>
                  <a:lnTo>
                    <a:pt x="684327" y="33787"/>
                  </a:lnTo>
                  <a:lnTo>
                    <a:pt x="651848" y="69208"/>
                  </a:lnTo>
                  <a:lnTo>
                    <a:pt x="648881" y="99745"/>
                  </a:lnTo>
                  <a:lnTo>
                    <a:pt x="648881" y="130149"/>
                  </a:lnTo>
                  <a:lnTo>
                    <a:pt x="655556" y="172504"/>
                  </a:lnTo>
                  <a:lnTo>
                    <a:pt x="694753" y="197357"/>
                  </a:lnTo>
                  <a:lnTo>
                    <a:pt x="740257" y="197357"/>
                  </a:lnTo>
                  <a:lnTo>
                    <a:pt x="735958" y="201933"/>
                  </a:lnTo>
                  <a:lnTo>
                    <a:pt x="724623" y="208726"/>
                  </a:lnTo>
                  <a:lnTo>
                    <a:pt x="710888" y="212801"/>
                  </a:lnTo>
                  <a:lnTo>
                    <a:pt x="694753" y="214160"/>
                  </a:lnTo>
                  <a:close/>
                </a:path>
                <a:path w="2195830" h="250189">
                  <a:moveTo>
                    <a:pt x="740257" y="197357"/>
                  </a:moveTo>
                  <a:lnTo>
                    <a:pt x="694753" y="197357"/>
                  </a:lnTo>
                  <a:lnTo>
                    <a:pt x="705548" y="196374"/>
                  </a:lnTo>
                  <a:lnTo>
                    <a:pt x="714889" y="193457"/>
                  </a:lnTo>
                  <a:lnTo>
                    <a:pt x="738225" y="161053"/>
                  </a:lnTo>
                  <a:lnTo>
                    <a:pt x="741159" y="130149"/>
                  </a:lnTo>
                  <a:lnTo>
                    <a:pt x="741159" y="99745"/>
                  </a:lnTo>
                  <a:lnTo>
                    <a:pt x="734633" y="57465"/>
                  </a:lnTo>
                  <a:lnTo>
                    <a:pt x="694753" y="32804"/>
                  </a:lnTo>
                  <a:lnTo>
                    <a:pt x="739947" y="32804"/>
                  </a:lnTo>
                  <a:lnTo>
                    <a:pt x="759378" y="80918"/>
                  </a:lnTo>
                  <a:lnTo>
                    <a:pt x="760348" y="130149"/>
                  </a:lnTo>
                  <a:lnTo>
                    <a:pt x="759394" y="149093"/>
                  </a:lnTo>
                  <a:lnTo>
                    <a:pt x="756494" y="165920"/>
                  </a:lnTo>
                  <a:lnTo>
                    <a:pt x="751660" y="180364"/>
                  </a:lnTo>
                  <a:lnTo>
                    <a:pt x="744893" y="192424"/>
                  </a:lnTo>
                  <a:lnTo>
                    <a:pt x="740257" y="197357"/>
                  </a:lnTo>
                  <a:close/>
                </a:path>
                <a:path w="2195830" h="250189">
                  <a:moveTo>
                    <a:pt x="780097" y="249631"/>
                  </a:moveTo>
                  <a:lnTo>
                    <a:pt x="763028" y="249631"/>
                  </a:lnTo>
                  <a:lnTo>
                    <a:pt x="772513" y="235396"/>
                  </a:lnTo>
                  <a:lnTo>
                    <a:pt x="780430" y="220960"/>
                  </a:lnTo>
                  <a:lnTo>
                    <a:pt x="795065" y="176522"/>
                  </a:lnTo>
                  <a:lnTo>
                    <a:pt x="799566" y="131216"/>
                  </a:lnTo>
                  <a:lnTo>
                    <a:pt x="799566" y="117881"/>
                  </a:lnTo>
                  <a:lnTo>
                    <a:pt x="794840" y="71050"/>
                  </a:lnTo>
                  <a:lnTo>
                    <a:pt x="779930" y="27370"/>
                  </a:lnTo>
                  <a:lnTo>
                    <a:pt x="763028" y="0"/>
                  </a:lnTo>
                  <a:lnTo>
                    <a:pt x="780097" y="0"/>
                  </a:lnTo>
                  <a:lnTo>
                    <a:pt x="804250" y="39054"/>
                  </a:lnTo>
                  <a:lnTo>
                    <a:pt x="816902" y="84943"/>
                  </a:lnTo>
                  <a:lnTo>
                    <a:pt x="819256" y="131216"/>
                  </a:lnTo>
                  <a:lnTo>
                    <a:pt x="818702" y="147401"/>
                  </a:lnTo>
                  <a:lnTo>
                    <a:pt x="809701" y="195757"/>
                  </a:lnTo>
                  <a:lnTo>
                    <a:pt x="789448" y="237362"/>
                  </a:lnTo>
                  <a:lnTo>
                    <a:pt x="780097" y="249631"/>
                  </a:lnTo>
                  <a:close/>
                </a:path>
                <a:path w="2195830" h="250189">
                  <a:moveTo>
                    <a:pt x="894245" y="237629"/>
                  </a:moveTo>
                  <a:lnTo>
                    <a:pt x="876376" y="237629"/>
                  </a:lnTo>
                  <a:lnTo>
                    <a:pt x="956652" y="1866"/>
                  </a:lnTo>
                  <a:lnTo>
                    <a:pt x="974788" y="1866"/>
                  </a:lnTo>
                  <a:lnTo>
                    <a:pt x="894245" y="237629"/>
                  </a:lnTo>
                  <a:close/>
                </a:path>
                <a:path w="2195830" h="250189">
                  <a:moveTo>
                    <a:pt x="1089202" y="249631"/>
                  </a:moveTo>
                  <a:lnTo>
                    <a:pt x="1072134" y="249631"/>
                  </a:lnTo>
                  <a:lnTo>
                    <a:pt x="1062782" y="237362"/>
                  </a:lnTo>
                  <a:lnTo>
                    <a:pt x="1042530" y="195757"/>
                  </a:lnTo>
                  <a:lnTo>
                    <a:pt x="1033529" y="147401"/>
                  </a:lnTo>
                  <a:lnTo>
                    <a:pt x="1032974" y="131216"/>
                  </a:lnTo>
                  <a:lnTo>
                    <a:pt x="1032974" y="117881"/>
                  </a:lnTo>
                  <a:lnTo>
                    <a:pt x="1038329" y="68908"/>
                  </a:lnTo>
                  <a:lnTo>
                    <a:pt x="1054731" y="25269"/>
                  </a:lnTo>
                  <a:lnTo>
                    <a:pt x="1072134" y="0"/>
                  </a:lnTo>
                  <a:lnTo>
                    <a:pt x="1089202" y="0"/>
                  </a:lnTo>
                  <a:lnTo>
                    <a:pt x="1080043" y="13510"/>
                  </a:lnTo>
                  <a:lnTo>
                    <a:pt x="1072300" y="27370"/>
                  </a:lnTo>
                  <a:lnTo>
                    <a:pt x="1057390" y="71050"/>
                  </a:lnTo>
                  <a:lnTo>
                    <a:pt x="1052664" y="117881"/>
                  </a:lnTo>
                  <a:lnTo>
                    <a:pt x="1052664" y="131216"/>
                  </a:lnTo>
                  <a:lnTo>
                    <a:pt x="1057165" y="176522"/>
                  </a:lnTo>
                  <a:lnTo>
                    <a:pt x="1071800" y="220960"/>
                  </a:lnTo>
                  <a:lnTo>
                    <a:pt x="1079718" y="235396"/>
                  </a:lnTo>
                  <a:lnTo>
                    <a:pt x="1089202" y="249631"/>
                  </a:lnTo>
                  <a:close/>
                </a:path>
                <a:path w="2195830" h="250189">
                  <a:moveTo>
                    <a:pt x="1118273" y="70675"/>
                  </a:moveTo>
                  <a:lnTo>
                    <a:pt x="1109738" y="55740"/>
                  </a:lnTo>
                  <a:lnTo>
                    <a:pt x="1169212" y="18935"/>
                  </a:lnTo>
                  <a:lnTo>
                    <a:pt x="1183347" y="18935"/>
                  </a:lnTo>
                  <a:lnTo>
                    <a:pt x="1183347" y="42405"/>
                  </a:lnTo>
                  <a:lnTo>
                    <a:pt x="1164678" y="42405"/>
                  </a:lnTo>
                  <a:lnTo>
                    <a:pt x="1118273" y="70675"/>
                  </a:lnTo>
                  <a:close/>
                </a:path>
                <a:path w="2195830" h="250189">
                  <a:moveTo>
                    <a:pt x="1183347" y="211226"/>
                  </a:moveTo>
                  <a:lnTo>
                    <a:pt x="1164678" y="211226"/>
                  </a:lnTo>
                  <a:lnTo>
                    <a:pt x="1164678" y="42405"/>
                  </a:lnTo>
                  <a:lnTo>
                    <a:pt x="1183347" y="42405"/>
                  </a:lnTo>
                  <a:lnTo>
                    <a:pt x="1183347" y="211226"/>
                  </a:lnTo>
                  <a:close/>
                </a:path>
                <a:path w="2195830" h="250189">
                  <a:moveTo>
                    <a:pt x="1243622" y="237629"/>
                  </a:moveTo>
                  <a:lnTo>
                    <a:pt x="1225753" y="237629"/>
                  </a:lnTo>
                  <a:lnTo>
                    <a:pt x="1306029" y="1866"/>
                  </a:lnTo>
                  <a:lnTo>
                    <a:pt x="1324165" y="1866"/>
                  </a:lnTo>
                  <a:lnTo>
                    <a:pt x="1243622" y="237629"/>
                  </a:lnTo>
                  <a:close/>
                </a:path>
                <a:path w="2195830" h="250189">
                  <a:moveTo>
                    <a:pt x="1347634" y="70675"/>
                  </a:moveTo>
                  <a:lnTo>
                    <a:pt x="1339100" y="55740"/>
                  </a:lnTo>
                  <a:lnTo>
                    <a:pt x="1398574" y="18935"/>
                  </a:lnTo>
                  <a:lnTo>
                    <a:pt x="1412709" y="18935"/>
                  </a:lnTo>
                  <a:lnTo>
                    <a:pt x="1412709" y="42405"/>
                  </a:lnTo>
                  <a:lnTo>
                    <a:pt x="1394040" y="42405"/>
                  </a:lnTo>
                  <a:lnTo>
                    <a:pt x="1347634" y="70675"/>
                  </a:lnTo>
                  <a:close/>
                </a:path>
                <a:path w="2195830" h="250189">
                  <a:moveTo>
                    <a:pt x="1412709" y="211226"/>
                  </a:moveTo>
                  <a:lnTo>
                    <a:pt x="1394040" y="211226"/>
                  </a:lnTo>
                  <a:lnTo>
                    <a:pt x="1394040" y="42405"/>
                  </a:lnTo>
                  <a:lnTo>
                    <a:pt x="1412709" y="42405"/>
                  </a:lnTo>
                  <a:lnTo>
                    <a:pt x="1412709" y="211226"/>
                  </a:lnTo>
                  <a:close/>
                </a:path>
                <a:path w="2195830" h="250189">
                  <a:moveTo>
                    <a:pt x="1534858" y="214160"/>
                  </a:moveTo>
                  <a:lnTo>
                    <a:pt x="1494153" y="201858"/>
                  </a:lnTo>
                  <a:lnTo>
                    <a:pt x="1473650" y="165754"/>
                  </a:lnTo>
                  <a:lnTo>
                    <a:pt x="1469797" y="130149"/>
                  </a:lnTo>
                  <a:lnTo>
                    <a:pt x="1469797" y="99745"/>
                  </a:lnTo>
                  <a:lnTo>
                    <a:pt x="1478634" y="49956"/>
                  </a:lnTo>
                  <a:lnTo>
                    <a:pt x="1505721" y="21469"/>
                  </a:lnTo>
                  <a:lnTo>
                    <a:pt x="1534858" y="16001"/>
                  </a:lnTo>
                  <a:lnTo>
                    <a:pt x="1550804" y="17368"/>
                  </a:lnTo>
                  <a:lnTo>
                    <a:pt x="1564395" y="21436"/>
                  </a:lnTo>
                  <a:lnTo>
                    <a:pt x="1575713" y="28228"/>
                  </a:lnTo>
                  <a:lnTo>
                    <a:pt x="1580052" y="32804"/>
                  </a:lnTo>
                  <a:lnTo>
                    <a:pt x="1534858" y="32804"/>
                  </a:lnTo>
                  <a:lnTo>
                    <a:pt x="1524432" y="33787"/>
                  </a:lnTo>
                  <a:lnTo>
                    <a:pt x="1491953" y="69208"/>
                  </a:lnTo>
                  <a:lnTo>
                    <a:pt x="1488986" y="99745"/>
                  </a:lnTo>
                  <a:lnTo>
                    <a:pt x="1488986" y="130149"/>
                  </a:lnTo>
                  <a:lnTo>
                    <a:pt x="1495661" y="172504"/>
                  </a:lnTo>
                  <a:lnTo>
                    <a:pt x="1534858" y="197357"/>
                  </a:lnTo>
                  <a:lnTo>
                    <a:pt x="1580362" y="197357"/>
                  </a:lnTo>
                  <a:lnTo>
                    <a:pt x="1576063" y="201933"/>
                  </a:lnTo>
                  <a:lnTo>
                    <a:pt x="1564728" y="208726"/>
                  </a:lnTo>
                  <a:lnTo>
                    <a:pt x="1550993" y="212801"/>
                  </a:lnTo>
                  <a:lnTo>
                    <a:pt x="1534858" y="214160"/>
                  </a:lnTo>
                  <a:close/>
                </a:path>
                <a:path w="2195830" h="250189">
                  <a:moveTo>
                    <a:pt x="1580362" y="197357"/>
                  </a:moveTo>
                  <a:lnTo>
                    <a:pt x="1534858" y="197357"/>
                  </a:lnTo>
                  <a:lnTo>
                    <a:pt x="1545653" y="196374"/>
                  </a:lnTo>
                  <a:lnTo>
                    <a:pt x="1554994" y="193457"/>
                  </a:lnTo>
                  <a:lnTo>
                    <a:pt x="1578330" y="161053"/>
                  </a:lnTo>
                  <a:lnTo>
                    <a:pt x="1581264" y="130149"/>
                  </a:lnTo>
                  <a:lnTo>
                    <a:pt x="1581264" y="99745"/>
                  </a:lnTo>
                  <a:lnTo>
                    <a:pt x="1574738" y="57465"/>
                  </a:lnTo>
                  <a:lnTo>
                    <a:pt x="1534858" y="32804"/>
                  </a:lnTo>
                  <a:lnTo>
                    <a:pt x="1580052" y="32804"/>
                  </a:lnTo>
                  <a:lnTo>
                    <a:pt x="1599483" y="80918"/>
                  </a:lnTo>
                  <a:lnTo>
                    <a:pt x="1600453" y="130149"/>
                  </a:lnTo>
                  <a:lnTo>
                    <a:pt x="1599499" y="149093"/>
                  </a:lnTo>
                  <a:lnTo>
                    <a:pt x="1596599" y="165920"/>
                  </a:lnTo>
                  <a:lnTo>
                    <a:pt x="1591765" y="180364"/>
                  </a:lnTo>
                  <a:lnTo>
                    <a:pt x="1584998" y="192424"/>
                  </a:lnTo>
                  <a:lnTo>
                    <a:pt x="1580362" y="197357"/>
                  </a:lnTo>
                  <a:close/>
                </a:path>
                <a:path w="2195830" h="250189">
                  <a:moveTo>
                    <a:pt x="1676209" y="214160"/>
                  </a:moveTo>
                  <a:lnTo>
                    <a:pt x="1635504" y="201858"/>
                  </a:lnTo>
                  <a:lnTo>
                    <a:pt x="1615001" y="165754"/>
                  </a:lnTo>
                  <a:lnTo>
                    <a:pt x="1611148" y="130149"/>
                  </a:lnTo>
                  <a:lnTo>
                    <a:pt x="1611148" y="99745"/>
                  </a:lnTo>
                  <a:lnTo>
                    <a:pt x="1619985" y="49956"/>
                  </a:lnTo>
                  <a:lnTo>
                    <a:pt x="1647072" y="21469"/>
                  </a:lnTo>
                  <a:lnTo>
                    <a:pt x="1676209" y="16001"/>
                  </a:lnTo>
                  <a:lnTo>
                    <a:pt x="1692155" y="17368"/>
                  </a:lnTo>
                  <a:lnTo>
                    <a:pt x="1705746" y="21436"/>
                  </a:lnTo>
                  <a:lnTo>
                    <a:pt x="1717064" y="28228"/>
                  </a:lnTo>
                  <a:lnTo>
                    <a:pt x="1721403" y="32804"/>
                  </a:lnTo>
                  <a:lnTo>
                    <a:pt x="1676209" y="32804"/>
                  </a:lnTo>
                  <a:lnTo>
                    <a:pt x="1665783" y="33787"/>
                  </a:lnTo>
                  <a:lnTo>
                    <a:pt x="1633304" y="69208"/>
                  </a:lnTo>
                  <a:lnTo>
                    <a:pt x="1630337" y="99745"/>
                  </a:lnTo>
                  <a:lnTo>
                    <a:pt x="1630337" y="130149"/>
                  </a:lnTo>
                  <a:lnTo>
                    <a:pt x="1637012" y="172504"/>
                  </a:lnTo>
                  <a:lnTo>
                    <a:pt x="1676209" y="197357"/>
                  </a:lnTo>
                  <a:lnTo>
                    <a:pt x="1721713" y="197357"/>
                  </a:lnTo>
                  <a:lnTo>
                    <a:pt x="1717414" y="201933"/>
                  </a:lnTo>
                  <a:lnTo>
                    <a:pt x="1706079" y="208726"/>
                  </a:lnTo>
                  <a:lnTo>
                    <a:pt x="1692344" y="212801"/>
                  </a:lnTo>
                  <a:lnTo>
                    <a:pt x="1676209" y="214160"/>
                  </a:lnTo>
                  <a:close/>
                </a:path>
                <a:path w="2195830" h="250189">
                  <a:moveTo>
                    <a:pt x="1721713" y="197357"/>
                  </a:moveTo>
                  <a:lnTo>
                    <a:pt x="1676209" y="197357"/>
                  </a:lnTo>
                  <a:lnTo>
                    <a:pt x="1687004" y="196374"/>
                  </a:lnTo>
                  <a:lnTo>
                    <a:pt x="1696345" y="193457"/>
                  </a:lnTo>
                  <a:lnTo>
                    <a:pt x="1719681" y="161053"/>
                  </a:lnTo>
                  <a:lnTo>
                    <a:pt x="1722615" y="130149"/>
                  </a:lnTo>
                  <a:lnTo>
                    <a:pt x="1722615" y="99745"/>
                  </a:lnTo>
                  <a:lnTo>
                    <a:pt x="1716089" y="57465"/>
                  </a:lnTo>
                  <a:lnTo>
                    <a:pt x="1676209" y="32804"/>
                  </a:lnTo>
                  <a:lnTo>
                    <a:pt x="1721403" y="32804"/>
                  </a:lnTo>
                  <a:lnTo>
                    <a:pt x="1740834" y="80918"/>
                  </a:lnTo>
                  <a:lnTo>
                    <a:pt x="1741804" y="130149"/>
                  </a:lnTo>
                  <a:lnTo>
                    <a:pt x="1740850" y="149093"/>
                  </a:lnTo>
                  <a:lnTo>
                    <a:pt x="1737950" y="165920"/>
                  </a:lnTo>
                  <a:lnTo>
                    <a:pt x="1733116" y="180364"/>
                  </a:lnTo>
                  <a:lnTo>
                    <a:pt x="1726349" y="192424"/>
                  </a:lnTo>
                  <a:lnTo>
                    <a:pt x="1721713" y="197357"/>
                  </a:lnTo>
                  <a:close/>
                </a:path>
                <a:path w="2195830" h="250189">
                  <a:moveTo>
                    <a:pt x="1764220" y="249631"/>
                  </a:moveTo>
                  <a:lnTo>
                    <a:pt x="1747151" y="249631"/>
                  </a:lnTo>
                  <a:lnTo>
                    <a:pt x="1756636" y="235396"/>
                  </a:lnTo>
                  <a:lnTo>
                    <a:pt x="1764553" y="220960"/>
                  </a:lnTo>
                  <a:lnTo>
                    <a:pt x="1779188" y="176522"/>
                  </a:lnTo>
                  <a:lnTo>
                    <a:pt x="1783689" y="131216"/>
                  </a:lnTo>
                  <a:lnTo>
                    <a:pt x="1783689" y="117881"/>
                  </a:lnTo>
                  <a:lnTo>
                    <a:pt x="1778963" y="71050"/>
                  </a:lnTo>
                  <a:lnTo>
                    <a:pt x="1764053" y="27370"/>
                  </a:lnTo>
                  <a:lnTo>
                    <a:pt x="1747151" y="0"/>
                  </a:lnTo>
                  <a:lnTo>
                    <a:pt x="1764220" y="0"/>
                  </a:lnTo>
                  <a:lnTo>
                    <a:pt x="1788373" y="39054"/>
                  </a:lnTo>
                  <a:lnTo>
                    <a:pt x="1801025" y="84943"/>
                  </a:lnTo>
                  <a:lnTo>
                    <a:pt x="1803379" y="131216"/>
                  </a:lnTo>
                  <a:lnTo>
                    <a:pt x="1802825" y="147401"/>
                  </a:lnTo>
                  <a:lnTo>
                    <a:pt x="1793824" y="195757"/>
                  </a:lnTo>
                  <a:lnTo>
                    <a:pt x="1773571" y="237362"/>
                  </a:lnTo>
                  <a:lnTo>
                    <a:pt x="1764220" y="249631"/>
                  </a:lnTo>
                  <a:close/>
                </a:path>
                <a:path w="2195830" h="250189">
                  <a:moveTo>
                    <a:pt x="1998116" y="99479"/>
                  </a:moveTo>
                  <a:lnTo>
                    <a:pt x="1877567" y="99479"/>
                  </a:lnTo>
                  <a:lnTo>
                    <a:pt x="1877567" y="82143"/>
                  </a:lnTo>
                  <a:lnTo>
                    <a:pt x="1998116" y="82143"/>
                  </a:lnTo>
                  <a:lnTo>
                    <a:pt x="1998116" y="99479"/>
                  </a:lnTo>
                  <a:close/>
                </a:path>
                <a:path w="2195830" h="250189">
                  <a:moveTo>
                    <a:pt x="1998116" y="155752"/>
                  </a:moveTo>
                  <a:lnTo>
                    <a:pt x="1877567" y="155752"/>
                  </a:lnTo>
                  <a:lnTo>
                    <a:pt x="1877567" y="138417"/>
                  </a:lnTo>
                  <a:lnTo>
                    <a:pt x="1998116" y="138417"/>
                  </a:lnTo>
                  <a:lnTo>
                    <a:pt x="1998116" y="155752"/>
                  </a:lnTo>
                  <a:close/>
                </a:path>
                <a:path w="2195830" h="250189">
                  <a:moveTo>
                    <a:pt x="2088260" y="62141"/>
                  </a:moveTo>
                  <a:lnTo>
                    <a:pt x="2073325" y="52806"/>
                  </a:lnTo>
                  <a:lnTo>
                    <a:pt x="2075637" y="48717"/>
                  </a:lnTo>
                  <a:lnTo>
                    <a:pt x="2078482" y="44494"/>
                  </a:lnTo>
                  <a:lnTo>
                    <a:pt x="2117108" y="17157"/>
                  </a:lnTo>
                  <a:lnTo>
                    <a:pt x="2124265" y="16001"/>
                  </a:lnTo>
                  <a:lnTo>
                    <a:pt x="2140800" y="16001"/>
                  </a:lnTo>
                  <a:lnTo>
                    <a:pt x="2148535" y="17157"/>
                  </a:lnTo>
                  <a:lnTo>
                    <a:pt x="2162403" y="21780"/>
                  </a:lnTo>
                  <a:lnTo>
                    <a:pt x="2168270" y="25025"/>
                  </a:lnTo>
                  <a:lnTo>
                    <a:pt x="2177514" y="33070"/>
                  </a:lnTo>
                  <a:lnTo>
                    <a:pt x="2124265" y="33070"/>
                  </a:lnTo>
                  <a:lnTo>
                    <a:pt x="2116264" y="35115"/>
                  </a:lnTo>
                  <a:lnTo>
                    <a:pt x="2108796" y="39204"/>
                  </a:lnTo>
                  <a:lnTo>
                    <a:pt x="2103312" y="42938"/>
                  </a:lnTo>
                  <a:lnTo>
                    <a:pt x="2098062" y="48005"/>
                  </a:lnTo>
                  <a:lnTo>
                    <a:pt x="2093044" y="54406"/>
                  </a:lnTo>
                  <a:lnTo>
                    <a:pt x="2088260" y="62141"/>
                  </a:lnTo>
                  <a:close/>
                </a:path>
                <a:path w="2195830" h="250189">
                  <a:moveTo>
                    <a:pt x="2195207" y="211226"/>
                  </a:moveTo>
                  <a:lnTo>
                    <a:pt x="2073059" y="211226"/>
                  </a:lnTo>
                  <a:lnTo>
                    <a:pt x="2073059" y="195224"/>
                  </a:lnTo>
                  <a:lnTo>
                    <a:pt x="2150135" y="104990"/>
                  </a:lnTo>
                  <a:lnTo>
                    <a:pt x="2154402" y="99656"/>
                  </a:lnTo>
                  <a:lnTo>
                    <a:pt x="2169337" y="68897"/>
                  </a:lnTo>
                  <a:lnTo>
                    <a:pt x="2169227" y="54406"/>
                  </a:lnTo>
                  <a:lnTo>
                    <a:pt x="2132800" y="33070"/>
                  </a:lnTo>
                  <a:lnTo>
                    <a:pt x="2177514" y="33070"/>
                  </a:lnTo>
                  <a:lnTo>
                    <a:pt x="2177872" y="33381"/>
                  </a:lnTo>
                  <a:lnTo>
                    <a:pt x="2181605" y="38449"/>
                  </a:lnTo>
                  <a:lnTo>
                    <a:pt x="2186939" y="50361"/>
                  </a:lnTo>
                  <a:lnTo>
                    <a:pt x="2188273" y="56895"/>
                  </a:lnTo>
                  <a:lnTo>
                    <a:pt x="2188273" y="71831"/>
                  </a:lnTo>
                  <a:lnTo>
                    <a:pt x="2096528" y="194157"/>
                  </a:lnTo>
                  <a:lnTo>
                    <a:pt x="2195207" y="194157"/>
                  </a:lnTo>
                  <a:lnTo>
                    <a:pt x="2195207" y="211226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6139" y="4638540"/>
              <a:ext cx="3577864" cy="2136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6820" y="4966289"/>
              <a:ext cx="2540995" cy="21137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433" y="1368399"/>
              <a:ext cx="194579" cy="24063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331624" y="4004119"/>
              <a:ext cx="381000" cy="0"/>
            </a:xfrm>
            <a:custGeom>
              <a:avLst/>
              <a:gdLst/>
              <a:ahLst/>
              <a:cxnLst/>
              <a:rect l="l" t="t" r="r" b="b"/>
              <a:pathLst>
                <a:path w="381000">
                  <a:moveTo>
                    <a:pt x="0" y="0"/>
                  </a:moveTo>
                  <a:lnTo>
                    <a:pt x="381000" y="0"/>
                  </a:lnTo>
                </a:path>
              </a:pathLst>
            </a:custGeom>
            <a:ln w="124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24151" y="3760359"/>
            <a:ext cx="1025525" cy="152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3500">
              <a:lnSpc>
                <a:spcPts val="2580"/>
              </a:lnSpc>
              <a:spcBef>
                <a:spcPts val="125"/>
              </a:spcBef>
            </a:pPr>
            <a:r>
              <a:rPr sz="2250" i="1" spc="-80" dirty="0">
                <a:latin typeface="Times New Roman"/>
                <a:cs typeface="Times New Roman"/>
              </a:rPr>
              <a:t>AF</a:t>
            </a:r>
            <a:r>
              <a:rPr sz="2250" i="1" spc="-26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204" dirty="0">
                <a:latin typeface="Times New Roman"/>
                <a:cs typeface="Times New Roman"/>
              </a:rPr>
              <a:t> </a:t>
            </a:r>
            <a:r>
              <a:rPr sz="3525" i="1" spc="-352" baseline="41371" dirty="0">
                <a:latin typeface="Symbol" pitchFamily="2" charset="2"/>
                <a:cs typeface="Cambria"/>
              </a:rPr>
              <a:t></a:t>
            </a:r>
            <a:r>
              <a:rPr sz="1950" i="1" spc="-352" baseline="49145" dirty="0">
                <a:latin typeface="Times New Roman"/>
                <a:cs typeface="Times New Roman"/>
              </a:rPr>
              <a:t>T</a:t>
            </a:r>
            <a:r>
              <a:rPr sz="1950" spc="-352" baseline="49145" dirty="0">
                <a:latin typeface="Times New Roman"/>
                <a:cs typeface="Times New Roman"/>
              </a:rPr>
              <a:t>1</a:t>
            </a:r>
            <a:endParaRPr sz="1950" baseline="49145" dirty="0">
              <a:latin typeface="Times New Roman"/>
              <a:cs typeface="Times New Roman"/>
            </a:endParaRPr>
          </a:p>
          <a:p>
            <a:pPr marL="619760">
              <a:lnSpc>
                <a:spcPts val="2580"/>
              </a:lnSpc>
            </a:pPr>
            <a:r>
              <a:rPr sz="3525" i="1" spc="-419" baseline="14184" dirty="0">
                <a:latin typeface="Symbol" pitchFamily="2" charset="2"/>
                <a:cs typeface="Cambria"/>
              </a:rPr>
              <a:t></a:t>
            </a:r>
            <a:r>
              <a:rPr sz="1300" i="1" spc="-280" dirty="0">
                <a:latin typeface="Times New Roman"/>
                <a:cs typeface="Times New Roman"/>
              </a:rPr>
              <a:t>T</a:t>
            </a:r>
            <a:r>
              <a:rPr sz="1300" i="1" spc="-180" dirty="0">
                <a:latin typeface="Times New Roman"/>
                <a:cs typeface="Times New Roman"/>
              </a:rPr>
              <a:t> </a:t>
            </a:r>
            <a:r>
              <a:rPr sz="1300" spc="-170" dirty="0">
                <a:latin typeface="Times New Roman"/>
                <a:cs typeface="Times New Roman"/>
              </a:rPr>
              <a:t>2</a:t>
            </a:r>
            <a:endParaRPr sz="1300" dirty="0">
              <a:latin typeface="Times New Roman"/>
              <a:cs typeface="Times New Roman"/>
            </a:endParaRPr>
          </a:p>
          <a:p>
            <a:pPr marL="157480">
              <a:lnSpc>
                <a:spcPct val="100000"/>
              </a:lnSpc>
              <a:spcBef>
                <a:spcPts val="1295"/>
              </a:spcBef>
            </a:pPr>
            <a:r>
              <a:rPr sz="3225" i="1" spc="-37" baseline="14211" dirty="0">
                <a:latin typeface="Symbol" pitchFamily="2" charset="2"/>
                <a:cs typeface="Cambria"/>
              </a:rPr>
              <a:t></a:t>
            </a:r>
            <a:r>
              <a:rPr sz="1150" i="1" spc="-25" dirty="0">
                <a:latin typeface="Times New Roman"/>
                <a:cs typeface="Times New Roman"/>
              </a:rPr>
              <a:t>T</a:t>
            </a:r>
            <a:r>
              <a:rPr sz="1150" spc="-25" dirty="0">
                <a:latin typeface="Times New Roman"/>
                <a:cs typeface="Times New Roman"/>
              </a:rPr>
              <a:t>1</a:t>
            </a:r>
            <a:endParaRPr sz="1150" dirty="0">
              <a:latin typeface="Times New Roman"/>
              <a:cs typeface="Times New Roman"/>
            </a:endParaRPr>
          </a:p>
          <a:p>
            <a:pPr marL="153035">
              <a:lnSpc>
                <a:spcPct val="100000"/>
              </a:lnSpc>
              <a:spcBef>
                <a:spcPts val="130"/>
              </a:spcBef>
            </a:pPr>
            <a:r>
              <a:rPr sz="3225" i="1" spc="-382" baseline="14211" dirty="0">
                <a:latin typeface="Symbol" pitchFamily="2" charset="2"/>
                <a:cs typeface="Cambria"/>
              </a:rPr>
              <a:t></a:t>
            </a:r>
            <a:r>
              <a:rPr sz="1150" i="1" spc="-254" dirty="0">
                <a:latin typeface="Times New Roman"/>
                <a:cs typeface="Times New Roman"/>
              </a:rPr>
              <a:t>T</a:t>
            </a:r>
            <a:r>
              <a:rPr sz="1150" i="1" spc="-125" dirty="0">
                <a:latin typeface="Times New Roman"/>
                <a:cs typeface="Times New Roman"/>
              </a:rPr>
              <a:t> </a:t>
            </a:r>
            <a:r>
              <a:rPr sz="1150" spc="-50" dirty="0">
                <a:latin typeface="Times New Roman"/>
                <a:cs typeface="Times New Roman"/>
              </a:rPr>
              <a:t>2</a:t>
            </a:r>
            <a:endParaRPr sz="1150" dirty="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8392" y="2417063"/>
            <a:ext cx="1643380" cy="4316095"/>
            <a:chOff x="88392" y="2417063"/>
            <a:chExt cx="1643380" cy="4316095"/>
          </a:xfrm>
        </p:grpSpPr>
        <p:sp>
          <p:nvSpPr>
            <p:cNvPr id="16" name="object 16"/>
            <p:cNvSpPr/>
            <p:nvPr/>
          </p:nvSpPr>
          <p:spPr>
            <a:xfrm>
              <a:off x="696468" y="3895343"/>
              <a:ext cx="1031875" cy="1270000"/>
            </a:xfrm>
            <a:custGeom>
              <a:avLst/>
              <a:gdLst/>
              <a:ahLst/>
              <a:cxnLst/>
              <a:rect l="l" t="t" r="r" b="b"/>
              <a:pathLst>
                <a:path w="1031875" h="1270000">
                  <a:moveTo>
                    <a:pt x="1031747" y="1269491"/>
                  </a:moveTo>
                  <a:lnTo>
                    <a:pt x="955515" y="1268533"/>
                  </a:lnTo>
                  <a:lnTo>
                    <a:pt x="882794" y="1265754"/>
                  </a:lnTo>
                  <a:lnTo>
                    <a:pt x="814373" y="1261299"/>
                  </a:lnTo>
                  <a:lnTo>
                    <a:pt x="751043" y="1255312"/>
                  </a:lnTo>
                  <a:lnTo>
                    <a:pt x="693594" y="1247937"/>
                  </a:lnTo>
                  <a:lnTo>
                    <a:pt x="642815" y="1239318"/>
                  </a:lnTo>
                  <a:lnTo>
                    <a:pt x="599497" y="1229601"/>
                  </a:lnTo>
                  <a:lnTo>
                    <a:pt x="538404" y="1207445"/>
                  </a:lnTo>
                  <a:lnTo>
                    <a:pt x="516635" y="1182623"/>
                  </a:lnTo>
                  <a:lnTo>
                    <a:pt x="516635" y="720852"/>
                  </a:lnTo>
                  <a:lnTo>
                    <a:pt x="511026" y="708180"/>
                  </a:lnTo>
                  <a:lnTo>
                    <a:pt x="468562" y="684547"/>
                  </a:lnTo>
                  <a:lnTo>
                    <a:pt x="389798" y="664157"/>
                  </a:lnTo>
                  <a:lnTo>
                    <a:pt x="338812" y="655538"/>
                  </a:lnTo>
                  <a:lnTo>
                    <a:pt x="281162" y="648163"/>
                  </a:lnTo>
                  <a:lnTo>
                    <a:pt x="217652" y="642176"/>
                  </a:lnTo>
                  <a:lnTo>
                    <a:pt x="149086" y="637721"/>
                  </a:lnTo>
                  <a:lnTo>
                    <a:pt x="76267" y="634942"/>
                  </a:lnTo>
                  <a:lnTo>
                    <a:pt x="0" y="633983"/>
                  </a:lnTo>
                  <a:lnTo>
                    <a:pt x="76267" y="633061"/>
                  </a:lnTo>
                  <a:lnTo>
                    <a:pt x="149086" y="630379"/>
                  </a:lnTo>
                  <a:lnTo>
                    <a:pt x="217652" y="626069"/>
                  </a:lnTo>
                  <a:lnTo>
                    <a:pt x="281162" y="620262"/>
                  </a:lnTo>
                  <a:lnTo>
                    <a:pt x="338812" y="613087"/>
                  </a:lnTo>
                  <a:lnTo>
                    <a:pt x="389798" y="604676"/>
                  </a:lnTo>
                  <a:lnTo>
                    <a:pt x="433316" y="595159"/>
                  </a:lnTo>
                  <a:lnTo>
                    <a:pt x="494734" y="573328"/>
                  </a:lnTo>
                  <a:lnTo>
                    <a:pt x="516635" y="548639"/>
                  </a:lnTo>
                  <a:lnTo>
                    <a:pt x="516635" y="86867"/>
                  </a:lnTo>
                  <a:lnTo>
                    <a:pt x="522209" y="73852"/>
                  </a:lnTo>
                  <a:lnTo>
                    <a:pt x="564430" y="49903"/>
                  </a:lnTo>
                  <a:lnTo>
                    <a:pt x="642815" y="29554"/>
                  </a:lnTo>
                  <a:lnTo>
                    <a:pt x="693594" y="21039"/>
                  </a:lnTo>
                  <a:lnTo>
                    <a:pt x="751043" y="13795"/>
                  </a:lnTo>
                  <a:lnTo>
                    <a:pt x="814373" y="7945"/>
                  </a:lnTo>
                  <a:lnTo>
                    <a:pt x="882794" y="3613"/>
                  </a:lnTo>
                  <a:lnTo>
                    <a:pt x="955515" y="924"/>
                  </a:lnTo>
                  <a:lnTo>
                    <a:pt x="1031747" y="0"/>
                  </a:lnTo>
                </a:path>
              </a:pathLst>
            </a:custGeom>
            <a:ln w="6096">
              <a:solidFill>
                <a:srgbClr val="0C4B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6468" y="2429255"/>
              <a:ext cx="6350" cy="2100580"/>
            </a:xfrm>
            <a:custGeom>
              <a:avLst/>
              <a:gdLst/>
              <a:ahLst/>
              <a:cxnLst/>
              <a:rect l="l" t="t" r="r" b="b"/>
              <a:pathLst>
                <a:path w="6350" h="2100579">
                  <a:moveTo>
                    <a:pt x="0" y="2100071"/>
                  </a:moveTo>
                  <a:lnTo>
                    <a:pt x="6095" y="0"/>
                  </a:lnTo>
                </a:path>
              </a:pathLst>
            </a:custGeom>
            <a:ln w="6096">
              <a:solidFill>
                <a:srgbClr val="0C4B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5800" y="2417063"/>
              <a:ext cx="294640" cy="67310"/>
            </a:xfrm>
            <a:custGeom>
              <a:avLst/>
              <a:gdLst/>
              <a:ahLst/>
              <a:cxnLst/>
              <a:rect l="l" t="t" r="r" b="b"/>
              <a:pathLst>
                <a:path w="294640" h="67310">
                  <a:moveTo>
                    <a:pt x="227076" y="67056"/>
                  </a:moveTo>
                  <a:lnTo>
                    <a:pt x="227076" y="0"/>
                  </a:lnTo>
                  <a:lnTo>
                    <a:pt x="288035" y="30480"/>
                  </a:lnTo>
                  <a:lnTo>
                    <a:pt x="237743" y="30480"/>
                  </a:lnTo>
                  <a:lnTo>
                    <a:pt x="237743" y="35052"/>
                  </a:lnTo>
                  <a:lnTo>
                    <a:pt x="291083" y="35052"/>
                  </a:lnTo>
                  <a:lnTo>
                    <a:pt x="227076" y="67056"/>
                  </a:lnTo>
                  <a:close/>
                </a:path>
                <a:path w="294640" h="67310">
                  <a:moveTo>
                    <a:pt x="227076" y="35052"/>
                  </a:moveTo>
                  <a:lnTo>
                    <a:pt x="0" y="35052"/>
                  </a:lnTo>
                  <a:lnTo>
                    <a:pt x="0" y="30480"/>
                  </a:lnTo>
                  <a:lnTo>
                    <a:pt x="227076" y="30480"/>
                  </a:lnTo>
                  <a:lnTo>
                    <a:pt x="227076" y="35052"/>
                  </a:lnTo>
                  <a:close/>
                </a:path>
                <a:path w="294640" h="67310">
                  <a:moveTo>
                    <a:pt x="291083" y="35052"/>
                  </a:moveTo>
                  <a:lnTo>
                    <a:pt x="237743" y="35052"/>
                  </a:lnTo>
                  <a:lnTo>
                    <a:pt x="237743" y="30480"/>
                  </a:lnTo>
                  <a:lnTo>
                    <a:pt x="288035" y="30480"/>
                  </a:lnTo>
                  <a:lnTo>
                    <a:pt x="294131" y="33528"/>
                  </a:lnTo>
                  <a:lnTo>
                    <a:pt x="291083" y="35052"/>
                  </a:lnTo>
                  <a:close/>
                </a:path>
              </a:pathLst>
            </a:custGeom>
            <a:solidFill>
              <a:srgbClr val="0C4B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92" y="6576060"/>
              <a:ext cx="976883" cy="156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346964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90" dirty="0">
                <a:solidFill>
                  <a:srgbClr val="674107"/>
                </a:solidFill>
                <a:latin typeface="Arial Unicode MS"/>
                <a:cs typeface="Arial Unicode MS"/>
              </a:rPr>
              <a:t>RIAC–HDBK–217PLUS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2258060"/>
            <a:chOff x="0" y="1368399"/>
            <a:chExt cx="10692765" cy="2258060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63332" y="2366695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4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691" y="2266950"/>
              <a:ext cx="230962" cy="2314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433" y="1368399"/>
              <a:ext cx="194579" cy="2406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9401" y="3417438"/>
              <a:ext cx="1959815" cy="20870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529587" y="2071453"/>
            <a:ext cx="2117090" cy="19735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</a:pPr>
            <a:r>
              <a:rPr sz="4275" i="1" spc="37" baseline="-10721" dirty="0">
                <a:latin typeface="Times New Roman"/>
                <a:cs typeface="Times New Roman"/>
              </a:rPr>
              <a:t>b</a:t>
            </a:r>
            <a:r>
              <a:rPr sz="2475" i="1" spc="37" baseline="-43771" dirty="0">
                <a:latin typeface="Times New Roman"/>
                <a:cs typeface="Times New Roman"/>
              </a:rPr>
              <a:t>i</a:t>
            </a:r>
            <a:r>
              <a:rPr sz="2850" spc="25" dirty="0">
                <a:latin typeface="Symbol"/>
                <a:cs typeface="Symbol"/>
              </a:rPr>
              <a:t></a:t>
            </a:r>
            <a:endParaRPr sz="2850">
              <a:latin typeface="Symbol"/>
              <a:cs typeface="Symbol"/>
            </a:endParaRPr>
          </a:p>
          <a:p>
            <a:pPr marL="142240">
              <a:lnSpc>
                <a:spcPct val="100000"/>
              </a:lnSpc>
              <a:spcBef>
                <a:spcPts val="1860"/>
              </a:spcBef>
              <a:tabLst>
                <a:tab pos="1204595" algn="l"/>
                <a:tab pos="1567180" algn="l"/>
              </a:tabLst>
            </a:pPr>
            <a:r>
              <a:rPr sz="2600" i="1" dirty="0">
                <a:latin typeface="Times New Roman"/>
                <a:cs typeface="Times New Roman"/>
              </a:rPr>
              <a:t>b</a:t>
            </a:r>
            <a:r>
              <a:rPr sz="2250" i="1" baseline="-24074" dirty="0">
                <a:latin typeface="Times New Roman"/>
                <a:cs typeface="Times New Roman"/>
              </a:rPr>
              <a:t>i</a:t>
            </a:r>
            <a:r>
              <a:rPr sz="3900" baseline="10683" dirty="0">
                <a:latin typeface="Symbol"/>
                <a:cs typeface="Symbol"/>
              </a:rPr>
              <a:t></a:t>
            </a:r>
            <a:r>
              <a:rPr sz="3900" spc="254" baseline="10683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Symbol"/>
                <a:cs typeface="Symbol"/>
              </a:rPr>
              <a:t></a:t>
            </a:r>
            <a:r>
              <a:rPr sz="2600" spc="25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Times New Roman"/>
                <a:cs typeface="Times New Roman"/>
              </a:rPr>
              <a:t>b</a:t>
            </a:r>
            <a:r>
              <a:rPr sz="2250" i="1" spc="-37" baseline="-24074" dirty="0">
                <a:latin typeface="Times New Roman"/>
                <a:cs typeface="Times New Roman"/>
              </a:rPr>
              <a:t>i</a:t>
            </a:r>
            <a:r>
              <a:rPr sz="2250" i="1" baseline="-24074" dirty="0">
                <a:latin typeface="Times New Roman"/>
                <a:cs typeface="Times New Roman"/>
              </a:rPr>
              <a:t>	</a:t>
            </a:r>
            <a:r>
              <a:rPr sz="2600" spc="-50" dirty="0">
                <a:latin typeface="Symbol"/>
                <a:cs typeface="Symbol"/>
              </a:rPr>
              <a:t>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i="1" spc="70" dirty="0">
                <a:latin typeface="Times New Roman"/>
                <a:cs typeface="Times New Roman"/>
              </a:rPr>
              <a:t>AF</a:t>
            </a:r>
            <a:r>
              <a:rPr sz="2250" i="1" spc="104" baseline="-24074" dirty="0">
                <a:latin typeface="Times New Roman"/>
                <a:cs typeface="Times New Roman"/>
              </a:rPr>
              <a:t>i</a:t>
            </a:r>
            <a:endParaRPr sz="2250" baseline="-24074">
              <a:latin typeface="Times New Roman"/>
              <a:cs typeface="Times New Roman"/>
            </a:endParaRPr>
          </a:p>
          <a:p>
            <a:pPr marL="312420">
              <a:lnSpc>
                <a:spcPct val="100000"/>
              </a:lnSpc>
              <a:spcBef>
                <a:spcPts val="1370"/>
              </a:spcBef>
            </a:pPr>
            <a:r>
              <a:rPr sz="2925" i="1" spc="-37" baseline="-11396" dirty="0">
                <a:latin typeface="Times New Roman"/>
                <a:cs typeface="Times New Roman"/>
              </a:rPr>
              <a:t>b</a:t>
            </a:r>
            <a:r>
              <a:rPr sz="1650" i="1" spc="-37" baseline="-45454" dirty="0">
                <a:latin typeface="Times New Roman"/>
                <a:cs typeface="Times New Roman"/>
              </a:rPr>
              <a:t>i</a:t>
            </a:r>
            <a:r>
              <a:rPr sz="1950" spc="-25" dirty="0">
                <a:latin typeface="Symbol"/>
                <a:cs typeface="Symbol"/>
              </a:rPr>
              <a:t></a:t>
            </a:r>
            <a:endParaRPr sz="1950">
              <a:latin typeface="Symbol"/>
              <a:cs typeface="Symbol"/>
            </a:endParaRPr>
          </a:p>
          <a:p>
            <a:pPr marL="307975">
              <a:lnSpc>
                <a:spcPct val="100000"/>
              </a:lnSpc>
              <a:spcBef>
                <a:spcPts val="630"/>
              </a:spcBef>
            </a:pPr>
            <a:r>
              <a:rPr sz="2150" i="1" spc="-25" dirty="0">
                <a:latin typeface="Times New Roman"/>
                <a:cs typeface="Times New Roman"/>
              </a:rPr>
              <a:t>b</a:t>
            </a:r>
            <a:r>
              <a:rPr sz="1875" i="1" spc="-37" baseline="-24444" dirty="0">
                <a:latin typeface="Times New Roman"/>
                <a:cs typeface="Times New Roman"/>
              </a:rPr>
              <a:t>i</a:t>
            </a:r>
            <a:endParaRPr sz="1875" baseline="-24444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8392" y="3786350"/>
            <a:ext cx="4030979" cy="2947035"/>
            <a:chOff x="88392" y="3786350"/>
            <a:chExt cx="4030979" cy="294703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9401" y="3786350"/>
              <a:ext cx="1959815" cy="2087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92" y="6576060"/>
              <a:ext cx="976883" cy="15697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521DB51-33CB-8150-2018-A2142C9CEB34}"/>
              </a:ext>
            </a:extLst>
          </p:cNvPr>
          <p:cNvSpPr txBox="1"/>
          <p:nvPr/>
        </p:nvSpPr>
        <p:spPr>
          <a:xfrm>
            <a:off x="1179374" y="4289124"/>
            <a:ext cx="541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가속조건하에서의 수명을 사용조건하에서의 수명으로 바꾼다</a:t>
            </a:r>
            <a:endParaRPr kumimoji="1" lang="ko-Kore-KR" altLang="en-US" dirty="0">
              <a:solidFill>
                <a:srgbClr val="C0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346964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90" dirty="0">
                <a:solidFill>
                  <a:srgbClr val="674107"/>
                </a:solidFill>
                <a:latin typeface="Arial Unicode MS"/>
                <a:cs typeface="Arial Unicode MS"/>
              </a:rPr>
              <a:t>RIAC–HDBK–217PLUS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2401570"/>
            <a:chOff x="0" y="1368399"/>
            <a:chExt cx="10692765" cy="2401570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63332" y="2366695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4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754" y="2266950"/>
              <a:ext cx="230835" cy="2314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433" y="1368399"/>
              <a:ext cx="194579" cy="24063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551175" y="376504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39">
                  <a:moveTo>
                    <a:pt x="0" y="0"/>
                  </a:moveTo>
                  <a:lnTo>
                    <a:pt x="357758" y="0"/>
                  </a:lnTo>
                </a:path>
              </a:pathLst>
            </a:custGeom>
            <a:ln w="83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89532" y="2104729"/>
            <a:ext cx="419100" cy="445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750" i="1" spc="-580" dirty="0">
                <a:latin typeface="Symbol" pitchFamily="2" charset="2"/>
                <a:cs typeface="Cambria"/>
              </a:rPr>
              <a:t></a:t>
            </a:r>
            <a:r>
              <a:rPr sz="2750" i="1" spc="-95" dirty="0">
                <a:latin typeface="Symbol" pitchFamily="2" charset="2"/>
                <a:cs typeface="Cambria"/>
              </a:rPr>
              <a:t> </a:t>
            </a:r>
            <a:r>
              <a:rPr sz="2250" spc="-832" baseline="-24074" dirty="0">
                <a:latin typeface="Times New Roman"/>
                <a:cs typeface="Times New Roman"/>
              </a:rPr>
              <a:t>2</a:t>
            </a:r>
            <a:endParaRPr sz="2250" baseline="-24074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70607" y="3333171"/>
            <a:ext cx="112395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5" dirty="0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57932" y="3961059"/>
            <a:ext cx="112395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00476" y="2552883"/>
            <a:ext cx="112395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i="1" spc="5" dirty="0">
                <a:latin typeface="Times New Roman"/>
                <a:cs typeface="Times New Roman"/>
              </a:rPr>
              <a:t>n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80535" y="3730935"/>
            <a:ext cx="73660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i="1" dirty="0">
                <a:latin typeface="Times New Roman"/>
                <a:cs typeface="Times New Roman"/>
              </a:rPr>
              <a:t>i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38983" y="3341007"/>
            <a:ext cx="336550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350" i="1" spc="65" dirty="0">
                <a:latin typeface="Times New Roman"/>
                <a:cs typeface="Times New Roman"/>
              </a:rPr>
              <a:t>a</a:t>
            </a:r>
            <a:r>
              <a:rPr sz="2025" spc="97" baseline="-24691" dirty="0">
                <a:latin typeface="Times New Roman"/>
                <a:cs typeface="Times New Roman"/>
              </a:rPr>
              <a:t>0</a:t>
            </a:r>
            <a:endParaRPr sz="2025" baseline="-24691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46579" y="3112148"/>
            <a:ext cx="189865" cy="405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i="1" spc="-535" dirty="0">
                <a:latin typeface="Symbol" pitchFamily="2" charset="2"/>
                <a:cs typeface="Cambria"/>
              </a:rPr>
              <a:t></a:t>
            </a:r>
            <a:endParaRPr sz="2500" dirty="0">
              <a:latin typeface="Symbol" pitchFamily="2" charset="2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55239" y="3740037"/>
            <a:ext cx="189865" cy="405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i="1" spc="-535" dirty="0">
                <a:latin typeface="Symbol" pitchFamily="2" charset="2"/>
                <a:cs typeface="Cambria"/>
              </a:rPr>
              <a:t></a:t>
            </a:r>
            <a:endParaRPr sz="2500" dirty="0">
              <a:latin typeface="Symbol" pitchFamily="2" charset="2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34183" y="3014871"/>
            <a:ext cx="1712595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996315" algn="l"/>
                <a:tab pos="1673860" algn="l"/>
              </a:tabLst>
            </a:pPr>
            <a:r>
              <a:rPr sz="3525" baseline="-21276" dirty="0">
                <a:latin typeface="Symbol"/>
                <a:cs typeface="Symbol"/>
              </a:rPr>
              <a:t></a:t>
            </a:r>
            <a:r>
              <a:rPr sz="3525" baseline="-21276" dirty="0">
                <a:latin typeface="Times New Roman"/>
                <a:cs typeface="Times New Roman"/>
              </a:rPr>
              <a:t> </a:t>
            </a:r>
            <a:r>
              <a:rPr sz="135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50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1350" i="1" u="heavy" spc="-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350" u="heavy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</a:t>
            </a:r>
            <a:r>
              <a:rPr sz="1350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35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25088" y="3510171"/>
            <a:ext cx="279400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25" i="1" baseline="-3546" dirty="0">
                <a:latin typeface="Times New Roman"/>
                <a:cs typeface="Times New Roman"/>
              </a:rPr>
              <a:t>b</a:t>
            </a:r>
            <a:r>
              <a:rPr sz="3525" i="1" spc="-525" baseline="-3546" dirty="0">
                <a:latin typeface="Times New Roman"/>
                <a:cs typeface="Times New Roman"/>
              </a:rPr>
              <a:t> </a:t>
            </a:r>
            <a:r>
              <a:rPr sz="2350" spc="-50" dirty="0">
                <a:latin typeface="Symbol"/>
                <a:cs typeface="Symbol"/>
              </a:rPr>
              <a:t>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23743" y="2581747"/>
            <a:ext cx="1339215" cy="564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350" i="1" dirty="0">
                <a:latin typeface="Times New Roman"/>
                <a:cs typeface="Times New Roman"/>
              </a:rPr>
              <a:t>a</a:t>
            </a:r>
            <a:r>
              <a:rPr sz="2350" i="1" spc="-390" dirty="0">
                <a:latin typeface="Times New Roman"/>
                <a:cs typeface="Times New Roman"/>
              </a:rPr>
              <a:t> </a:t>
            </a:r>
            <a:r>
              <a:rPr sz="2025" baseline="-24691" dirty="0">
                <a:latin typeface="Times New Roman"/>
                <a:cs typeface="Times New Roman"/>
              </a:rPr>
              <a:t>0</a:t>
            </a:r>
            <a:r>
              <a:rPr sz="2025" spc="705" baseline="-24691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Symbol"/>
                <a:cs typeface="Symbol"/>
              </a:rPr>
              <a:t></a:t>
            </a:r>
            <a:r>
              <a:rPr sz="2350" spc="80" dirty="0">
                <a:latin typeface="Times New Roman"/>
                <a:cs typeface="Times New Roman"/>
              </a:rPr>
              <a:t> </a:t>
            </a:r>
            <a:r>
              <a:rPr sz="5250" baseline="-8730" dirty="0">
                <a:latin typeface="Symbol"/>
                <a:cs typeface="Symbol"/>
              </a:rPr>
              <a:t></a:t>
            </a:r>
            <a:r>
              <a:rPr sz="5250" spc="-15" baseline="-8730" dirty="0">
                <a:latin typeface="Times New Roman"/>
                <a:cs typeface="Times New Roman"/>
              </a:rPr>
              <a:t> </a:t>
            </a:r>
            <a:r>
              <a:rPr sz="2350" i="1" spc="65" dirty="0">
                <a:latin typeface="Times New Roman"/>
                <a:cs typeface="Times New Roman"/>
              </a:rPr>
              <a:t>a</a:t>
            </a:r>
            <a:r>
              <a:rPr sz="2025" i="1" spc="97" baseline="-24691" dirty="0">
                <a:latin typeface="Times New Roman"/>
                <a:cs typeface="Times New Roman"/>
              </a:rPr>
              <a:t>i</a:t>
            </a:r>
            <a:endParaRPr sz="2025" baseline="-24691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32175" y="3349935"/>
            <a:ext cx="646430" cy="8216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24815">
              <a:lnSpc>
                <a:spcPts val="935"/>
              </a:lnSpc>
              <a:spcBef>
                <a:spcPts val="110"/>
              </a:spcBef>
            </a:pPr>
            <a:r>
              <a:rPr sz="1350" i="1" spc="5" dirty="0">
                <a:latin typeface="Times New Roman"/>
                <a:cs typeface="Times New Roman"/>
              </a:rPr>
              <a:t>n</a:t>
            </a:r>
            <a:endParaRPr sz="1350">
              <a:latin typeface="Times New Roman"/>
              <a:cs typeface="Times New Roman"/>
            </a:endParaRPr>
          </a:p>
          <a:p>
            <a:pPr marL="38100">
              <a:lnSpc>
                <a:spcPts val="3515"/>
              </a:lnSpc>
            </a:pPr>
            <a:r>
              <a:rPr sz="2350" dirty="0">
                <a:latin typeface="Symbol"/>
                <a:cs typeface="Symbol"/>
              </a:rPr>
              <a:t></a:t>
            </a:r>
            <a:r>
              <a:rPr sz="2350" spc="75" dirty="0">
                <a:latin typeface="Times New Roman"/>
                <a:cs typeface="Times New Roman"/>
              </a:rPr>
              <a:t> </a:t>
            </a:r>
            <a:r>
              <a:rPr sz="5250" spc="-2182" baseline="-8730" dirty="0">
                <a:latin typeface="Symbol"/>
                <a:cs typeface="Symbol"/>
              </a:rPr>
              <a:t></a:t>
            </a:r>
            <a:endParaRPr sz="5250" baseline="-8730">
              <a:latin typeface="Symbol"/>
              <a:cs typeface="Symbol"/>
            </a:endParaRPr>
          </a:p>
          <a:p>
            <a:pPr marL="344170">
              <a:lnSpc>
                <a:spcPct val="100000"/>
              </a:lnSpc>
              <a:spcBef>
                <a:spcPts val="185"/>
              </a:spcBef>
            </a:pPr>
            <a:r>
              <a:rPr sz="1350" i="1" dirty="0">
                <a:latin typeface="Times New Roman"/>
                <a:cs typeface="Times New Roman"/>
              </a:rPr>
              <a:t>i</a:t>
            </a:r>
            <a:r>
              <a:rPr sz="1350" i="1" spc="-145" dirty="0">
                <a:latin typeface="Times New Roman"/>
                <a:cs typeface="Times New Roman"/>
              </a:rPr>
              <a:t> </a:t>
            </a:r>
            <a:r>
              <a:rPr sz="1350" spc="-25" dirty="0">
                <a:latin typeface="Symbol"/>
                <a:cs typeface="Symbol"/>
              </a:rPr>
              <a:t></a:t>
            </a:r>
            <a:r>
              <a:rPr sz="1350" spc="-2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2986" y="3273155"/>
            <a:ext cx="1969291" cy="22696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205476" y="3327868"/>
            <a:ext cx="12192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5" dirty="0">
                <a:latin typeface="Times New Roman"/>
                <a:cs typeface="Times New Roman"/>
              </a:rPr>
              <a:t>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11928" y="3102369"/>
            <a:ext cx="191770" cy="4241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600" i="1" spc="5" dirty="0">
                <a:latin typeface="Times New Roman"/>
                <a:cs typeface="Times New Roman"/>
              </a:rPr>
              <a:t>a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346964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90" dirty="0">
                <a:solidFill>
                  <a:srgbClr val="674107"/>
                </a:solidFill>
                <a:latin typeface="Arial Unicode MS"/>
                <a:cs typeface="Arial Unicode MS"/>
              </a:rPr>
              <a:t>RIAC–HDBK–217PLUS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2673985"/>
            <a:chOff x="0" y="1368399"/>
            <a:chExt cx="10692765" cy="267398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730" y="2248547"/>
              <a:ext cx="6845654" cy="2584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63332" y="2752344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4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68158" y="2642463"/>
              <a:ext cx="1951355" cy="250190"/>
            </a:xfrm>
            <a:custGeom>
              <a:avLst/>
              <a:gdLst/>
              <a:ahLst/>
              <a:cxnLst/>
              <a:rect l="l" t="t" r="r" b="b"/>
              <a:pathLst>
                <a:path w="1951355" h="250189">
                  <a:moveTo>
                    <a:pt x="190957" y="113880"/>
                  </a:moveTo>
                  <a:lnTo>
                    <a:pt x="33070" y="113880"/>
                  </a:lnTo>
                  <a:lnTo>
                    <a:pt x="33070" y="9334"/>
                  </a:lnTo>
                  <a:lnTo>
                    <a:pt x="51473" y="9334"/>
                  </a:lnTo>
                  <a:lnTo>
                    <a:pt x="51473" y="45872"/>
                  </a:lnTo>
                  <a:lnTo>
                    <a:pt x="190957" y="45872"/>
                  </a:lnTo>
                  <a:lnTo>
                    <a:pt x="190957" y="62141"/>
                  </a:lnTo>
                  <a:lnTo>
                    <a:pt x="51473" y="62141"/>
                  </a:lnTo>
                  <a:lnTo>
                    <a:pt x="51473" y="98145"/>
                  </a:lnTo>
                  <a:lnTo>
                    <a:pt x="190957" y="98145"/>
                  </a:lnTo>
                  <a:lnTo>
                    <a:pt x="190957" y="113880"/>
                  </a:lnTo>
                  <a:close/>
                </a:path>
                <a:path w="1951355" h="250189">
                  <a:moveTo>
                    <a:pt x="190957" y="45872"/>
                  </a:moveTo>
                  <a:lnTo>
                    <a:pt x="172554" y="45872"/>
                  </a:lnTo>
                  <a:lnTo>
                    <a:pt x="172554" y="9334"/>
                  </a:lnTo>
                  <a:lnTo>
                    <a:pt x="190957" y="9334"/>
                  </a:lnTo>
                  <a:lnTo>
                    <a:pt x="190957" y="45872"/>
                  </a:lnTo>
                  <a:close/>
                </a:path>
                <a:path w="1951355" h="250189">
                  <a:moveTo>
                    <a:pt x="190957" y="98145"/>
                  </a:moveTo>
                  <a:lnTo>
                    <a:pt x="172554" y="98145"/>
                  </a:lnTo>
                  <a:lnTo>
                    <a:pt x="172554" y="62141"/>
                  </a:lnTo>
                  <a:lnTo>
                    <a:pt x="190957" y="62141"/>
                  </a:lnTo>
                  <a:lnTo>
                    <a:pt x="190957" y="98145"/>
                  </a:lnTo>
                  <a:close/>
                </a:path>
                <a:path w="1951355" h="250189">
                  <a:moveTo>
                    <a:pt x="224027" y="162686"/>
                  </a:moveTo>
                  <a:lnTo>
                    <a:pt x="0" y="162686"/>
                  </a:lnTo>
                  <a:lnTo>
                    <a:pt x="0" y="146418"/>
                  </a:lnTo>
                  <a:lnTo>
                    <a:pt x="224027" y="146418"/>
                  </a:lnTo>
                  <a:lnTo>
                    <a:pt x="224027" y="162686"/>
                  </a:lnTo>
                  <a:close/>
                </a:path>
                <a:path w="1951355" h="250189">
                  <a:moveTo>
                    <a:pt x="121615" y="243763"/>
                  </a:moveTo>
                  <a:lnTo>
                    <a:pt x="102679" y="243763"/>
                  </a:lnTo>
                  <a:lnTo>
                    <a:pt x="102679" y="162686"/>
                  </a:lnTo>
                  <a:lnTo>
                    <a:pt x="121615" y="162686"/>
                  </a:lnTo>
                  <a:lnTo>
                    <a:pt x="121615" y="243763"/>
                  </a:lnTo>
                  <a:close/>
                </a:path>
                <a:path w="1951355" h="250189">
                  <a:moveTo>
                    <a:pt x="450722" y="130682"/>
                  </a:moveTo>
                  <a:lnTo>
                    <a:pt x="226695" y="130682"/>
                  </a:lnTo>
                  <a:lnTo>
                    <a:pt x="226695" y="114680"/>
                  </a:lnTo>
                  <a:lnTo>
                    <a:pt x="450722" y="114680"/>
                  </a:lnTo>
                  <a:lnTo>
                    <a:pt x="450722" y="130682"/>
                  </a:lnTo>
                  <a:close/>
                </a:path>
                <a:path w="1951355" h="250189">
                  <a:moveTo>
                    <a:pt x="348043" y="162686"/>
                  </a:moveTo>
                  <a:lnTo>
                    <a:pt x="329374" y="162686"/>
                  </a:lnTo>
                  <a:lnTo>
                    <a:pt x="329374" y="130682"/>
                  </a:lnTo>
                  <a:lnTo>
                    <a:pt x="348043" y="130682"/>
                  </a:lnTo>
                  <a:lnTo>
                    <a:pt x="348043" y="162686"/>
                  </a:lnTo>
                  <a:close/>
                </a:path>
                <a:path w="1951355" h="250189">
                  <a:moveTo>
                    <a:pt x="417918" y="243230"/>
                  </a:moveTo>
                  <a:lnTo>
                    <a:pt x="259499" y="243230"/>
                  </a:lnTo>
                  <a:lnTo>
                    <a:pt x="259499" y="162686"/>
                  </a:lnTo>
                  <a:lnTo>
                    <a:pt x="417918" y="162686"/>
                  </a:lnTo>
                  <a:lnTo>
                    <a:pt x="417918" y="179222"/>
                  </a:lnTo>
                  <a:lnTo>
                    <a:pt x="277634" y="179222"/>
                  </a:lnTo>
                  <a:lnTo>
                    <a:pt x="277634" y="226428"/>
                  </a:lnTo>
                  <a:lnTo>
                    <a:pt x="417918" y="226428"/>
                  </a:lnTo>
                  <a:lnTo>
                    <a:pt x="417918" y="243230"/>
                  </a:lnTo>
                  <a:close/>
                </a:path>
                <a:path w="1951355" h="250189">
                  <a:moveTo>
                    <a:pt x="417918" y="226428"/>
                  </a:moveTo>
                  <a:lnTo>
                    <a:pt x="399783" y="226428"/>
                  </a:lnTo>
                  <a:lnTo>
                    <a:pt x="399783" y="179222"/>
                  </a:lnTo>
                  <a:lnTo>
                    <a:pt x="417918" y="179222"/>
                  </a:lnTo>
                  <a:lnTo>
                    <a:pt x="417918" y="226428"/>
                  </a:lnTo>
                  <a:close/>
                </a:path>
                <a:path w="1951355" h="250189">
                  <a:moveTo>
                    <a:pt x="424319" y="25336"/>
                  </a:moveTo>
                  <a:lnTo>
                    <a:pt x="253098" y="25336"/>
                  </a:lnTo>
                  <a:lnTo>
                    <a:pt x="253098" y="9867"/>
                  </a:lnTo>
                  <a:lnTo>
                    <a:pt x="424319" y="9867"/>
                  </a:lnTo>
                  <a:lnTo>
                    <a:pt x="424319" y="25336"/>
                  </a:lnTo>
                  <a:close/>
                </a:path>
                <a:path w="1951355" h="250189">
                  <a:moveTo>
                    <a:pt x="306705" y="76542"/>
                  </a:moveTo>
                  <a:lnTo>
                    <a:pt x="288035" y="76542"/>
                  </a:lnTo>
                  <a:lnTo>
                    <a:pt x="288035" y="25336"/>
                  </a:lnTo>
                  <a:lnTo>
                    <a:pt x="306705" y="25336"/>
                  </a:lnTo>
                  <a:lnTo>
                    <a:pt x="306705" y="76542"/>
                  </a:lnTo>
                  <a:close/>
                </a:path>
                <a:path w="1951355" h="250189">
                  <a:moveTo>
                    <a:pt x="389381" y="76542"/>
                  </a:moveTo>
                  <a:lnTo>
                    <a:pt x="370712" y="76542"/>
                  </a:lnTo>
                  <a:lnTo>
                    <a:pt x="370712" y="25336"/>
                  </a:lnTo>
                  <a:lnTo>
                    <a:pt x="389381" y="25336"/>
                  </a:lnTo>
                  <a:lnTo>
                    <a:pt x="389381" y="76542"/>
                  </a:lnTo>
                  <a:close/>
                </a:path>
                <a:path w="1951355" h="250189">
                  <a:moveTo>
                    <a:pt x="425386" y="92011"/>
                  </a:moveTo>
                  <a:lnTo>
                    <a:pt x="252031" y="92011"/>
                  </a:lnTo>
                  <a:lnTo>
                    <a:pt x="252031" y="76542"/>
                  </a:lnTo>
                  <a:lnTo>
                    <a:pt x="425386" y="76542"/>
                  </a:lnTo>
                  <a:lnTo>
                    <a:pt x="425386" y="92011"/>
                  </a:lnTo>
                  <a:close/>
                </a:path>
                <a:path w="1951355" h="250189">
                  <a:moveTo>
                    <a:pt x="656082" y="243763"/>
                  </a:moveTo>
                  <a:lnTo>
                    <a:pt x="637146" y="243763"/>
                  </a:lnTo>
                  <a:lnTo>
                    <a:pt x="637146" y="0"/>
                  </a:lnTo>
                  <a:lnTo>
                    <a:pt x="656082" y="0"/>
                  </a:lnTo>
                  <a:lnTo>
                    <a:pt x="656082" y="243763"/>
                  </a:lnTo>
                  <a:close/>
                </a:path>
                <a:path w="1951355" h="250189">
                  <a:moveTo>
                    <a:pt x="456857" y="190157"/>
                  </a:moveTo>
                  <a:lnTo>
                    <a:pt x="456857" y="173621"/>
                  </a:lnTo>
                  <a:lnTo>
                    <a:pt x="497087" y="173471"/>
                  </a:lnTo>
                  <a:lnTo>
                    <a:pt x="541426" y="172729"/>
                  </a:lnTo>
                  <a:lnTo>
                    <a:pt x="586740" y="170554"/>
                  </a:lnTo>
                  <a:lnTo>
                    <a:pt x="618477" y="167754"/>
                  </a:lnTo>
                  <a:lnTo>
                    <a:pt x="620077" y="184022"/>
                  </a:lnTo>
                  <a:lnTo>
                    <a:pt x="579172" y="187398"/>
                  </a:lnTo>
                  <a:lnTo>
                    <a:pt x="521865" y="189723"/>
                  </a:lnTo>
                  <a:lnTo>
                    <a:pt x="456857" y="190157"/>
                  </a:lnTo>
                  <a:close/>
                </a:path>
                <a:path w="1951355" h="250189">
                  <a:moveTo>
                    <a:pt x="541845" y="132016"/>
                  </a:moveTo>
                  <a:lnTo>
                    <a:pt x="524421" y="132016"/>
                  </a:lnTo>
                  <a:lnTo>
                    <a:pt x="516242" y="130682"/>
                  </a:lnTo>
                  <a:lnTo>
                    <a:pt x="482682" y="112458"/>
                  </a:lnTo>
                  <a:lnTo>
                    <a:pt x="469658" y="87833"/>
                  </a:lnTo>
                  <a:lnTo>
                    <a:pt x="469658" y="60451"/>
                  </a:lnTo>
                  <a:lnTo>
                    <a:pt x="494239" y="26581"/>
                  </a:lnTo>
                  <a:lnTo>
                    <a:pt x="524421" y="16268"/>
                  </a:lnTo>
                  <a:lnTo>
                    <a:pt x="541845" y="16268"/>
                  </a:lnTo>
                  <a:lnTo>
                    <a:pt x="550024" y="17602"/>
                  </a:lnTo>
                  <a:lnTo>
                    <a:pt x="565315" y="22936"/>
                  </a:lnTo>
                  <a:lnTo>
                    <a:pt x="572027" y="26581"/>
                  </a:lnTo>
                  <a:lnTo>
                    <a:pt x="579805" y="32804"/>
                  </a:lnTo>
                  <a:lnTo>
                    <a:pt x="527265" y="32804"/>
                  </a:lnTo>
                  <a:lnTo>
                    <a:pt x="521620" y="33737"/>
                  </a:lnTo>
                  <a:lnTo>
                    <a:pt x="489038" y="59162"/>
                  </a:lnTo>
                  <a:lnTo>
                    <a:pt x="487794" y="63830"/>
                  </a:lnTo>
                  <a:lnTo>
                    <a:pt x="487794" y="84455"/>
                  </a:lnTo>
                  <a:lnTo>
                    <a:pt x="521620" y="114547"/>
                  </a:lnTo>
                  <a:lnTo>
                    <a:pt x="527265" y="115481"/>
                  </a:lnTo>
                  <a:lnTo>
                    <a:pt x="579805" y="115481"/>
                  </a:lnTo>
                  <a:lnTo>
                    <a:pt x="572027" y="121704"/>
                  </a:lnTo>
                  <a:lnTo>
                    <a:pt x="565315" y="125348"/>
                  </a:lnTo>
                  <a:lnTo>
                    <a:pt x="550024" y="130682"/>
                  </a:lnTo>
                  <a:lnTo>
                    <a:pt x="541845" y="132016"/>
                  </a:lnTo>
                  <a:close/>
                </a:path>
                <a:path w="1951355" h="250189">
                  <a:moveTo>
                    <a:pt x="579805" y="115481"/>
                  </a:moveTo>
                  <a:lnTo>
                    <a:pt x="539000" y="115481"/>
                  </a:lnTo>
                  <a:lnTo>
                    <a:pt x="544645" y="114547"/>
                  </a:lnTo>
                  <a:lnTo>
                    <a:pt x="555491" y="110813"/>
                  </a:lnTo>
                  <a:lnTo>
                    <a:pt x="578472" y="84455"/>
                  </a:lnTo>
                  <a:lnTo>
                    <a:pt x="578472" y="63830"/>
                  </a:lnTo>
                  <a:lnTo>
                    <a:pt x="544645" y="33737"/>
                  </a:lnTo>
                  <a:lnTo>
                    <a:pt x="539000" y="32804"/>
                  </a:lnTo>
                  <a:lnTo>
                    <a:pt x="579805" y="32804"/>
                  </a:lnTo>
                  <a:lnTo>
                    <a:pt x="596607" y="87833"/>
                  </a:lnTo>
                  <a:lnTo>
                    <a:pt x="594918" y="94589"/>
                  </a:lnTo>
                  <a:lnTo>
                    <a:pt x="588162" y="107035"/>
                  </a:lnTo>
                  <a:lnTo>
                    <a:pt x="583584" y="112458"/>
                  </a:lnTo>
                  <a:lnTo>
                    <a:pt x="579805" y="115481"/>
                  </a:lnTo>
                  <a:close/>
                </a:path>
                <a:path w="1951355" h="250189">
                  <a:moveTo>
                    <a:pt x="842771" y="250164"/>
                  </a:moveTo>
                  <a:lnTo>
                    <a:pt x="801200" y="244130"/>
                  </a:lnTo>
                  <a:lnTo>
                    <a:pt x="769118" y="220560"/>
                  </a:lnTo>
                  <a:lnTo>
                    <a:pt x="767103" y="191090"/>
                  </a:lnTo>
                  <a:lnTo>
                    <a:pt x="769118" y="185089"/>
                  </a:lnTo>
                  <a:lnTo>
                    <a:pt x="801200" y="161753"/>
                  </a:lnTo>
                  <a:lnTo>
                    <a:pt x="842771" y="155752"/>
                  </a:lnTo>
                  <a:lnTo>
                    <a:pt x="850164" y="155919"/>
                  </a:lnTo>
                  <a:lnTo>
                    <a:pt x="890169" y="163995"/>
                  </a:lnTo>
                  <a:lnTo>
                    <a:pt x="904438" y="171754"/>
                  </a:lnTo>
                  <a:lnTo>
                    <a:pt x="835482" y="171754"/>
                  </a:lnTo>
                  <a:lnTo>
                    <a:pt x="828414" y="172377"/>
                  </a:lnTo>
                  <a:lnTo>
                    <a:pt x="786809" y="191090"/>
                  </a:lnTo>
                  <a:lnTo>
                    <a:pt x="785164" y="195046"/>
                  </a:lnTo>
                  <a:lnTo>
                    <a:pt x="785164" y="210870"/>
                  </a:lnTo>
                  <a:lnTo>
                    <a:pt x="828414" y="233540"/>
                  </a:lnTo>
                  <a:lnTo>
                    <a:pt x="835482" y="234162"/>
                  </a:lnTo>
                  <a:lnTo>
                    <a:pt x="904438" y="234162"/>
                  </a:lnTo>
                  <a:lnTo>
                    <a:pt x="902512" y="235718"/>
                  </a:lnTo>
                  <a:lnTo>
                    <a:pt x="864499" y="248664"/>
                  </a:lnTo>
                  <a:lnTo>
                    <a:pt x="850164" y="249997"/>
                  </a:lnTo>
                  <a:lnTo>
                    <a:pt x="842771" y="250164"/>
                  </a:lnTo>
                  <a:close/>
                </a:path>
                <a:path w="1951355" h="250189">
                  <a:moveTo>
                    <a:pt x="904438" y="234162"/>
                  </a:moveTo>
                  <a:lnTo>
                    <a:pt x="849883" y="234162"/>
                  </a:lnTo>
                  <a:lnTo>
                    <a:pt x="856907" y="233540"/>
                  </a:lnTo>
                  <a:lnTo>
                    <a:pt x="870775" y="231051"/>
                  </a:lnTo>
                  <a:lnTo>
                    <a:pt x="900379" y="210870"/>
                  </a:lnTo>
                  <a:lnTo>
                    <a:pt x="900379" y="195046"/>
                  </a:lnTo>
                  <a:lnTo>
                    <a:pt x="856907" y="172377"/>
                  </a:lnTo>
                  <a:lnTo>
                    <a:pt x="849883" y="171754"/>
                  </a:lnTo>
                  <a:lnTo>
                    <a:pt x="904438" y="171754"/>
                  </a:lnTo>
                  <a:lnTo>
                    <a:pt x="908068" y="174688"/>
                  </a:lnTo>
                  <a:lnTo>
                    <a:pt x="916425" y="185356"/>
                  </a:lnTo>
                  <a:lnTo>
                    <a:pt x="918454" y="191312"/>
                  </a:lnTo>
                  <a:lnTo>
                    <a:pt x="918514" y="214426"/>
                  </a:lnTo>
                  <a:lnTo>
                    <a:pt x="916425" y="220560"/>
                  </a:lnTo>
                  <a:lnTo>
                    <a:pt x="908068" y="231228"/>
                  </a:lnTo>
                  <a:lnTo>
                    <a:pt x="904438" y="234162"/>
                  </a:lnTo>
                  <a:close/>
                </a:path>
                <a:path w="1951355" h="250189">
                  <a:moveTo>
                    <a:pt x="925449" y="25869"/>
                  </a:moveTo>
                  <a:lnTo>
                    <a:pt x="760095" y="25869"/>
                  </a:lnTo>
                  <a:lnTo>
                    <a:pt x="760095" y="9867"/>
                  </a:lnTo>
                  <a:lnTo>
                    <a:pt x="925449" y="9867"/>
                  </a:lnTo>
                  <a:lnTo>
                    <a:pt x="925449" y="25869"/>
                  </a:lnTo>
                  <a:close/>
                </a:path>
                <a:path w="1951355" h="250189">
                  <a:moveTo>
                    <a:pt x="757161" y="99212"/>
                  </a:moveTo>
                  <a:lnTo>
                    <a:pt x="749427" y="84543"/>
                  </a:lnTo>
                  <a:lnTo>
                    <a:pt x="757678" y="81518"/>
                  </a:lnTo>
                  <a:lnTo>
                    <a:pt x="787548" y="70267"/>
                  </a:lnTo>
                  <a:lnTo>
                    <a:pt x="823352" y="52064"/>
                  </a:lnTo>
                  <a:lnTo>
                    <a:pt x="833170" y="25869"/>
                  </a:lnTo>
                  <a:lnTo>
                    <a:pt x="852106" y="25869"/>
                  </a:lnTo>
                  <a:lnTo>
                    <a:pt x="852106" y="37604"/>
                  </a:lnTo>
                  <a:lnTo>
                    <a:pt x="854062" y="43516"/>
                  </a:lnTo>
                  <a:lnTo>
                    <a:pt x="857973" y="48406"/>
                  </a:lnTo>
                  <a:lnTo>
                    <a:pt x="861557" y="52064"/>
                  </a:lnTo>
                  <a:lnTo>
                    <a:pt x="866441" y="55706"/>
                  </a:lnTo>
                  <a:lnTo>
                    <a:pt x="869228" y="57340"/>
                  </a:lnTo>
                  <a:lnTo>
                    <a:pt x="842505" y="57340"/>
                  </a:lnTo>
                  <a:lnTo>
                    <a:pt x="805359" y="80468"/>
                  </a:lnTo>
                  <a:lnTo>
                    <a:pt x="772396" y="93645"/>
                  </a:lnTo>
                  <a:lnTo>
                    <a:pt x="757161" y="99212"/>
                  </a:lnTo>
                  <a:close/>
                </a:path>
                <a:path w="1951355" h="250189">
                  <a:moveTo>
                    <a:pt x="928382" y="98945"/>
                  </a:moveTo>
                  <a:lnTo>
                    <a:pt x="885877" y="82676"/>
                  </a:lnTo>
                  <a:lnTo>
                    <a:pt x="847750" y="63430"/>
                  </a:lnTo>
                  <a:lnTo>
                    <a:pt x="842771" y="57340"/>
                  </a:lnTo>
                  <a:lnTo>
                    <a:pt x="869228" y="57340"/>
                  </a:lnTo>
                  <a:lnTo>
                    <a:pt x="872625" y="59332"/>
                  </a:lnTo>
                  <a:lnTo>
                    <a:pt x="880110" y="62941"/>
                  </a:lnTo>
                  <a:lnTo>
                    <a:pt x="935583" y="84277"/>
                  </a:lnTo>
                  <a:lnTo>
                    <a:pt x="928382" y="98945"/>
                  </a:lnTo>
                  <a:close/>
                </a:path>
                <a:path w="1951355" h="250189">
                  <a:moveTo>
                    <a:pt x="852106" y="119748"/>
                  </a:moveTo>
                  <a:lnTo>
                    <a:pt x="833437" y="119748"/>
                  </a:lnTo>
                  <a:lnTo>
                    <a:pt x="833437" y="88544"/>
                  </a:lnTo>
                  <a:lnTo>
                    <a:pt x="852106" y="88544"/>
                  </a:lnTo>
                  <a:lnTo>
                    <a:pt x="852106" y="119748"/>
                  </a:lnTo>
                  <a:close/>
                </a:path>
                <a:path w="1951355" h="250189">
                  <a:moveTo>
                    <a:pt x="954786" y="135750"/>
                  </a:moveTo>
                  <a:lnTo>
                    <a:pt x="730758" y="135750"/>
                  </a:lnTo>
                  <a:lnTo>
                    <a:pt x="730758" y="119748"/>
                  </a:lnTo>
                  <a:lnTo>
                    <a:pt x="954786" y="119748"/>
                  </a:lnTo>
                  <a:lnTo>
                    <a:pt x="954786" y="135750"/>
                  </a:lnTo>
                  <a:close/>
                </a:path>
                <a:path w="1951355" h="250189">
                  <a:moveTo>
                    <a:pt x="1150543" y="121081"/>
                  </a:moveTo>
                  <a:lnTo>
                    <a:pt x="987856" y="121081"/>
                  </a:lnTo>
                  <a:lnTo>
                    <a:pt x="987856" y="58940"/>
                  </a:lnTo>
                  <a:lnTo>
                    <a:pt x="1126540" y="58940"/>
                  </a:lnTo>
                  <a:lnTo>
                    <a:pt x="1126540" y="29336"/>
                  </a:lnTo>
                  <a:lnTo>
                    <a:pt x="987056" y="29336"/>
                  </a:lnTo>
                  <a:lnTo>
                    <a:pt x="987056" y="13068"/>
                  </a:lnTo>
                  <a:lnTo>
                    <a:pt x="1144943" y="13068"/>
                  </a:lnTo>
                  <a:lnTo>
                    <a:pt x="1144943" y="74942"/>
                  </a:lnTo>
                  <a:lnTo>
                    <a:pt x="1006259" y="74942"/>
                  </a:lnTo>
                  <a:lnTo>
                    <a:pt x="1006259" y="104813"/>
                  </a:lnTo>
                  <a:lnTo>
                    <a:pt x="1150543" y="104813"/>
                  </a:lnTo>
                  <a:lnTo>
                    <a:pt x="1150543" y="121081"/>
                  </a:lnTo>
                  <a:close/>
                </a:path>
                <a:path w="1951355" h="250189">
                  <a:moveTo>
                    <a:pt x="1178814" y="164287"/>
                  </a:moveTo>
                  <a:lnTo>
                    <a:pt x="954786" y="164287"/>
                  </a:lnTo>
                  <a:lnTo>
                    <a:pt x="954786" y="148018"/>
                  </a:lnTo>
                  <a:lnTo>
                    <a:pt x="1178814" y="148018"/>
                  </a:lnTo>
                  <a:lnTo>
                    <a:pt x="1178814" y="164287"/>
                  </a:lnTo>
                  <a:close/>
                </a:path>
                <a:path w="1951355" h="250189">
                  <a:moveTo>
                    <a:pt x="1033462" y="243497"/>
                  </a:moveTo>
                  <a:lnTo>
                    <a:pt x="1014526" y="243497"/>
                  </a:lnTo>
                  <a:lnTo>
                    <a:pt x="1014526" y="164287"/>
                  </a:lnTo>
                  <a:lnTo>
                    <a:pt x="1033462" y="164287"/>
                  </a:lnTo>
                  <a:lnTo>
                    <a:pt x="1033462" y="243497"/>
                  </a:lnTo>
                  <a:close/>
                </a:path>
                <a:path w="1951355" h="250189">
                  <a:moveTo>
                    <a:pt x="1119073" y="243497"/>
                  </a:moveTo>
                  <a:lnTo>
                    <a:pt x="1100137" y="243497"/>
                  </a:lnTo>
                  <a:lnTo>
                    <a:pt x="1100137" y="164287"/>
                  </a:lnTo>
                  <a:lnTo>
                    <a:pt x="1119073" y="164287"/>
                  </a:lnTo>
                  <a:lnTo>
                    <a:pt x="1119073" y="243497"/>
                  </a:lnTo>
                  <a:close/>
                </a:path>
                <a:path w="1951355" h="250189">
                  <a:moveTo>
                    <a:pt x="1262024" y="73875"/>
                  </a:moveTo>
                  <a:lnTo>
                    <a:pt x="1253490" y="58940"/>
                  </a:lnTo>
                  <a:lnTo>
                    <a:pt x="1312964" y="22136"/>
                  </a:lnTo>
                  <a:lnTo>
                    <a:pt x="1327099" y="22136"/>
                  </a:lnTo>
                  <a:lnTo>
                    <a:pt x="1327099" y="45605"/>
                  </a:lnTo>
                  <a:lnTo>
                    <a:pt x="1308430" y="45605"/>
                  </a:lnTo>
                  <a:lnTo>
                    <a:pt x="1262024" y="73875"/>
                  </a:lnTo>
                  <a:close/>
                </a:path>
                <a:path w="1951355" h="250189">
                  <a:moveTo>
                    <a:pt x="1327099" y="214426"/>
                  </a:moveTo>
                  <a:lnTo>
                    <a:pt x="1308430" y="214426"/>
                  </a:lnTo>
                  <a:lnTo>
                    <a:pt x="1308430" y="45605"/>
                  </a:lnTo>
                  <a:lnTo>
                    <a:pt x="1327099" y="45605"/>
                  </a:lnTo>
                  <a:lnTo>
                    <a:pt x="1327099" y="214426"/>
                  </a:lnTo>
                  <a:close/>
                </a:path>
                <a:path w="1951355" h="250189">
                  <a:moveTo>
                    <a:pt x="1405242" y="65341"/>
                  </a:moveTo>
                  <a:lnTo>
                    <a:pt x="1390307" y="56006"/>
                  </a:lnTo>
                  <a:lnTo>
                    <a:pt x="1392618" y="51917"/>
                  </a:lnTo>
                  <a:lnTo>
                    <a:pt x="1395463" y="47694"/>
                  </a:lnTo>
                  <a:lnTo>
                    <a:pt x="1434090" y="20358"/>
                  </a:lnTo>
                  <a:lnTo>
                    <a:pt x="1441246" y="19202"/>
                  </a:lnTo>
                  <a:lnTo>
                    <a:pt x="1457782" y="19202"/>
                  </a:lnTo>
                  <a:lnTo>
                    <a:pt x="1465516" y="20358"/>
                  </a:lnTo>
                  <a:lnTo>
                    <a:pt x="1479384" y="24980"/>
                  </a:lnTo>
                  <a:lnTo>
                    <a:pt x="1485252" y="28225"/>
                  </a:lnTo>
                  <a:lnTo>
                    <a:pt x="1494496" y="36271"/>
                  </a:lnTo>
                  <a:lnTo>
                    <a:pt x="1441246" y="36271"/>
                  </a:lnTo>
                  <a:lnTo>
                    <a:pt x="1433245" y="38315"/>
                  </a:lnTo>
                  <a:lnTo>
                    <a:pt x="1425778" y="42405"/>
                  </a:lnTo>
                  <a:lnTo>
                    <a:pt x="1420294" y="46139"/>
                  </a:lnTo>
                  <a:lnTo>
                    <a:pt x="1415043" y="51206"/>
                  </a:lnTo>
                  <a:lnTo>
                    <a:pt x="1410026" y="57607"/>
                  </a:lnTo>
                  <a:lnTo>
                    <a:pt x="1405242" y="65341"/>
                  </a:lnTo>
                  <a:close/>
                </a:path>
                <a:path w="1951355" h="250189">
                  <a:moveTo>
                    <a:pt x="1512189" y="214426"/>
                  </a:moveTo>
                  <a:lnTo>
                    <a:pt x="1390040" y="214426"/>
                  </a:lnTo>
                  <a:lnTo>
                    <a:pt x="1390040" y="198424"/>
                  </a:lnTo>
                  <a:lnTo>
                    <a:pt x="1467116" y="108191"/>
                  </a:lnTo>
                  <a:lnTo>
                    <a:pt x="1471383" y="102857"/>
                  </a:lnTo>
                  <a:lnTo>
                    <a:pt x="1486319" y="72097"/>
                  </a:lnTo>
                  <a:lnTo>
                    <a:pt x="1486208" y="57607"/>
                  </a:lnTo>
                  <a:lnTo>
                    <a:pt x="1449781" y="36271"/>
                  </a:lnTo>
                  <a:lnTo>
                    <a:pt x="1494496" y="36271"/>
                  </a:lnTo>
                  <a:lnTo>
                    <a:pt x="1494853" y="36582"/>
                  </a:lnTo>
                  <a:lnTo>
                    <a:pt x="1498587" y="41649"/>
                  </a:lnTo>
                  <a:lnTo>
                    <a:pt x="1503921" y="53562"/>
                  </a:lnTo>
                  <a:lnTo>
                    <a:pt x="1505254" y="60096"/>
                  </a:lnTo>
                  <a:lnTo>
                    <a:pt x="1505254" y="75031"/>
                  </a:lnTo>
                  <a:lnTo>
                    <a:pt x="1413510" y="197357"/>
                  </a:lnTo>
                  <a:lnTo>
                    <a:pt x="1512189" y="197357"/>
                  </a:lnTo>
                  <a:lnTo>
                    <a:pt x="1512189" y="214426"/>
                  </a:lnTo>
                  <a:close/>
                </a:path>
                <a:path w="1951355" h="250189">
                  <a:moveTo>
                    <a:pt x="1708480" y="243763"/>
                  </a:moveTo>
                  <a:lnTo>
                    <a:pt x="1689544" y="243763"/>
                  </a:lnTo>
                  <a:lnTo>
                    <a:pt x="1689544" y="0"/>
                  </a:lnTo>
                  <a:lnTo>
                    <a:pt x="1708480" y="0"/>
                  </a:lnTo>
                  <a:lnTo>
                    <a:pt x="1708480" y="93078"/>
                  </a:lnTo>
                  <a:lnTo>
                    <a:pt x="1749018" y="93078"/>
                  </a:lnTo>
                  <a:lnTo>
                    <a:pt x="1749018" y="109880"/>
                  </a:lnTo>
                  <a:lnTo>
                    <a:pt x="1708480" y="109880"/>
                  </a:lnTo>
                  <a:lnTo>
                    <a:pt x="1708480" y="243763"/>
                  </a:lnTo>
                  <a:close/>
                </a:path>
                <a:path w="1951355" h="250189">
                  <a:moveTo>
                    <a:pt x="1537258" y="187756"/>
                  </a:moveTo>
                  <a:lnTo>
                    <a:pt x="1527390" y="172554"/>
                  </a:lnTo>
                  <a:lnTo>
                    <a:pt x="1537292" y="166837"/>
                  </a:lnTo>
                  <a:lnTo>
                    <a:pt x="1546459" y="161420"/>
                  </a:lnTo>
                  <a:lnTo>
                    <a:pt x="1581972" y="138158"/>
                  </a:lnTo>
                  <a:lnTo>
                    <a:pt x="1610632" y="108963"/>
                  </a:lnTo>
                  <a:lnTo>
                    <a:pt x="1618068" y="76987"/>
                  </a:lnTo>
                  <a:lnTo>
                    <a:pt x="1618068" y="40271"/>
                  </a:lnTo>
                  <a:lnTo>
                    <a:pt x="1530057" y="40271"/>
                  </a:lnTo>
                  <a:lnTo>
                    <a:pt x="1530057" y="23202"/>
                  </a:lnTo>
                  <a:lnTo>
                    <a:pt x="1636471" y="23202"/>
                  </a:lnTo>
                  <a:lnTo>
                    <a:pt x="1636471" y="70675"/>
                  </a:lnTo>
                  <a:lnTo>
                    <a:pt x="1630996" y="109035"/>
                  </a:lnTo>
                  <a:lnTo>
                    <a:pt x="1606700" y="141384"/>
                  </a:lnTo>
                  <a:lnTo>
                    <a:pt x="1566562" y="170087"/>
                  </a:lnTo>
                  <a:lnTo>
                    <a:pt x="1552719" y="178605"/>
                  </a:lnTo>
                  <a:lnTo>
                    <a:pt x="1537258" y="187756"/>
                  </a:lnTo>
                  <a:close/>
                </a:path>
                <a:path w="1951355" h="250189">
                  <a:moveTo>
                    <a:pt x="1892503" y="38938"/>
                  </a:moveTo>
                  <a:lnTo>
                    <a:pt x="1762353" y="38938"/>
                  </a:lnTo>
                  <a:lnTo>
                    <a:pt x="1762353" y="22402"/>
                  </a:lnTo>
                  <a:lnTo>
                    <a:pt x="1892503" y="22402"/>
                  </a:lnTo>
                  <a:lnTo>
                    <a:pt x="1892503" y="38938"/>
                  </a:lnTo>
                  <a:close/>
                </a:path>
                <a:path w="1951355" h="250189">
                  <a:moveTo>
                    <a:pt x="1767420" y="184556"/>
                  </a:moveTo>
                  <a:lnTo>
                    <a:pt x="1754885" y="172021"/>
                  </a:lnTo>
                  <a:lnTo>
                    <a:pt x="1761178" y="166437"/>
                  </a:lnTo>
                  <a:lnTo>
                    <a:pt x="1767254" y="160886"/>
                  </a:lnTo>
                  <a:lnTo>
                    <a:pt x="1794382" y="133783"/>
                  </a:lnTo>
                  <a:lnTo>
                    <a:pt x="1816360" y="100545"/>
                  </a:lnTo>
                  <a:lnTo>
                    <a:pt x="1818360" y="84366"/>
                  </a:lnTo>
                  <a:lnTo>
                    <a:pt x="1818360" y="38938"/>
                  </a:lnTo>
                  <a:lnTo>
                    <a:pt x="1837296" y="38938"/>
                  </a:lnTo>
                  <a:lnTo>
                    <a:pt x="1837349" y="84366"/>
                  </a:lnTo>
                  <a:lnTo>
                    <a:pt x="1849786" y="119214"/>
                  </a:lnTo>
                  <a:lnTo>
                    <a:pt x="1827961" y="119214"/>
                  </a:lnTo>
                  <a:lnTo>
                    <a:pt x="1797852" y="155419"/>
                  </a:lnTo>
                  <a:lnTo>
                    <a:pt x="1771332" y="181178"/>
                  </a:lnTo>
                  <a:lnTo>
                    <a:pt x="1767420" y="184556"/>
                  </a:lnTo>
                  <a:close/>
                </a:path>
                <a:path w="1951355" h="250189">
                  <a:moveTo>
                    <a:pt x="1886635" y="180822"/>
                  </a:moveTo>
                  <a:lnTo>
                    <a:pt x="1857890" y="152919"/>
                  </a:lnTo>
                  <a:lnTo>
                    <a:pt x="1844763" y="139217"/>
                  </a:lnTo>
                  <a:lnTo>
                    <a:pt x="1840811" y="135083"/>
                  </a:lnTo>
                  <a:lnTo>
                    <a:pt x="1837296" y="131216"/>
                  </a:lnTo>
                  <a:lnTo>
                    <a:pt x="1830895" y="123748"/>
                  </a:lnTo>
                  <a:lnTo>
                    <a:pt x="1828939" y="120992"/>
                  </a:lnTo>
                  <a:lnTo>
                    <a:pt x="1828228" y="119214"/>
                  </a:lnTo>
                  <a:lnTo>
                    <a:pt x="1849786" y="119214"/>
                  </a:lnTo>
                  <a:lnTo>
                    <a:pt x="1857140" y="127632"/>
                  </a:lnTo>
                  <a:lnTo>
                    <a:pt x="1861839" y="132727"/>
                  </a:lnTo>
                  <a:lnTo>
                    <a:pt x="1891644" y="161736"/>
                  </a:lnTo>
                  <a:lnTo>
                    <a:pt x="1898904" y="168287"/>
                  </a:lnTo>
                  <a:lnTo>
                    <a:pt x="1886635" y="180822"/>
                  </a:lnTo>
                  <a:close/>
                </a:path>
                <a:path w="1951355" h="250189">
                  <a:moveTo>
                    <a:pt x="1950910" y="243763"/>
                  </a:moveTo>
                  <a:lnTo>
                    <a:pt x="1931974" y="243763"/>
                  </a:lnTo>
                  <a:lnTo>
                    <a:pt x="1931974" y="0"/>
                  </a:lnTo>
                  <a:lnTo>
                    <a:pt x="1950910" y="0"/>
                  </a:lnTo>
                  <a:lnTo>
                    <a:pt x="1950910" y="243763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5763" y="3026511"/>
              <a:ext cx="7932678" cy="2715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13739" y="3905821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5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16431" y="3792740"/>
              <a:ext cx="2164080" cy="249554"/>
            </a:xfrm>
            <a:custGeom>
              <a:avLst/>
              <a:gdLst/>
              <a:ahLst/>
              <a:cxnLst/>
              <a:rect l="l" t="t" r="r" b="b"/>
              <a:pathLst>
                <a:path w="2164080" h="249554">
                  <a:moveTo>
                    <a:pt x="187756" y="246964"/>
                  </a:moveTo>
                  <a:lnTo>
                    <a:pt x="168821" y="246964"/>
                  </a:lnTo>
                  <a:lnTo>
                    <a:pt x="168821" y="3200"/>
                  </a:lnTo>
                  <a:lnTo>
                    <a:pt x="187756" y="3200"/>
                  </a:lnTo>
                  <a:lnTo>
                    <a:pt x="187756" y="246964"/>
                  </a:lnTo>
                  <a:close/>
                </a:path>
                <a:path w="2164080" h="249554">
                  <a:moveTo>
                    <a:pt x="60274" y="187223"/>
                  </a:moveTo>
                  <a:lnTo>
                    <a:pt x="15868" y="168554"/>
                  </a:lnTo>
                  <a:lnTo>
                    <a:pt x="991" y="132149"/>
                  </a:lnTo>
                  <a:lnTo>
                    <a:pt x="0" y="116281"/>
                  </a:lnTo>
                  <a:lnTo>
                    <a:pt x="0" y="90944"/>
                  </a:lnTo>
                  <a:lnTo>
                    <a:pt x="8926" y="49014"/>
                  </a:lnTo>
                  <a:lnTo>
                    <a:pt x="46797" y="21427"/>
                  </a:lnTo>
                  <a:lnTo>
                    <a:pt x="60274" y="20269"/>
                  </a:lnTo>
                  <a:lnTo>
                    <a:pt x="73750" y="21436"/>
                  </a:lnTo>
                  <a:lnTo>
                    <a:pt x="85644" y="24936"/>
                  </a:lnTo>
                  <a:lnTo>
                    <a:pt x="95953" y="30770"/>
                  </a:lnTo>
                  <a:lnTo>
                    <a:pt x="103540" y="37871"/>
                  </a:lnTo>
                  <a:lnTo>
                    <a:pt x="54051" y="37871"/>
                  </a:lnTo>
                  <a:lnTo>
                    <a:pt x="48361" y="38938"/>
                  </a:lnTo>
                  <a:lnTo>
                    <a:pt x="21469" y="68541"/>
                  </a:lnTo>
                  <a:lnTo>
                    <a:pt x="18486" y="91211"/>
                  </a:lnTo>
                  <a:lnTo>
                    <a:pt x="18593" y="120406"/>
                  </a:lnTo>
                  <a:lnTo>
                    <a:pt x="33648" y="161220"/>
                  </a:lnTo>
                  <a:lnTo>
                    <a:pt x="54051" y="169887"/>
                  </a:lnTo>
                  <a:lnTo>
                    <a:pt x="103255" y="169887"/>
                  </a:lnTo>
                  <a:lnTo>
                    <a:pt x="95953" y="176722"/>
                  </a:lnTo>
                  <a:lnTo>
                    <a:pt x="85644" y="182556"/>
                  </a:lnTo>
                  <a:lnTo>
                    <a:pt x="73750" y="186056"/>
                  </a:lnTo>
                  <a:lnTo>
                    <a:pt x="60274" y="187223"/>
                  </a:lnTo>
                  <a:close/>
                </a:path>
                <a:path w="2164080" h="249554">
                  <a:moveTo>
                    <a:pt x="103255" y="169887"/>
                  </a:moveTo>
                  <a:lnTo>
                    <a:pt x="66497" y="169887"/>
                  </a:lnTo>
                  <a:lnTo>
                    <a:pt x="72186" y="168821"/>
                  </a:lnTo>
                  <a:lnTo>
                    <a:pt x="82499" y="164553"/>
                  </a:lnTo>
                  <a:lnTo>
                    <a:pt x="101379" y="127182"/>
                  </a:lnTo>
                  <a:lnTo>
                    <a:pt x="102062" y="91211"/>
                  </a:lnTo>
                  <a:lnTo>
                    <a:pt x="101954" y="87094"/>
                  </a:lnTo>
                  <a:lnTo>
                    <a:pt x="86899" y="46539"/>
                  </a:lnTo>
                  <a:lnTo>
                    <a:pt x="66497" y="37871"/>
                  </a:lnTo>
                  <a:lnTo>
                    <a:pt x="103540" y="37871"/>
                  </a:lnTo>
                  <a:lnTo>
                    <a:pt x="119556" y="75342"/>
                  </a:lnTo>
                  <a:lnTo>
                    <a:pt x="120548" y="116281"/>
                  </a:lnTo>
                  <a:lnTo>
                    <a:pt x="119556" y="132149"/>
                  </a:lnTo>
                  <a:lnTo>
                    <a:pt x="116581" y="146151"/>
                  </a:lnTo>
                  <a:lnTo>
                    <a:pt x="111622" y="158286"/>
                  </a:lnTo>
                  <a:lnTo>
                    <a:pt x="104679" y="168554"/>
                  </a:lnTo>
                  <a:lnTo>
                    <a:pt x="103255" y="169887"/>
                  </a:lnTo>
                  <a:close/>
                </a:path>
                <a:path w="2164080" h="249554">
                  <a:moveTo>
                    <a:pt x="404050" y="85877"/>
                  </a:moveTo>
                  <a:lnTo>
                    <a:pt x="247230" y="85877"/>
                  </a:lnTo>
                  <a:lnTo>
                    <a:pt x="247230" y="10934"/>
                  </a:lnTo>
                  <a:lnTo>
                    <a:pt x="402716" y="10934"/>
                  </a:lnTo>
                  <a:lnTo>
                    <a:pt x="402716" y="26936"/>
                  </a:lnTo>
                  <a:lnTo>
                    <a:pt x="265633" y="26936"/>
                  </a:lnTo>
                  <a:lnTo>
                    <a:pt x="265633" y="69875"/>
                  </a:lnTo>
                  <a:lnTo>
                    <a:pt x="404050" y="69875"/>
                  </a:lnTo>
                  <a:lnTo>
                    <a:pt x="404050" y="85877"/>
                  </a:lnTo>
                  <a:close/>
                </a:path>
                <a:path w="2164080" h="249554">
                  <a:moveTo>
                    <a:pt x="411251" y="248030"/>
                  </a:moveTo>
                  <a:lnTo>
                    <a:pt x="246697" y="248030"/>
                  </a:lnTo>
                  <a:lnTo>
                    <a:pt x="246697" y="190690"/>
                  </a:lnTo>
                  <a:lnTo>
                    <a:pt x="385648" y="190690"/>
                  </a:lnTo>
                  <a:lnTo>
                    <a:pt x="385648" y="164820"/>
                  </a:lnTo>
                  <a:lnTo>
                    <a:pt x="245364" y="164820"/>
                  </a:lnTo>
                  <a:lnTo>
                    <a:pt x="245364" y="149085"/>
                  </a:lnTo>
                  <a:lnTo>
                    <a:pt x="404050" y="149085"/>
                  </a:lnTo>
                  <a:lnTo>
                    <a:pt x="404050" y="206159"/>
                  </a:lnTo>
                  <a:lnTo>
                    <a:pt x="265099" y="206159"/>
                  </a:lnTo>
                  <a:lnTo>
                    <a:pt x="265099" y="232295"/>
                  </a:lnTo>
                  <a:lnTo>
                    <a:pt x="411251" y="232295"/>
                  </a:lnTo>
                  <a:lnTo>
                    <a:pt x="411251" y="248030"/>
                  </a:lnTo>
                  <a:close/>
                </a:path>
                <a:path w="2164080" h="249554">
                  <a:moveTo>
                    <a:pt x="437387" y="125348"/>
                  </a:moveTo>
                  <a:lnTo>
                    <a:pt x="213360" y="125348"/>
                  </a:lnTo>
                  <a:lnTo>
                    <a:pt x="213360" y="109346"/>
                  </a:lnTo>
                  <a:lnTo>
                    <a:pt x="437387" y="109346"/>
                  </a:lnTo>
                  <a:lnTo>
                    <a:pt x="437387" y="125348"/>
                  </a:lnTo>
                  <a:close/>
                </a:path>
                <a:path w="2164080" h="249554">
                  <a:moveTo>
                    <a:pt x="681685" y="117081"/>
                  </a:moveTo>
                  <a:lnTo>
                    <a:pt x="523798" y="117081"/>
                  </a:lnTo>
                  <a:lnTo>
                    <a:pt x="523798" y="12534"/>
                  </a:lnTo>
                  <a:lnTo>
                    <a:pt x="542201" y="12534"/>
                  </a:lnTo>
                  <a:lnTo>
                    <a:pt x="542201" y="49072"/>
                  </a:lnTo>
                  <a:lnTo>
                    <a:pt x="681685" y="49072"/>
                  </a:lnTo>
                  <a:lnTo>
                    <a:pt x="681685" y="65341"/>
                  </a:lnTo>
                  <a:lnTo>
                    <a:pt x="542201" y="65341"/>
                  </a:lnTo>
                  <a:lnTo>
                    <a:pt x="542201" y="101345"/>
                  </a:lnTo>
                  <a:lnTo>
                    <a:pt x="681685" y="101345"/>
                  </a:lnTo>
                  <a:lnTo>
                    <a:pt x="681685" y="117081"/>
                  </a:lnTo>
                  <a:close/>
                </a:path>
                <a:path w="2164080" h="249554">
                  <a:moveTo>
                    <a:pt x="681685" y="49072"/>
                  </a:moveTo>
                  <a:lnTo>
                    <a:pt x="663282" y="49072"/>
                  </a:lnTo>
                  <a:lnTo>
                    <a:pt x="663282" y="12534"/>
                  </a:lnTo>
                  <a:lnTo>
                    <a:pt x="681685" y="12534"/>
                  </a:lnTo>
                  <a:lnTo>
                    <a:pt x="681685" y="49072"/>
                  </a:lnTo>
                  <a:close/>
                </a:path>
                <a:path w="2164080" h="249554">
                  <a:moveTo>
                    <a:pt x="681685" y="101345"/>
                  </a:moveTo>
                  <a:lnTo>
                    <a:pt x="663282" y="101345"/>
                  </a:lnTo>
                  <a:lnTo>
                    <a:pt x="663282" y="65341"/>
                  </a:lnTo>
                  <a:lnTo>
                    <a:pt x="681685" y="65341"/>
                  </a:lnTo>
                  <a:lnTo>
                    <a:pt x="681685" y="101345"/>
                  </a:lnTo>
                  <a:close/>
                </a:path>
                <a:path w="2164080" h="249554">
                  <a:moveTo>
                    <a:pt x="714756" y="165887"/>
                  </a:moveTo>
                  <a:lnTo>
                    <a:pt x="490728" y="165887"/>
                  </a:lnTo>
                  <a:lnTo>
                    <a:pt x="490728" y="149618"/>
                  </a:lnTo>
                  <a:lnTo>
                    <a:pt x="714756" y="149618"/>
                  </a:lnTo>
                  <a:lnTo>
                    <a:pt x="714756" y="165887"/>
                  </a:lnTo>
                  <a:close/>
                </a:path>
                <a:path w="2164080" h="249554">
                  <a:moveTo>
                    <a:pt x="612343" y="246964"/>
                  </a:moveTo>
                  <a:lnTo>
                    <a:pt x="593407" y="246964"/>
                  </a:lnTo>
                  <a:lnTo>
                    <a:pt x="593407" y="165887"/>
                  </a:lnTo>
                  <a:lnTo>
                    <a:pt x="612343" y="165887"/>
                  </a:lnTo>
                  <a:lnTo>
                    <a:pt x="612343" y="246964"/>
                  </a:lnTo>
                  <a:close/>
                </a:path>
                <a:path w="2164080" h="249554">
                  <a:moveTo>
                    <a:pt x="938784" y="133883"/>
                  </a:moveTo>
                  <a:lnTo>
                    <a:pt x="714756" y="133883"/>
                  </a:lnTo>
                  <a:lnTo>
                    <a:pt x="714756" y="117881"/>
                  </a:lnTo>
                  <a:lnTo>
                    <a:pt x="938784" y="117881"/>
                  </a:lnTo>
                  <a:lnTo>
                    <a:pt x="938784" y="133883"/>
                  </a:lnTo>
                  <a:close/>
                </a:path>
                <a:path w="2164080" h="249554">
                  <a:moveTo>
                    <a:pt x="836104" y="165887"/>
                  </a:moveTo>
                  <a:lnTo>
                    <a:pt x="817435" y="165887"/>
                  </a:lnTo>
                  <a:lnTo>
                    <a:pt x="817435" y="133883"/>
                  </a:lnTo>
                  <a:lnTo>
                    <a:pt x="836104" y="133883"/>
                  </a:lnTo>
                  <a:lnTo>
                    <a:pt x="836104" y="165887"/>
                  </a:lnTo>
                  <a:close/>
                </a:path>
                <a:path w="2164080" h="249554">
                  <a:moveTo>
                    <a:pt x="905979" y="246430"/>
                  </a:moveTo>
                  <a:lnTo>
                    <a:pt x="747560" y="246430"/>
                  </a:lnTo>
                  <a:lnTo>
                    <a:pt x="747560" y="165887"/>
                  </a:lnTo>
                  <a:lnTo>
                    <a:pt x="905979" y="165887"/>
                  </a:lnTo>
                  <a:lnTo>
                    <a:pt x="905979" y="182422"/>
                  </a:lnTo>
                  <a:lnTo>
                    <a:pt x="765695" y="182422"/>
                  </a:lnTo>
                  <a:lnTo>
                    <a:pt x="765695" y="229628"/>
                  </a:lnTo>
                  <a:lnTo>
                    <a:pt x="905979" y="229628"/>
                  </a:lnTo>
                  <a:lnTo>
                    <a:pt x="905979" y="246430"/>
                  </a:lnTo>
                  <a:close/>
                </a:path>
                <a:path w="2164080" h="249554">
                  <a:moveTo>
                    <a:pt x="905979" y="229628"/>
                  </a:moveTo>
                  <a:lnTo>
                    <a:pt x="887844" y="229628"/>
                  </a:lnTo>
                  <a:lnTo>
                    <a:pt x="887844" y="182422"/>
                  </a:lnTo>
                  <a:lnTo>
                    <a:pt x="905979" y="182422"/>
                  </a:lnTo>
                  <a:lnTo>
                    <a:pt x="905979" y="229628"/>
                  </a:lnTo>
                  <a:close/>
                </a:path>
                <a:path w="2164080" h="249554">
                  <a:moveTo>
                    <a:pt x="912380" y="28536"/>
                  </a:moveTo>
                  <a:lnTo>
                    <a:pt x="741159" y="28536"/>
                  </a:lnTo>
                  <a:lnTo>
                    <a:pt x="741159" y="13068"/>
                  </a:lnTo>
                  <a:lnTo>
                    <a:pt x="912380" y="13068"/>
                  </a:lnTo>
                  <a:lnTo>
                    <a:pt x="912380" y="28536"/>
                  </a:lnTo>
                  <a:close/>
                </a:path>
                <a:path w="2164080" h="249554">
                  <a:moveTo>
                    <a:pt x="794766" y="79743"/>
                  </a:moveTo>
                  <a:lnTo>
                    <a:pt x="776097" y="79743"/>
                  </a:lnTo>
                  <a:lnTo>
                    <a:pt x="776097" y="28536"/>
                  </a:lnTo>
                  <a:lnTo>
                    <a:pt x="794766" y="28536"/>
                  </a:lnTo>
                  <a:lnTo>
                    <a:pt x="794766" y="79743"/>
                  </a:lnTo>
                  <a:close/>
                </a:path>
                <a:path w="2164080" h="249554">
                  <a:moveTo>
                    <a:pt x="877443" y="79743"/>
                  </a:moveTo>
                  <a:lnTo>
                    <a:pt x="858774" y="79743"/>
                  </a:lnTo>
                  <a:lnTo>
                    <a:pt x="858774" y="28536"/>
                  </a:lnTo>
                  <a:lnTo>
                    <a:pt x="877443" y="28536"/>
                  </a:lnTo>
                  <a:lnTo>
                    <a:pt x="877443" y="79743"/>
                  </a:lnTo>
                  <a:close/>
                </a:path>
                <a:path w="2164080" h="249554">
                  <a:moveTo>
                    <a:pt x="913447" y="95211"/>
                  </a:moveTo>
                  <a:lnTo>
                    <a:pt x="740092" y="95211"/>
                  </a:lnTo>
                  <a:lnTo>
                    <a:pt x="740092" y="79743"/>
                  </a:lnTo>
                  <a:lnTo>
                    <a:pt x="913447" y="79743"/>
                  </a:lnTo>
                  <a:lnTo>
                    <a:pt x="913447" y="95211"/>
                  </a:lnTo>
                  <a:close/>
                </a:path>
                <a:path w="2164080" h="249554">
                  <a:moveTo>
                    <a:pt x="1146810" y="246964"/>
                  </a:moveTo>
                  <a:lnTo>
                    <a:pt x="1127874" y="246964"/>
                  </a:lnTo>
                  <a:lnTo>
                    <a:pt x="1127874" y="3200"/>
                  </a:lnTo>
                  <a:lnTo>
                    <a:pt x="1146810" y="3200"/>
                  </a:lnTo>
                  <a:lnTo>
                    <a:pt x="1146810" y="246964"/>
                  </a:lnTo>
                  <a:close/>
                </a:path>
                <a:path w="2164080" h="249554">
                  <a:moveTo>
                    <a:pt x="947585" y="193357"/>
                  </a:moveTo>
                  <a:lnTo>
                    <a:pt x="947585" y="176822"/>
                  </a:lnTo>
                  <a:lnTo>
                    <a:pt x="987815" y="176672"/>
                  </a:lnTo>
                  <a:lnTo>
                    <a:pt x="1032154" y="175930"/>
                  </a:lnTo>
                  <a:lnTo>
                    <a:pt x="1077468" y="173755"/>
                  </a:lnTo>
                  <a:lnTo>
                    <a:pt x="1109205" y="170954"/>
                  </a:lnTo>
                  <a:lnTo>
                    <a:pt x="1110805" y="187223"/>
                  </a:lnTo>
                  <a:lnTo>
                    <a:pt x="1069900" y="190598"/>
                  </a:lnTo>
                  <a:lnTo>
                    <a:pt x="1012593" y="192924"/>
                  </a:lnTo>
                  <a:lnTo>
                    <a:pt x="947585" y="193357"/>
                  </a:lnTo>
                  <a:close/>
                </a:path>
                <a:path w="2164080" h="249554">
                  <a:moveTo>
                    <a:pt x="1032573" y="135216"/>
                  </a:moveTo>
                  <a:lnTo>
                    <a:pt x="1015149" y="135216"/>
                  </a:lnTo>
                  <a:lnTo>
                    <a:pt x="1006970" y="133883"/>
                  </a:lnTo>
                  <a:lnTo>
                    <a:pt x="973410" y="115658"/>
                  </a:lnTo>
                  <a:lnTo>
                    <a:pt x="960386" y="91033"/>
                  </a:lnTo>
                  <a:lnTo>
                    <a:pt x="960386" y="63652"/>
                  </a:lnTo>
                  <a:lnTo>
                    <a:pt x="984967" y="29781"/>
                  </a:lnTo>
                  <a:lnTo>
                    <a:pt x="1015149" y="19469"/>
                  </a:lnTo>
                  <a:lnTo>
                    <a:pt x="1032573" y="19469"/>
                  </a:lnTo>
                  <a:lnTo>
                    <a:pt x="1040752" y="20802"/>
                  </a:lnTo>
                  <a:lnTo>
                    <a:pt x="1056043" y="26136"/>
                  </a:lnTo>
                  <a:lnTo>
                    <a:pt x="1062755" y="29781"/>
                  </a:lnTo>
                  <a:lnTo>
                    <a:pt x="1070533" y="36004"/>
                  </a:lnTo>
                  <a:lnTo>
                    <a:pt x="1017993" y="36004"/>
                  </a:lnTo>
                  <a:lnTo>
                    <a:pt x="1012348" y="36937"/>
                  </a:lnTo>
                  <a:lnTo>
                    <a:pt x="979766" y="62363"/>
                  </a:lnTo>
                  <a:lnTo>
                    <a:pt x="978522" y="67030"/>
                  </a:lnTo>
                  <a:lnTo>
                    <a:pt x="978522" y="87655"/>
                  </a:lnTo>
                  <a:lnTo>
                    <a:pt x="1012348" y="117748"/>
                  </a:lnTo>
                  <a:lnTo>
                    <a:pt x="1017993" y="118681"/>
                  </a:lnTo>
                  <a:lnTo>
                    <a:pt x="1070533" y="118681"/>
                  </a:lnTo>
                  <a:lnTo>
                    <a:pt x="1062755" y="124904"/>
                  </a:lnTo>
                  <a:lnTo>
                    <a:pt x="1056043" y="128549"/>
                  </a:lnTo>
                  <a:lnTo>
                    <a:pt x="1040752" y="133883"/>
                  </a:lnTo>
                  <a:lnTo>
                    <a:pt x="1032573" y="135216"/>
                  </a:lnTo>
                  <a:close/>
                </a:path>
                <a:path w="2164080" h="249554">
                  <a:moveTo>
                    <a:pt x="1070533" y="118681"/>
                  </a:moveTo>
                  <a:lnTo>
                    <a:pt x="1029728" y="118681"/>
                  </a:lnTo>
                  <a:lnTo>
                    <a:pt x="1035373" y="117748"/>
                  </a:lnTo>
                  <a:lnTo>
                    <a:pt x="1046219" y="114014"/>
                  </a:lnTo>
                  <a:lnTo>
                    <a:pt x="1069200" y="87655"/>
                  </a:lnTo>
                  <a:lnTo>
                    <a:pt x="1069200" y="67030"/>
                  </a:lnTo>
                  <a:lnTo>
                    <a:pt x="1035373" y="36937"/>
                  </a:lnTo>
                  <a:lnTo>
                    <a:pt x="1029728" y="36004"/>
                  </a:lnTo>
                  <a:lnTo>
                    <a:pt x="1070533" y="36004"/>
                  </a:lnTo>
                  <a:lnTo>
                    <a:pt x="1087335" y="91033"/>
                  </a:lnTo>
                  <a:lnTo>
                    <a:pt x="1085646" y="97789"/>
                  </a:lnTo>
                  <a:lnTo>
                    <a:pt x="1078890" y="110235"/>
                  </a:lnTo>
                  <a:lnTo>
                    <a:pt x="1074312" y="115658"/>
                  </a:lnTo>
                  <a:lnTo>
                    <a:pt x="1070533" y="118681"/>
                  </a:lnTo>
                  <a:close/>
                </a:path>
                <a:path w="2164080" h="249554">
                  <a:moveTo>
                    <a:pt x="1385506" y="59474"/>
                  </a:moveTo>
                  <a:lnTo>
                    <a:pt x="1366837" y="59474"/>
                  </a:lnTo>
                  <a:lnTo>
                    <a:pt x="1366837" y="8267"/>
                  </a:lnTo>
                  <a:lnTo>
                    <a:pt x="1385506" y="8267"/>
                  </a:lnTo>
                  <a:lnTo>
                    <a:pt x="1385506" y="59474"/>
                  </a:lnTo>
                  <a:close/>
                </a:path>
                <a:path w="2164080" h="249554">
                  <a:moveTo>
                    <a:pt x="1280960" y="185889"/>
                  </a:moveTo>
                  <a:lnTo>
                    <a:pt x="1241621" y="167754"/>
                  </a:lnTo>
                  <a:lnTo>
                    <a:pt x="1229745" y="131399"/>
                  </a:lnTo>
                  <a:lnTo>
                    <a:pt x="1228953" y="115214"/>
                  </a:lnTo>
                  <a:lnTo>
                    <a:pt x="1228953" y="93344"/>
                  </a:lnTo>
                  <a:lnTo>
                    <a:pt x="1236079" y="50889"/>
                  </a:lnTo>
                  <a:lnTo>
                    <a:pt x="1268500" y="23802"/>
                  </a:lnTo>
                  <a:lnTo>
                    <a:pt x="1280960" y="22669"/>
                  </a:lnTo>
                  <a:lnTo>
                    <a:pt x="1289977" y="23252"/>
                  </a:lnTo>
                  <a:lnTo>
                    <a:pt x="1319154" y="40004"/>
                  </a:lnTo>
                  <a:lnTo>
                    <a:pt x="1280960" y="40004"/>
                  </a:lnTo>
                  <a:lnTo>
                    <a:pt x="1272642" y="40880"/>
                  </a:lnTo>
                  <a:lnTo>
                    <a:pt x="1249089" y="71375"/>
                  </a:lnTo>
                  <a:lnTo>
                    <a:pt x="1247172" y="115214"/>
                  </a:lnTo>
                  <a:lnTo>
                    <a:pt x="1247589" y="125974"/>
                  </a:lnTo>
                  <a:lnTo>
                    <a:pt x="1265558" y="165053"/>
                  </a:lnTo>
                  <a:lnTo>
                    <a:pt x="1280960" y="168554"/>
                  </a:lnTo>
                  <a:lnTo>
                    <a:pt x="1318723" y="168554"/>
                  </a:lnTo>
                  <a:lnTo>
                    <a:pt x="1311897" y="176422"/>
                  </a:lnTo>
                  <a:lnTo>
                    <a:pt x="1298162" y="183522"/>
                  </a:lnTo>
                  <a:lnTo>
                    <a:pt x="1280960" y="185889"/>
                  </a:lnTo>
                  <a:close/>
                </a:path>
                <a:path w="2164080" h="249554">
                  <a:moveTo>
                    <a:pt x="1318723" y="168554"/>
                  </a:moveTo>
                  <a:lnTo>
                    <a:pt x="1280960" y="168554"/>
                  </a:lnTo>
                  <a:lnTo>
                    <a:pt x="1289277" y="167679"/>
                  </a:lnTo>
                  <a:lnTo>
                    <a:pt x="1296362" y="165053"/>
                  </a:lnTo>
                  <a:lnTo>
                    <a:pt x="1314330" y="125974"/>
                  </a:lnTo>
                  <a:lnTo>
                    <a:pt x="1314748" y="115214"/>
                  </a:lnTo>
                  <a:lnTo>
                    <a:pt x="1314748" y="93344"/>
                  </a:lnTo>
                  <a:lnTo>
                    <a:pt x="1306830" y="54006"/>
                  </a:lnTo>
                  <a:lnTo>
                    <a:pt x="1280960" y="40004"/>
                  </a:lnTo>
                  <a:lnTo>
                    <a:pt x="1319154" y="40004"/>
                  </a:lnTo>
                  <a:lnTo>
                    <a:pt x="1321765" y="43538"/>
                  </a:lnTo>
                  <a:lnTo>
                    <a:pt x="1325632" y="50956"/>
                  </a:lnTo>
                  <a:lnTo>
                    <a:pt x="1328699" y="59474"/>
                  </a:lnTo>
                  <a:lnTo>
                    <a:pt x="1385506" y="59474"/>
                  </a:lnTo>
                  <a:lnTo>
                    <a:pt x="1385506" y="76009"/>
                  </a:lnTo>
                  <a:lnTo>
                    <a:pt x="1331899" y="76009"/>
                  </a:lnTo>
                  <a:lnTo>
                    <a:pt x="1332255" y="78854"/>
                  </a:lnTo>
                  <a:lnTo>
                    <a:pt x="1332522" y="81699"/>
                  </a:lnTo>
                  <a:lnTo>
                    <a:pt x="1332877" y="87388"/>
                  </a:lnTo>
                  <a:lnTo>
                    <a:pt x="1332966" y="121081"/>
                  </a:lnTo>
                  <a:lnTo>
                    <a:pt x="1332699" y="126504"/>
                  </a:lnTo>
                  <a:lnTo>
                    <a:pt x="1332166" y="131483"/>
                  </a:lnTo>
                  <a:lnTo>
                    <a:pt x="1385506" y="131483"/>
                  </a:lnTo>
                  <a:lnTo>
                    <a:pt x="1385506" y="148018"/>
                  </a:lnTo>
                  <a:lnTo>
                    <a:pt x="1328966" y="148018"/>
                  </a:lnTo>
                  <a:lnTo>
                    <a:pt x="1322165" y="164587"/>
                  </a:lnTo>
                  <a:lnTo>
                    <a:pt x="1318723" y="168554"/>
                  </a:lnTo>
                  <a:close/>
                </a:path>
                <a:path w="2164080" h="249554">
                  <a:moveTo>
                    <a:pt x="1385506" y="131483"/>
                  </a:moveTo>
                  <a:lnTo>
                    <a:pt x="1366837" y="131483"/>
                  </a:lnTo>
                  <a:lnTo>
                    <a:pt x="1366837" y="76009"/>
                  </a:lnTo>
                  <a:lnTo>
                    <a:pt x="1385506" y="76009"/>
                  </a:lnTo>
                  <a:lnTo>
                    <a:pt x="1385506" y="131483"/>
                  </a:lnTo>
                  <a:close/>
                </a:path>
                <a:path w="2164080" h="249554">
                  <a:moveTo>
                    <a:pt x="1385506" y="234962"/>
                  </a:moveTo>
                  <a:lnTo>
                    <a:pt x="1366837" y="234962"/>
                  </a:lnTo>
                  <a:lnTo>
                    <a:pt x="1366837" y="148018"/>
                  </a:lnTo>
                  <a:lnTo>
                    <a:pt x="1385506" y="148018"/>
                  </a:lnTo>
                  <a:lnTo>
                    <a:pt x="1385506" y="234962"/>
                  </a:lnTo>
                  <a:close/>
                </a:path>
                <a:path w="2164080" h="249554">
                  <a:moveTo>
                    <a:pt x="1431378" y="246964"/>
                  </a:moveTo>
                  <a:lnTo>
                    <a:pt x="1412709" y="246964"/>
                  </a:lnTo>
                  <a:lnTo>
                    <a:pt x="1412709" y="3200"/>
                  </a:lnTo>
                  <a:lnTo>
                    <a:pt x="1431378" y="3200"/>
                  </a:lnTo>
                  <a:lnTo>
                    <a:pt x="1431378" y="246964"/>
                  </a:lnTo>
                  <a:close/>
                </a:path>
                <a:path w="2164080" h="249554">
                  <a:moveTo>
                    <a:pt x="1569529" y="25603"/>
                  </a:moveTo>
                  <a:lnTo>
                    <a:pt x="1550593" y="25603"/>
                  </a:lnTo>
                  <a:lnTo>
                    <a:pt x="1550593" y="0"/>
                  </a:lnTo>
                  <a:lnTo>
                    <a:pt x="1569529" y="0"/>
                  </a:lnTo>
                  <a:lnTo>
                    <a:pt x="1569529" y="25603"/>
                  </a:lnTo>
                  <a:close/>
                </a:path>
                <a:path w="2164080" h="249554">
                  <a:moveTo>
                    <a:pt x="1643672" y="41605"/>
                  </a:moveTo>
                  <a:lnTo>
                    <a:pt x="1476717" y="41605"/>
                  </a:lnTo>
                  <a:lnTo>
                    <a:pt x="1476717" y="25603"/>
                  </a:lnTo>
                  <a:lnTo>
                    <a:pt x="1643672" y="25603"/>
                  </a:lnTo>
                  <a:lnTo>
                    <a:pt x="1643672" y="41605"/>
                  </a:lnTo>
                  <a:close/>
                </a:path>
                <a:path w="2164080" h="249554">
                  <a:moveTo>
                    <a:pt x="1473250" y="109613"/>
                  </a:moveTo>
                  <a:lnTo>
                    <a:pt x="1466583" y="94411"/>
                  </a:lnTo>
                  <a:lnTo>
                    <a:pt x="1475567" y="91786"/>
                  </a:lnTo>
                  <a:lnTo>
                    <a:pt x="1499920" y="84410"/>
                  </a:lnTo>
                  <a:lnTo>
                    <a:pt x="1541125" y="67697"/>
                  </a:lnTo>
                  <a:lnTo>
                    <a:pt x="1550593" y="41605"/>
                  </a:lnTo>
                  <a:lnTo>
                    <a:pt x="1569529" y="41605"/>
                  </a:lnTo>
                  <a:lnTo>
                    <a:pt x="1588869" y="73342"/>
                  </a:lnTo>
                  <a:lnTo>
                    <a:pt x="1559928" y="73342"/>
                  </a:lnTo>
                  <a:lnTo>
                    <a:pt x="1524457" y="93167"/>
                  </a:lnTo>
                  <a:lnTo>
                    <a:pt x="1516589" y="95923"/>
                  </a:lnTo>
                  <a:lnTo>
                    <a:pt x="1473250" y="109613"/>
                  </a:lnTo>
                  <a:close/>
                </a:path>
                <a:path w="2164080" h="249554">
                  <a:moveTo>
                    <a:pt x="1646872" y="109080"/>
                  </a:moveTo>
                  <a:lnTo>
                    <a:pt x="1620169" y="101029"/>
                  </a:lnTo>
                  <a:lnTo>
                    <a:pt x="1603311" y="95656"/>
                  </a:lnTo>
                  <a:lnTo>
                    <a:pt x="1595488" y="92900"/>
                  </a:lnTo>
                  <a:lnTo>
                    <a:pt x="1589265" y="90411"/>
                  </a:lnTo>
                  <a:lnTo>
                    <a:pt x="1584109" y="88455"/>
                  </a:lnTo>
                  <a:lnTo>
                    <a:pt x="1560195" y="73342"/>
                  </a:lnTo>
                  <a:lnTo>
                    <a:pt x="1588869" y="73342"/>
                  </a:lnTo>
                  <a:lnTo>
                    <a:pt x="1589443" y="73609"/>
                  </a:lnTo>
                  <a:lnTo>
                    <a:pt x="1595363" y="75831"/>
                  </a:lnTo>
                  <a:lnTo>
                    <a:pt x="1635004" y="88977"/>
                  </a:lnTo>
                  <a:lnTo>
                    <a:pt x="1653273" y="94145"/>
                  </a:lnTo>
                  <a:lnTo>
                    <a:pt x="1646872" y="109080"/>
                  </a:lnTo>
                  <a:close/>
                </a:path>
                <a:path w="2164080" h="249554">
                  <a:moveTo>
                    <a:pt x="1639938" y="249097"/>
                  </a:moveTo>
                  <a:lnTo>
                    <a:pt x="1621269" y="249097"/>
                  </a:lnTo>
                  <a:lnTo>
                    <a:pt x="1621269" y="187490"/>
                  </a:lnTo>
                  <a:lnTo>
                    <a:pt x="1476717" y="187490"/>
                  </a:lnTo>
                  <a:lnTo>
                    <a:pt x="1476717" y="171221"/>
                  </a:lnTo>
                  <a:lnTo>
                    <a:pt x="1639938" y="171221"/>
                  </a:lnTo>
                  <a:lnTo>
                    <a:pt x="1639938" y="249097"/>
                  </a:lnTo>
                  <a:close/>
                </a:path>
                <a:path w="2164080" h="249554">
                  <a:moveTo>
                    <a:pt x="1672209" y="141884"/>
                  </a:moveTo>
                  <a:lnTo>
                    <a:pt x="1448181" y="141884"/>
                  </a:lnTo>
                  <a:lnTo>
                    <a:pt x="1448181" y="125615"/>
                  </a:lnTo>
                  <a:lnTo>
                    <a:pt x="1672209" y="125615"/>
                  </a:lnTo>
                  <a:lnTo>
                    <a:pt x="1672209" y="141884"/>
                  </a:lnTo>
                  <a:close/>
                </a:path>
                <a:path w="2164080" h="249554">
                  <a:moveTo>
                    <a:pt x="1916239" y="135750"/>
                  </a:moveTo>
                  <a:lnTo>
                    <a:pt x="1758886" y="135750"/>
                  </a:lnTo>
                  <a:lnTo>
                    <a:pt x="1758886" y="24269"/>
                  </a:lnTo>
                  <a:lnTo>
                    <a:pt x="1916239" y="24269"/>
                  </a:lnTo>
                  <a:lnTo>
                    <a:pt x="1916239" y="40805"/>
                  </a:lnTo>
                  <a:lnTo>
                    <a:pt x="1777555" y="40805"/>
                  </a:lnTo>
                  <a:lnTo>
                    <a:pt x="1777555" y="119214"/>
                  </a:lnTo>
                  <a:lnTo>
                    <a:pt x="1916239" y="119214"/>
                  </a:lnTo>
                  <a:lnTo>
                    <a:pt x="1916239" y="135750"/>
                  </a:lnTo>
                  <a:close/>
                </a:path>
                <a:path w="2164080" h="249554">
                  <a:moveTo>
                    <a:pt x="1916239" y="119214"/>
                  </a:moveTo>
                  <a:lnTo>
                    <a:pt x="1897570" y="119214"/>
                  </a:lnTo>
                  <a:lnTo>
                    <a:pt x="1897570" y="40805"/>
                  </a:lnTo>
                  <a:lnTo>
                    <a:pt x="1916239" y="40805"/>
                  </a:lnTo>
                  <a:lnTo>
                    <a:pt x="1916239" y="119214"/>
                  </a:lnTo>
                  <a:close/>
                </a:path>
                <a:path w="2164080" h="249554">
                  <a:moveTo>
                    <a:pt x="1846897" y="196291"/>
                  </a:moveTo>
                  <a:lnTo>
                    <a:pt x="1828228" y="196291"/>
                  </a:lnTo>
                  <a:lnTo>
                    <a:pt x="1828228" y="135750"/>
                  </a:lnTo>
                  <a:lnTo>
                    <a:pt x="1846897" y="135750"/>
                  </a:lnTo>
                  <a:lnTo>
                    <a:pt x="1846897" y="196291"/>
                  </a:lnTo>
                  <a:close/>
                </a:path>
                <a:path w="2164080" h="249554">
                  <a:moveTo>
                    <a:pt x="1949577" y="212559"/>
                  </a:moveTo>
                  <a:lnTo>
                    <a:pt x="1725549" y="212559"/>
                  </a:lnTo>
                  <a:lnTo>
                    <a:pt x="1725549" y="196291"/>
                  </a:lnTo>
                  <a:lnTo>
                    <a:pt x="1949577" y="196291"/>
                  </a:lnTo>
                  <a:lnTo>
                    <a:pt x="1949577" y="212559"/>
                  </a:lnTo>
                  <a:close/>
                </a:path>
                <a:path w="2164080" h="249554">
                  <a:moveTo>
                    <a:pt x="2163470" y="247764"/>
                  </a:moveTo>
                  <a:lnTo>
                    <a:pt x="2004517" y="247764"/>
                  </a:lnTo>
                  <a:lnTo>
                    <a:pt x="2004517" y="185356"/>
                  </a:lnTo>
                  <a:lnTo>
                    <a:pt x="2138667" y="185356"/>
                  </a:lnTo>
                  <a:lnTo>
                    <a:pt x="2138667" y="155219"/>
                  </a:lnTo>
                  <a:lnTo>
                    <a:pt x="2003183" y="155219"/>
                  </a:lnTo>
                  <a:lnTo>
                    <a:pt x="2003183" y="138950"/>
                  </a:lnTo>
                  <a:lnTo>
                    <a:pt x="2157069" y="138950"/>
                  </a:lnTo>
                  <a:lnTo>
                    <a:pt x="2157069" y="201091"/>
                  </a:lnTo>
                  <a:lnTo>
                    <a:pt x="2022919" y="201091"/>
                  </a:lnTo>
                  <a:lnTo>
                    <a:pt x="2022919" y="231762"/>
                  </a:lnTo>
                  <a:lnTo>
                    <a:pt x="2163470" y="231762"/>
                  </a:lnTo>
                  <a:lnTo>
                    <a:pt x="2163470" y="247764"/>
                  </a:lnTo>
                  <a:close/>
                </a:path>
                <a:path w="2164080" h="249554">
                  <a:moveTo>
                    <a:pt x="2109863" y="124015"/>
                  </a:moveTo>
                  <a:lnTo>
                    <a:pt x="2091461" y="124015"/>
                  </a:lnTo>
                  <a:lnTo>
                    <a:pt x="2091461" y="69875"/>
                  </a:lnTo>
                  <a:lnTo>
                    <a:pt x="2039988" y="69875"/>
                  </a:lnTo>
                  <a:lnTo>
                    <a:pt x="2039988" y="53339"/>
                  </a:lnTo>
                  <a:lnTo>
                    <a:pt x="2091461" y="53339"/>
                  </a:lnTo>
                  <a:lnTo>
                    <a:pt x="2091461" y="6400"/>
                  </a:lnTo>
                  <a:lnTo>
                    <a:pt x="2109863" y="6400"/>
                  </a:lnTo>
                  <a:lnTo>
                    <a:pt x="2109863" y="124015"/>
                  </a:lnTo>
                  <a:close/>
                </a:path>
                <a:path w="2164080" h="249554">
                  <a:moveTo>
                    <a:pt x="1961578" y="114414"/>
                  </a:moveTo>
                  <a:lnTo>
                    <a:pt x="1961578" y="15468"/>
                  </a:lnTo>
                  <a:lnTo>
                    <a:pt x="2053056" y="15468"/>
                  </a:lnTo>
                  <a:lnTo>
                    <a:pt x="2053056" y="32003"/>
                  </a:lnTo>
                  <a:lnTo>
                    <a:pt x="1980247" y="32003"/>
                  </a:lnTo>
                  <a:lnTo>
                    <a:pt x="1980247" y="97878"/>
                  </a:lnTo>
                  <a:lnTo>
                    <a:pt x="2064354" y="97878"/>
                  </a:lnTo>
                  <a:lnTo>
                    <a:pt x="2065858" y="109346"/>
                  </a:lnTo>
                  <a:lnTo>
                    <a:pt x="2021385" y="113597"/>
                  </a:lnTo>
                  <a:lnTo>
                    <a:pt x="2000383" y="114147"/>
                  </a:lnTo>
                  <a:lnTo>
                    <a:pt x="1961578" y="114414"/>
                  </a:lnTo>
                  <a:close/>
                </a:path>
                <a:path w="2164080" h="249554">
                  <a:moveTo>
                    <a:pt x="2064354" y="97878"/>
                  </a:moveTo>
                  <a:lnTo>
                    <a:pt x="1980247" y="97878"/>
                  </a:lnTo>
                  <a:lnTo>
                    <a:pt x="1993849" y="97812"/>
                  </a:lnTo>
                  <a:lnTo>
                    <a:pt x="2013318" y="97434"/>
                  </a:lnTo>
                  <a:lnTo>
                    <a:pt x="2057146" y="93967"/>
                  </a:lnTo>
                  <a:lnTo>
                    <a:pt x="2063724" y="93078"/>
                  </a:lnTo>
                  <a:lnTo>
                    <a:pt x="2064354" y="97878"/>
                  </a:lnTo>
                  <a:close/>
                </a:path>
                <a:path w="2164080" h="249554">
                  <a:moveTo>
                    <a:pt x="2157069" y="124548"/>
                  </a:moveTo>
                  <a:lnTo>
                    <a:pt x="2138667" y="124548"/>
                  </a:lnTo>
                  <a:lnTo>
                    <a:pt x="2138667" y="3200"/>
                  </a:lnTo>
                  <a:lnTo>
                    <a:pt x="2157069" y="3200"/>
                  </a:lnTo>
                  <a:lnTo>
                    <a:pt x="2157069" y="124548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433" y="1368399"/>
              <a:ext cx="194579" cy="24063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0599" y="2184965"/>
            <a:ext cx="147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28163" y="4043324"/>
            <a:ext cx="311467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</a:pPr>
            <a:r>
              <a:rPr sz="2300" i="1" spc="-110" dirty="0">
                <a:latin typeface="Symbol" pitchFamily="2" charset="2"/>
                <a:cs typeface="Cambria"/>
              </a:rPr>
              <a:t></a:t>
            </a:r>
            <a:r>
              <a:rPr sz="1875" i="1" spc="-165" baseline="-24444" dirty="0">
                <a:latin typeface="Times New Roman"/>
                <a:cs typeface="Times New Roman"/>
              </a:rPr>
              <a:t>P</a:t>
            </a:r>
            <a:r>
              <a:rPr sz="1875" i="1" spc="262" baseline="-2444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-140" dirty="0">
                <a:latin typeface="Times New Roman"/>
                <a:cs typeface="Times New Roman"/>
              </a:rPr>
              <a:t> </a:t>
            </a:r>
            <a:r>
              <a:rPr sz="2300" i="1" spc="-155" dirty="0">
                <a:latin typeface="Symbol" pitchFamily="2" charset="2"/>
                <a:cs typeface="Cambria"/>
              </a:rPr>
              <a:t></a:t>
            </a:r>
            <a:r>
              <a:rPr sz="1875" i="1" spc="-232" baseline="-24444" dirty="0">
                <a:latin typeface="Times New Roman"/>
                <a:cs typeface="Times New Roman"/>
              </a:rPr>
              <a:t>o</a:t>
            </a:r>
            <a:r>
              <a:rPr sz="2300" i="1" spc="-155" dirty="0">
                <a:latin typeface="Symbol" pitchFamily="2" charset="2"/>
                <a:cs typeface="Cambria"/>
              </a:rPr>
              <a:t></a:t>
            </a:r>
            <a:r>
              <a:rPr sz="1875" i="1" spc="-232" baseline="-24444" dirty="0">
                <a:latin typeface="Times New Roman"/>
                <a:cs typeface="Times New Roman"/>
              </a:rPr>
              <a:t>o</a:t>
            </a:r>
            <a:r>
              <a:rPr sz="1875" i="1" spc="195" baseline="-24444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Symbol"/>
                <a:cs typeface="Symbol"/>
              </a:rPr>
              <a:t></a:t>
            </a:r>
            <a:r>
              <a:rPr sz="2200" spc="-175" dirty="0">
                <a:latin typeface="Times New Roman"/>
                <a:cs typeface="Times New Roman"/>
              </a:rPr>
              <a:t> </a:t>
            </a:r>
            <a:r>
              <a:rPr sz="2300" i="1" spc="-160" dirty="0">
                <a:latin typeface="Symbol" pitchFamily="2" charset="2"/>
                <a:cs typeface="Cambria"/>
              </a:rPr>
              <a:t></a:t>
            </a:r>
            <a:r>
              <a:rPr sz="1875" i="1" spc="-240" baseline="-24444" dirty="0">
                <a:latin typeface="Times New Roman"/>
                <a:cs typeface="Times New Roman"/>
              </a:rPr>
              <a:t>e</a:t>
            </a:r>
            <a:r>
              <a:rPr sz="2300" i="1" spc="-160" dirty="0">
                <a:latin typeface="Symbol" pitchFamily="2" charset="2"/>
                <a:cs typeface="Cambria"/>
              </a:rPr>
              <a:t></a:t>
            </a:r>
            <a:r>
              <a:rPr sz="1875" i="1" spc="-240" baseline="-24444" dirty="0">
                <a:latin typeface="Times New Roman"/>
                <a:cs typeface="Times New Roman"/>
              </a:rPr>
              <a:t>e</a:t>
            </a:r>
            <a:r>
              <a:rPr sz="1875" i="1" spc="254" baseline="-24444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Symbol"/>
                <a:cs typeface="Symbol"/>
              </a:rPr>
              <a:t></a:t>
            </a:r>
            <a:r>
              <a:rPr sz="2200" spc="-175" dirty="0">
                <a:latin typeface="Times New Roman"/>
                <a:cs typeface="Times New Roman"/>
              </a:rPr>
              <a:t> </a:t>
            </a:r>
            <a:r>
              <a:rPr sz="2300" i="1" spc="-300" dirty="0">
                <a:latin typeface="Symbol" pitchFamily="2" charset="2"/>
                <a:cs typeface="Cambria"/>
              </a:rPr>
              <a:t></a:t>
            </a:r>
            <a:r>
              <a:rPr sz="1875" i="1" spc="-450" baseline="-24444" dirty="0">
                <a:latin typeface="Times New Roman"/>
                <a:cs typeface="Times New Roman"/>
              </a:rPr>
              <a:t>c</a:t>
            </a:r>
            <a:r>
              <a:rPr sz="2300" i="1" spc="-300" dirty="0">
                <a:latin typeface="Symbol" pitchFamily="2" charset="2"/>
                <a:cs typeface="Cambria"/>
              </a:rPr>
              <a:t></a:t>
            </a:r>
            <a:r>
              <a:rPr sz="1875" i="1" spc="-450" baseline="-24444" dirty="0">
                <a:latin typeface="Times New Roman"/>
                <a:cs typeface="Times New Roman"/>
              </a:rPr>
              <a:t>c</a:t>
            </a:r>
            <a:r>
              <a:rPr sz="1875" i="1" spc="-30" baseline="-24444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Symbol"/>
                <a:cs typeface="Symbol"/>
              </a:rPr>
              <a:t></a:t>
            </a:r>
            <a:r>
              <a:rPr sz="2200" spc="-170" dirty="0">
                <a:latin typeface="Times New Roman"/>
                <a:cs typeface="Times New Roman"/>
              </a:rPr>
              <a:t> </a:t>
            </a:r>
            <a:r>
              <a:rPr sz="2300" i="1" spc="-305" dirty="0">
                <a:latin typeface="Symbol" pitchFamily="2" charset="2"/>
                <a:cs typeface="Cambria"/>
              </a:rPr>
              <a:t></a:t>
            </a:r>
            <a:r>
              <a:rPr sz="1875" i="1" spc="-457" baseline="-24444" dirty="0">
                <a:latin typeface="Times New Roman"/>
                <a:cs typeface="Times New Roman"/>
              </a:rPr>
              <a:t>i</a:t>
            </a:r>
            <a:endParaRPr sz="1875" baseline="-24444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33624" y="4114952"/>
            <a:ext cx="1284676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38760" indent="-201295">
              <a:lnSpc>
                <a:spcPct val="100000"/>
              </a:lnSpc>
              <a:spcBef>
                <a:spcPts val="120"/>
              </a:spcBef>
              <a:buSzPct val="95652"/>
              <a:buFont typeface="Symbol"/>
              <a:buChar char=""/>
              <a:tabLst>
                <a:tab pos="239395" algn="l"/>
              </a:tabLst>
            </a:pPr>
            <a:r>
              <a:rPr sz="3450" i="1" spc="-315" baseline="13285" dirty="0">
                <a:latin typeface="Symbol" pitchFamily="2" charset="2"/>
                <a:cs typeface="Cambria"/>
              </a:rPr>
              <a:t></a:t>
            </a:r>
            <a:r>
              <a:rPr sz="1250" i="1" spc="-210" dirty="0">
                <a:latin typeface="Times New Roman"/>
                <a:cs typeface="Times New Roman"/>
              </a:rPr>
              <a:t>s</a:t>
            </a:r>
            <a:r>
              <a:rPr lang="ko-KR" altLang="en-US" sz="1250" i="1" spc="-210" dirty="0">
                <a:latin typeface="Times New Roman"/>
                <a:cs typeface="Times New Roman"/>
              </a:rPr>
              <a:t>  </a:t>
            </a:r>
            <a:r>
              <a:rPr sz="1250" i="1" spc="-210" dirty="0">
                <a:latin typeface="Times New Roman"/>
                <a:cs typeface="Times New Roman"/>
              </a:rPr>
              <a:t>j</a:t>
            </a:r>
            <a:r>
              <a:rPr sz="3450" i="1" spc="-315" baseline="13285" dirty="0">
                <a:latin typeface="Symbol" pitchFamily="2" charset="2"/>
                <a:cs typeface="Cambria"/>
              </a:rPr>
              <a:t></a:t>
            </a:r>
            <a:r>
              <a:rPr sz="3450" i="1" spc="-315" baseline="13285" dirty="0">
                <a:latin typeface="Cambria"/>
                <a:cs typeface="Cambria"/>
              </a:rPr>
              <a:t> </a:t>
            </a:r>
            <a:r>
              <a:rPr sz="1250" i="1" spc="-380" dirty="0">
                <a:latin typeface="Times New Roman"/>
                <a:cs typeface="Times New Roman"/>
              </a:rPr>
              <a:t>s</a:t>
            </a:r>
            <a:r>
              <a:rPr lang="en-US" altLang="ko-KR" sz="1250" i="1" spc="-380" dirty="0">
                <a:latin typeface="Times New Roman"/>
                <a:cs typeface="Times New Roman"/>
              </a:rPr>
              <a:t>. </a:t>
            </a:r>
            <a:r>
              <a:rPr sz="1250" i="1" spc="-380" dirty="0">
                <a:latin typeface="Times New Roman"/>
                <a:cs typeface="Times New Roman"/>
              </a:rPr>
              <a:t>j</a:t>
            </a:r>
            <a:r>
              <a:rPr lang="ko-KR" altLang="en-US" sz="1250" i="1" spc="-380" dirty="0">
                <a:latin typeface="Times New Roman"/>
                <a:cs typeface="Times New Roman"/>
              </a:rPr>
              <a:t> </a:t>
            </a:r>
            <a:endParaRPr sz="1250" dirty="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70686" y="4596932"/>
            <a:ext cx="3266440" cy="1814195"/>
            <a:chOff x="1770686" y="4596932"/>
            <a:chExt cx="3266440" cy="181419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7399" y="4596932"/>
              <a:ext cx="1513694" cy="2087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2727" y="4910440"/>
              <a:ext cx="3234095" cy="21071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9809" y="5547914"/>
              <a:ext cx="2597288" cy="22851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73801" y="5863424"/>
              <a:ext cx="2049484" cy="2109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0686" y="6179158"/>
              <a:ext cx="3242551" cy="23140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458467" y="4474900"/>
            <a:ext cx="315595" cy="191452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540"/>
              </a:spcBef>
            </a:pPr>
            <a:r>
              <a:rPr sz="1700" i="1" spc="-235" dirty="0">
                <a:latin typeface="Symbol" pitchFamily="2" charset="2"/>
                <a:cs typeface="Cambria"/>
              </a:rPr>
              <a:t></a:t>
            </a:r>
            <a:r>
              <a:rPr sz="1425" i="1" spc="-352" baseline="-23391" dirty="0">
                <a:latin typeface="Times New Roman"/>
                <a:cs typeface="Times New Roman"/>
              </a:rPr>
              <a:t>O</a:t>
            </a:r>
            <a:endParaRPr sz="1425" baseline="-23391" dirty="0">
              <a:latin typeface="Times New Roman"/>
              <a:cs typeface="Times New Roman"/>
            </a:endParaRPr>
          </a:p>
          <a:p>
            <a:pPr marL="69850" marR="30480" indent="-32384">
              <a:lnSpc>
                <a:spcPct val="116900"/>
              </a:lnSpc>
              <a:spcBef>
                <a:spcPts val="110"/>
              </a:spcBef>
            </a:pPr>
            <a:r>
              <a:rPr sz="1700" i="1" spc="-340" dirty="0">
                <a:latin typeface="Symbol" pitchFamily="2" charset="2"/>
                <a:cs typeface="Cambria"/>
              </a:rPr>
              <a:t></a:t>
            </a:r>
            <a:r>
              <a:rPr sz="1700" i="1" spc="-75" dirty="0">
                <a:latin typeface="Cambria"/>
                <a:cs typeface="Cambria"/>
              </a:rPr>
              <a:t> </a:t>
            </a:r>
            <a:r>
              <a:rPr sz="1425" i="1" spc="-847" baseline="-23391" dirty="0">
                <a:latin typeface="Times New Roman"/>
                <a:cs typeface="Times New Roman"/>
              </a:rPr>
              <a:t>O</a:t>
            </a:r>
            <a:r>
              <a:rPr sz="1425" i="1" baseline="-23391" dirty="0">
                <a:latin typeface="Times New Roman"/>
                <a:cs typeface="Times New Roman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e c</a:t>
            </a:r>
            <a:r>
              <a:rPr sz="1800" i="1" spc="200" dirty="0">
                <a:latin typeface="Times New Roman"/>
                <a:cs typeface="Times New Roman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i</a:t>
            </a:r>
            <a:endParaRPr sz="1800" dirty="0">
              <a:latin typeface="Times New Roman"/>
              <a:cs typeface="Times New Roman"/>
            </a:endParaRPr>
          </a:p>
          <a:p>
            <a:pPr marL="53340">
              <a:lnSpc>
                <a:spcPct val="100000"/>
              </a:lnSpc>
              <a:spcBef>
                <a:spcPts val="190"/>
              </a:spcBef>
            </a:pPr>
            <a:r>
              <a:rPr sz="1800" i="1" spc="25" dirty="0">
                <a:latin typeface="Times New Roman"/>
                <a:cs typeface="Times New Roman"/>
              </a:rPr>
              <a:t>sj</a:t>
            </a:r>
            <a:endParaRPr sz="1800" dirty="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8392" y="5232626"/>
            <a:ext cx="2743835" cy="1500505"/>
            <a:chOff x="88392" y="5232626"/>
            <a:chExt cx="2743835" cy="1500505"/>
          </a:xfrm>
        </p:grpSpPr>
        <p:sp>
          <p:nvSpPr>
            <p:cNvPr id="25" name="object 25"/>
            <p:cNvSpPr/>
            <p:nvPr/>
          </p:nvSpPr>
          <p:spPr>
            <a:xfrm>
              <a:off x="1793604" y="5232626"/>
              <a:ext cx="1038860" cy="208915"/>
            </a:xfrm>
            <a:custGeom>
              <a:avLst/>
              <a:gdLst/>
              <a:ahLst/>
              <a:cxnLst/>
              <a:rect l="l" t="t" r="r" b="b"/>
              <a:pathLst>
                <a:path w="1038860" h="208914">
                  <a:moveTo>
                    <a:pt x="22472" y="167545"/>
                  </a:moveTo>
                  <a:lnTo>
                    <a:pt x="0" y="167545"/>
                  </a:lnTo>
                  <a:lnTo>
                    <a:pt x="0" y="145295"/>
                  </a:lnTo>
                  <a:lnTo>
                    <a:pt x="22472" y="145295"/>
                  </a:lnTo>
                  <a:lnTo>
                    <a:pt x="22472" y="167545"/>
                  </a:lnTo>
                  <a:close/>
                </a:path>
                <a:path w="1038860" h="208914">
                  <a:moveTo>
                    <a:pt x="22472" y="69198"/>
                  </a:moveTo>
                  <a:lnTo>
                    <a:pt x="0" y="69198"/>
                  </a:lnTo>
                  <a:lnTo>
                    <a:pt x="0" y="46948"/>
                  </a:lnTo>
                  <a:lnTo>
                    <a:pt x="22472" y="46948"/>
                  </a:lnTo>
                  <a:lnTo>
                    <a:pt x="22472" y="69198"/>
                  </a:lnTo>
                  <a:close/>
                </a:path>
                <a:path w="1038860" h="208914">
                  <a:moveTo>
                    <a:pt x="222503" y="203368"/>
                  </a:moveTo>
                  <a:lnTo>
                    <a:pt x="206706" y="203368"/>
                  </a:lnTo>
                  <a:lnTo>
                    <a:pt x="206706" y="0"/>
                  </a:lnTo>
                  <a:lnTo>
                    <a:pt x="222503" y="0"/>
                  </a:lnTo>
                  <a:lnTo>
                    <a:pt x="222503" y="203368"/>
                  </a:lnTo>
                  <a:close/>
                </a:path>
                <a:path w="1038860" h="208914">
                  <a:moveTo>
                    <a:pt x="163095" y="149522"/>
                  </a:moveTo>
                  <a:lnTo>
                    <a:pt x="69643" y="149522"/>
                  </a:lnTo>
                  <a:lnTo>
                    <a:pt x="69643" y="16687"/>
                  </a:lnTo>
                  <a:lnTo>
                    <a:pt x="85219" y="16687"/>
                  </a:lnTo>
                  <a:lnTo>
                    <a:pt x="85219" y="66973"/>
                  </a:lnTo>
                  <a:lnTo>
                    <a:pt x="163095" y="66973"/>
                  </a:lnTo>
                  <a:lnTo>
                    <a:pt x="163095" y="80991"/>
                  </a:lnTo>
                  <a:lnTo>
                    <a:pt x="85219" y="80991"/>
                  </a:lnTo>
                  <a:lnTo>
                    <a:pt x="85219" y="135282"/>
                  </a:lnTo>
                  <a:lnTo>
                    <a:pt x="163095" y="135282"/>
                  </a:lnTo>
                  <a:lnTo>
                    <a:pt x="163095" y="149522"/>
                  </a:lnTo>
                  <a:close/>
                </a:path>
                <a:path w="1038860" h="208914">
                  <a:moveTo>
                    <a:pt x="163095" y="66973"/>
                  </a:moveTo>
                  <a:lnTo>
                    <a:pt x="147520" y="66973"/>
                  </a:lnTo>
                  <a:lnTo>
                    <a:pt x="147520" y="16687"/>
                  </a:lnTo>
                  <a:lnTo>
                    <a:pt x="163095" y="16687"/>
                  </a:lnTo>
                  <a:lnTo>
                    <a:pt x="163095" y="66973"/>
                  </a:lnTo>
                  <a:close/>
                </a:path>
                <a:path w="1038860" h="208914">
                  <a:moveTo>
                    <a:pt x="163095" y="135282"/>
                  </a:moveTo>
                  <a:lnTo>
                    <a:pt x="147520" y="135282"/>
                  </a:lnTo>
                  <a:lnTo>
                    <a:pt x="147520" y="80991"/>
                  </a:lnTo>
                  <a:lnTo>
                    <a:pt x="163095" y="80991"/>
                  </a:lnTo>
                  <a:lnTo>
                    <a:pt x="163095" y="135282"/>
                  </a:lnTo>
                  <a:close/>
                </a:path>
                <a:path w="1038860" h="208914">
                  <a:moveTo>
                    <a:pt x="358305" y="208708"/>
                  </a:moveTo>
                  <a:lnTo>
                    <a:pt x="341691" y="208708"/>
                  </a:lnTo>
                  <a:lnTo>
                    <a:pt x="333718" y="207967"/>
                  </a:lnTo>
                  <a:lnTo>
                    <a:pt x="295522" y="192910"/>
                  </a:lnTo>
                  <a:lnTo>
                    <a:pt x="286869" y="159424"/>
                  </a:lnTo>
                  <a:lnTo>
                    <a:pt x="288550" y="154417"/>
                  </a:lnTo>
                  <a:lnTo>
                    <a:pt x="333718" y="130684"/>
                  </a:lnTo>
                  <a:lnTo>
                    <a:pt x="341691" y="129942"/>
                  </a:lnTo>
                  <a:lnTo>
                    <a:pt x="358305" y="129942"/>
                  </a:lnTo>
                  <a:lnTo>
                    <a:pt x="399839" y="141994"/>
                  </a:lnTo>
                  <a:lnTo>
                    <a:pt x="401446" y="143292"/>
                  </a:lnTo>
                  <a:lnTo>
                    <a:pt x="343916" y="143292"/>
                  </a:lnTo>
                  <a:lnTo>
                    <a:pt x="338020" y="143811"/>
                  </a:lnTo>
                  <a:lnTo>
                    <a:pt x="301937" y="162724"/>
                  </a:lnTo>
                  <a:lnTo>
                    <a:pt x="301937" y="175926"/>
                  </a:lnTo>
                  <a:lnTo>
                    <a:pt x="338020" y="194839"/>
                  </a:lnTo>
                  <a:lnTo>
                    <a:pt x="343916" y="195358"/>
                  </a:lnTo>
                  <a:lnTo>
                    <a:pt x="401446" y="195358"/>
                  </a:lnTo>
                  <a:lnTo>
                    <a:pt x="399839" y="196656"/>
                  </a:lnTo>
                  <a:lnTo>
                    <a:pt x="388269" y="202738"/>
                  </a:lnTo>
                  <a:lnTo>
                    <a:pt x="381557" y="205000"/>
                  </a:lnTo>
                  <a:lnTo>
                    <a:pt x="366278" y="207967"/>
                  </a:lnTo>
                  <a:lnTo>
                    <a:pt x="358305" y="208708"/>
                  </a:lnTo>
                  <a:close/>
                </a:path>
                <a:path w="1038860" h="208914">
                  <a:moveTo>
                    <a:pt x="401446" y="195358"/>
                  </a:moveTo>
                  <a:lnTo>
                    <a:pt x="355932" y="195358"/>
                  </a:lnTo>
                  <a:lnTo>
                    <a:pt x="361791" y="194839"/>
                  </a:lnTo>
                  <a:lnTo>
                    <a:pt x="373361" y="192762"/>
                  </a:lnTo>
                  <a:lnTo>
                    <a:pt x="398059" y="175926"/>
                  </a:lnTo>
                  <a:lnTo>
                    <a:pt x="398059" y="162724"/>
                  </a:lnTo>
                  <a:lnTo>
                    <a:pt x="361791" y="143811"/>
                  </a:lnTo>
                  <a:lnTo>
                    <a:pt x="355932" y="143292"/>
                  </a:lnTo>
                  <a:lnTo>
                    <a:pt x="401446" y="143292"/>
                  </a:lnTo>
                  <a:lnTo>
                    <a:pt x="404475" y="145740"/>
                  </a:lnTo>
                  <a:lnTo>
                    <a:pt x="411446" y="154640"/>
                  </a:lnTo>
                  <a:lnTo>
                    <a:pt x="413076" y="159424"/>
                  </a:lnTo>
                  <a:lnTo>
                    <a:pt x="413076" y="179226"/>
                  </a:lnTo>
                  <a:lnTo>
                    <a:pt x="411446" y="184010"/>
                  </a:lnTo>
                  <a:lnTo>
                    <a:pt x="404475" y="192910"/>
                  </a:lnTo>
                  <a:lnTo>
                    <a:pt x="401446" y="195358"/>
                  </a:lnTo>
                  <a:close/>
                </a:path>
                <a:path w="1038860" h="208914">
                  <a:moveTo>
                    <a:pt x="415637" y="74761"/>
                  </a:moveTo>
                  <a:lnTo>
                    <a:pt x="284805" y="74761"/>
                  </a:lnTo>
                  <a:lnTo>
                    <a:pt x="284805" y="8232"/>
                  </a:lnTo>
                  <a:lnTo>
                    <a:pt x="414524" y="8232"/>
                  </a:lnTo>
                  <a:lnTo>
                    <a:pt x="414524" y="21582"/>
                  </a:lnTo>
                  <a:lnTo>
                    <a:pt x="300157" y="21582"/>
                  </a:lnTo>
                  <a:lnTo>
                    <a:pt x="300157" y="61411"/>
                  </a:lnTo>
                  <a:lnTo>
                    <a:pt x="415637" y="61411"/>
                  </a:lnTo>
                  <a:lnTo>
                    <a:pt x="415637" y="74761"/>
                  </a:lnTo>
                  <a:close/>
                </a:path>
                <a:path w="1038860" h="208914">
                  <a:moveTo>
                    <a:pt x="357786" y="100349"/>
                  </a:moveTo>
                  <a:lnTo>
                    <a:pt x="342211" y="100349"/>
                  </a:lnTo>
                  <a:lnTo>
                    <a:pt x="342211" y="74761"/>
                  </a:lnTo>
                  <a:lnTo>
                    <a:pt x="357786" y="74761"/>
                  </a:lnTo>
                  <a:lnTo>
                    <a:pt x="357786" y="100349"/>
                  </a:lnTo>
                  <a:close/>
                </a:path>
                <a:path w="1038860" h="208914">
                  <a:moveTo>
                    <a:pt x="443450" y="113699"/>
                  </a:moveTo>
                  <a:lnTo>
                    <a:pt x="256547" y="113699"/>
                  </a:lnTo>
                  <a:lnTo>
                    <a:pt x="256547" y="100349"/>
                  </a:lnTo>
                  <a:lnTo>
                    <a:pt x="443450" y="100349"/>
                  </a:lnTo>
                  <a:lnTo>
                    <a:pt x="443450" y="113699"/>
                  </a:lnTo>
                  <a:close/>
                </a:path>
                <a:path w="1038860" h="208914">
                  <a:moveTo>
                    <a:pt x="572947" y="25810"/>
                  </a:moveTo>
                  <a:lnTo>
                    <a:pt x="467480" y="25810"/>
                  </a:lnTo>
                  <a:lnTo>
                    <a:pt x="467480" y="12237"/>
                  </a:lnTo>
                  <a:lnTo>
                    <a:pt x="572947" y="12237"/>
                  </a:lnTo>
                  <a:lnTo>
                    <a:pt x="572947" y="25810"/>
                  </a:lnTo>
                  <a:close/>
                </a:path>
                <a:path w="1038860" h="208914">
                  <a:moveTo>
                    <a:pt x="471263" y="115257"/>
                  </a:moveTo>
                  <a:lnTo>
                    <a:pt x="461695" y="104131"/>
                  </a:lnTo>
                  <a:lnTo>
                    <a:pt x="468370" y="99385"/>
                  </a:lnTo>
                  <a:lnTo>
                    <a:pt x="475046" y="94378"/>
                  </a:lnTo>
                  <a:lnTo>
                    <a:pt x="504861" y="68012"/>
                  </a:lnTo>
                  <a:lnTo>
                    <a:pt x="513316" y="45687"/>
                  </a:lnTo>
                  <a:lnTo>
                    <a:pt x="513316" y="25810"/>
                  </a:lnTo>
                  <a:lnTo>
                    <a:pt x="529114" y="25810"/>
                  </a:lnTo>
                  <a:lnTo>
                    <a:pt x="538719" y="67752"/>
                  </a:lnTo>
                  <a:lnTo>
                    <a:pt x="541117" y="70088"/>
                  </a:lnTo>
                  <a:lnTo>
                    <a:pt x="521771" y="70088"/>
                  </a:lnTo>
                  <a:lnTo>
                    <a:pt x="504416" y="89001"/>
                  </a:lnTo>
                  <a:lnTo>
                    <a:pt x="502488" y="90781"/>
                  </a:lnTo>
                  <a:lnTo>
                    <a:pt x="473785" y="113477"/>
                  </a:lnTo>
                  <a:lnTo>
                    <a:pt x="471263" y="115257"/>
                  </a:lnTo>
                  <a:close/>
                </a:path>
                <a:path w="1038860" h="208914">
                  <a:moveTo>
                    <a:pt x="568275" y="108359"/>
                  </a:moveTo>
                  <a:lnTo>
                    <a:pt x="536828" y="84699"/>
                  </a:lnTo>
                  <a:lnTo>
                    <a:pt x="521994" y="70088"/>
                  </a:lnTo>
                  <a:lnTo>
                    <a:pt x="541117" y="70088"/>
                  </a:lnTo>
                  <a:lnTo>
                    <a:pt x="541574" y="70533"/>
                  </a:lnTo>
                  <a:lnTo>
                    <a:pt x="545134" y="73648"/>
                  </a:lnTo>
                  <a:lnTo>
                    <a:pt x="577397" y="97456"/>
                  </a:lnTo>
                  <a:lnTo>
                    <a:pt x="568275" y="108359"/>
                  </a:lnTo>
                  <a:close/>
                </a:path>
                <a:path w="1038860" h="208914">
                  <a:moveTo>
                    <a:pt x="618783" y="204926"/>
                  </a:moveTo>
                  <a:lnTo>
                    <a:pt x="603208" y="204926"/>
                  </a:lnTo>
                  <a:lnTo>
                    <a:pt x="603208" y="143515"/>
                  </a:lnTo>
                  <a:lnTo>
                    <a:pt x="491288" y="143515"/>
                  </a:lnTo>
                  <a:lnTo>
                    <a:pt x="491288" y="129719"/>
                  </a:lnTo>
                  <a:lnTo>
                    <a:pt x="618783" y="129719"/>
                  </a:lnTo>
                  <a:lnTo>
                    <a:pt x="618783" y="204926"/>
                  </a:lnTo>
                  <a:close/>
                </a:path>
                <a:path w="1038860" h="208914">
                  <a:moveTo>
                    <a:pt x="618783" y="117704"/>
                  </a:moveTo>
                  <a:lnTo>
                    <a:pt x="603208" y="117704"/>
                  </a:lnTo>
                  <a:lnTo>
                    <a:pt x="603208" y="0"/>
                  </a:lnTo>
                  <a:lnTo>
                    <a:pt x="618783" y="0"/>
                  </a:lnTo>
                  <a:lnTo>
                    <a:pt x="618783" y="50730"/>
                  </a:lnTo>
                  <a:lnTo>
                    <a:pt x="649934" y="50730"/>
                  </a:lnTo>
                  <a:lnTo>
                    <a:pt x="649934" y="64526"/>
                  </a:lnTo>
                  <a:lnTo>
                    <a:pt x="618783" y="64526"/>
                  </a:lnTo>
                  <a:lnTo>
                    <a:pt x="618783" y="117704"/>
                  </a:lnTo>
                  <a:close/>
                </a:path>
                <a:path w="1038860" h="208914">
                  <a:moveTo>
                    <a:pt x="769270" y="208708"/>
                  </a:moveTo>
                  <a:lnTo>
                    <a:pt x="752656" y="208708"/>
                  </a:lnTo>
                  <a:lnTo>
                    <a:pt x="744832" y="207818"/>
                  </a:lnTo>
                  <a:lnTo>
                    <a:pt x="708415" y="191205"/>
                  </a:lnTo>
                  <a:lnTo>
                    <a:pt x="700442" y="176445"/>
                  </a:lnTo>
                  <a:lnTo>
                    <a:pt x="700442" y="156271"/>
                  </a:lnTo>
                  <a:lnTo>
                    <a:pt x="730146" y="128421"/>
                  </a:lnTo>
                  <a:lnTo>
                    <a:pt x="752656" y="124157"/>
                  </a:lnTo>
                  <a:lnTo>
                    <a:pt x="769270" y="124157"/>
                  </a:lnTo>
                  <a:lnTo>
                    <a:pt x="777095" y="125047"/>
                  </a:lnTo>
                  <a:lnTo>
                    <a:pt x="791780" y="128607"/>
                  </a:lnTo>
                  <a:lnTo>
                    <a:pt x="798196" y="131129"/>
                  </a:lnTo>
                  <a:lnTo>
                    <a:pt x="808923" y="137507"/>
                  </a:lnTo>
                  <a:lnTo>
                    <a:pt x="755030" y="137507"/>
                  </a:lnTo>
                  <a:lnTo>
                    <a:pt x="749319" y="138100"/>
                  </a:lnTo>
                  <a:lnTo>
                    <a:pt x="715572" y="158867"/>
                  </a:lnTo>
                  <a:lnTo>
                    <a:pt x="715572" y="173998"/>
                  </a:lnTo>
                  <a:lnTo>
                    <a:pt x="749319" y="194765"/>
                  </a:lnTo>
                  <a:lnTo>
                    <a:pt x="755030" y="195358"/>
                  </a:lnTo>
                  <a:lnTo>
                    <a:pt x="808923" y="195358"/>
                  </a:lnTo>
                  <a:lnTo>
                    <a:pt x="798196" y="201736"/>
                  </a:lnTo>
                  <a:lnTo>
                    <a:pt x="791780" y="204258"/>
                  </a:lnTo>
                  <a:lnTo>
                    <a:pt x="777095" y="207818"/>
                  </a:lnTo>
                  <a:lnTo>
                    <a:pt x="769270" y="208708"/>
                  </a:lnTo>
                  <a:close/>
                </a:path>
                <a:path w="1038860" h="208914">
                  <a:moveTo>
                    <a:pt x="808923" y="195358"/>
                  </a:moveTo>
                  <a:lnTo>
                    <a:pt x="766897" y="195358"/>
                  </a:lnTo>
                  <a:lnTo>
                    <a:pt x="772608" y="194765"/>
                  </a:lnTo>
                  <a:lnTo>
                    <a:pt x="783584" y="192391"/>
                  </a:lnTo>
                  <a:lnTo>
                    <a:pt x="806354" y="173998"/>
                  </a:lnTo>
                  <a:lnTo>
                    <a:pt x="806354" y="158867"/>
                  </a:lnTo>
                  <a:lnTo>
                    <a:pt x="772608" y="138100"/>
                  </a:lnTo>
                  <a:lnTo>
                    <a:pt x="766897" y="137507"/>
                  </a:lnTo>
                  <a:lnTo>
                    <a:pt x="808923" y="137507"/>
                  </a:lnTo>
                  <a:lnTo>
                    <a:pt x="821484" y="176445"/>
                  </a:lnTo>
                  <a:lnTo>
                    <a:pt x="819890" y="181711"/>
                  </a:lnTo>
                  <a:lnTo>
                    <a:pt x="813511" y="191205"/>
                  </a:lnTo>
                  <a:lnTo>
                    <a:pt x="809172" y="195210"/>
                  </a:lnTo>
                  <a:lnTo>
                    <a:pt x="808923" y="195358"/>
                  </a:lnTo>
                  <a:close/>
                </a:path>
                <a:path w="1038860" h="208914">
                  <a:moveTo>
                    <a:pt x="669959" y="115257"/>
                  </a:moveTo>
                  <a:lnTo>
                    <a:pt x="660169" y="103909"/>
                  </a:lnTo>
                  <a:lnTo>
                    <a:pt x="666251" y="99459"/>
                  </a:lnTo>
                  <a:lnTo>
                    <a:pt x="672518" y="94527"/>
                  </a:lnTo>
                  <a:lnTo>
                    <a:pt x="702556" y="66751"/>
                  </a:lnTo>
                  <a:lnTo>
                    <a:pt x="711790" y="9122"/>
                  </a:lnTo>
                  <a:lnTo>
                    <a:pt x="727810" y="9122"/>
                  </a:lnTo>
                  <a:lnTo>
                    <a:pt x="728552" y="49952"/>
                  </a:lnTo>
                  <a:lnTo>
                    <a:pt x="738935" y="66973"/>
                  </a:lnTo>
                  <a:lnTo>
                    <a:pt x="720467" y="66973"/>
                  </a:lnTo>
                  <a:lnTo>
                    <a:pt x="694323" y="95120"/>
                  </a:lnTo>
                  <a:lnTo>
                    <a:pt x="676189" y="110361"/>
                  </a:lnTo>
                  <a:lnTo>
                    <a:pt x="669959" y="115257"/>
                  </a:lnTo>
                  <a:close/>
                </a:path>
                <a:path w="1038860" h="208914">
                  <a:moveTo>
                    <a:pt x="767193" y="108581"/>
                  </a:moveTo>
                  <a:lnTo>
                    <a:pt x="727513" y="76318"/>
                  </a:lnTo>
                  <a:lnTo>
                    <a:pt x="720690" y="66973"/>
                  </a:lnTo>
                  <a:lnTo>
                    <a:pt x="738935" y="66973"/>
                  </a:lnTo>
                  <a:lnTo>
                    <a:pt x="740345" y="68382"/>
                  </a:lnTo>
                  <a:lnTo>
                    <a:pt x="744053" y="71646"/>
                  </a:lnTo>
                  <a:lnTo>
                    <a:pt x="776539" y="97679"/>
                  </a:lnTo>
                  <a:lnTo>
                    <a:pt x="767193" y="108581"/>
                  </a:lnTo>
                  <a:close/>
                </a:path>
                <a:path w="1038860" h="208914">
                  <a:moveTo>
                    <a:pt x="820372" y="119707"/>
                  </a:moveTo>
                  <a:lnTo>
                    <a:pt x="804797" y="119707"/>
                  </a:lnTo>
                  <a:lnTo>
                    <a:pt x="804797" y="0"/>
                  </a:lnTo>
                  <a:lnTo>
                    <a:pt x="820372" y="0"/>
                  </a:lnTo>
                  <a:lnTo>
                    <a:pt x="820372" y="51398"/>
                  </a:lnTo>
                  <a:lnTo>
                    <a:pt x="851522" y="51398"/>
                  </a:lnTo>
                  <a:lnTo>
                    <a:pt x="851522" y="65193"/>
                  </a:lnTo>
                  <a:lnTo>
                    <a:pt x="820372" y="65193"/>
                  </a:lnTo>
                  <a:lnTo>
                    <a:pt x="820372" y="119707"/>
                  </a:lnTo>
                  <a:close/>
                </a:path>
                <a:path w="1038860" h="208914">
                  <a:moveTo>
                    <a:pt x="1038426" y="75428"/>
                  </a:moveTo>
                  <a:lnTo>
                    <a:pt x="1022850" y="75428"/>
                  </a:lnTo>
                  <a:lnTo>
                    <a:pt x="1022850" y="0"/>
                  </a:lnTo>
                  <a:lnTo>
                    <a:pt x="1038426" y="0"/>
                  </a:lnTo>
                  <a:lnTo>
                    <a:pt x="1038426" y="75428"/>
                  </a:lnTo>
                  <a:close/>
                </a:path>
                <a:path w="1038860" h="208914">
                  <a:moveTo>
                    <a:pt x="993925" y="193355"/>
                  </a:moveTo>
                  <a:lnTo>
                    <a:pt x="978350" y="193355"/>
                  </a:lnTo>
                  <a:lnTo>
                    <a:pt x="978350" y="4227"/>
                  </a:lnTo>
                  <a:lnTo>
                    <a:pt x="993925" y="4227"/>
                  </a:lnTo>
                  <a:lnTo>
                    <a:pt x="993925" y="75428"/>
                  </a:lnTo>
                  <a:lnTo>
                    <a:pt x="1038426" y="75428"/>
                  </a:lnTo>
                  <a:lnTo>
                    <a:pt x="1038426" y="89446"/>
                  </a:lnTo>
                  <a:lnTo>
                    <a:pt x="993925" y="89446"/>
                  </a:lnTo>
                  <a:lnTo>
                    <a:pt x="993925" y="193355"/>
                  </a:lnTo>
                  <a:close/>
                </a:path>
                <a:path w="1038860" h="208914">
                  <a:moveTo>
                    <a:pt x="1038426" y="203368"/>
                  </a:moveTo>
                  <a:lnTo>
                    <a:pt x="1022850" y="203368"/>
                  </a:lnTo>
                  <a:lnTo>
                    <a:pt x="1022850" y="89446"/>
                  </a:lnTo>
                  <a:lnTo>
                    <a:pt x="1038426" y="89446"/>
                  </a:lnTo>
                  <a:lnTo>
                    <a:pt x="1038426" y="203368"/>
                  </a:lnTo>
                  <a:close/>
                </a:path>
                <a:path w="1038860" h="208914">
                  <a:moveTo>
                    <a:pt x="901141" y="149745"/>
                  </a:moveTo>
                  <a:lnTo>
                    <a:pt x="873773" y="149745"/>
                  </a:lnTo>
                  <a:lnTo>
                    <a:pt x="873773" y="17800"/>
                  </a:lnTo>
                  <a:lnTo>
                    <a:pt x="951872" y="17800"/>
                  </a:lnTo>
                  <a:lnTo>
                    <a:pt x="951872" y="31818"/>
                  </a:lnTo>
                  <a:lnTo>
                    <a:pt x="889571" y="31818"/>
                  </a:lnTo>
                  <a:lnTo>
                    <a:pt x="889571" y="74316"/>
                  </a:lnTo>
                  <a:lnTo>
                    <a:pt x="946309" y="74316"/>
                  </a:lnTo>
                  <a:lnTo>
                    <a:pt x="946309" y="88111"/>
                  </a:lnTo>
                  <a:lnTo>
                    <a:pt x="889571" y="88111"/>
                  </a:lnTo>
                  <a:lnTo>
                    <a:pt x="889571" y="135727"/>
                  </a:lnTo>
                  <a:lnTo>
                    <a:pt x="962817" y="135727"/>
                  </a:lnTo>
                  <a:lnTo>
                    <a:pt x="964109" y="145740"/>
                  </a:lnTo>
                  <a:lnTo>
                    <a:pt x="955550" y="146949"/>
                  </a:lnTo>
                  <a:lnTo>
                    <a:pt x="916021" y="149578"/>
                  </a:lnTo>
                  <a:lnTo>
                    <a:pt x="908532" y="149703"/>
                  </a:lnTo>
                  <a:lnTo>
                    <a:pt x="901141" y="149745"/>
                  </a:lnTo>
                  <a:close/>
                </a:path>
                <a:path w="1038860" h="208914">
                  <a:moveTo>
                    <a:pt x="962817" y="135727"/>
                  </a:moveTo>
                  <a:lnTo>
                    <a:pt x="909002" y="135727"/>
                  </a:lnTo>
                  <a:lnTo>
                    <a:pt x="922686" y="135542"/>
                  </a:lnTo>
                  <a:lnTo>
                    <a:pt x="927285" y="135356"/>
                  </a:lnTo>
                  <a:lnTo>
                    <a:pt x="962329" y="131944"/>
                  </a:lnTo>
                  <a:lnTo>
                    <a:pt x="962817" y="1357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392" y="6576060"/>
              <a:ext cx="976883" cy="156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7818" y="1285648"/>
            <a:ext cx="4708525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신뢰성</a:t>
            </a:r>
            <a:r>
              <a:rPr sz="2900" spc="-335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spc="-405" dirty="0">
                <a:solidFill>
                  <a:srgbClr val="674107"/>
                </a:solidFill>
                <a:latin typeface="Arial Unicode MS"/>
                <a:cs typeface="Arial Unicode MS"/>
              </a:rPr>
              <a:t>평가방법의</a:t>
            </a:r>
            <a:r>
              <a:rPr sz="2900" spc="-335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종류와</a:t>
            </a:r>
            <a:r>
              <a:rPr sz="2900" spc="-335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spc="-415" dirty="0">
                <a:solidFill>
                  <a:srgbClr val="674107"/>
                </a:solidFill>
                <a:latin typeface="Arial Unicode MS"/>
                <a:cs typeface="Arial Unicode MS"/>
              </a:rPr>
              <a:t>장단점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5365115"/>
            <a:chOff x="0" y="1368399"/>
            <a:chExt cx="10692765" cy="536511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730" y="2248547"/>
              <a:ext cx="2646730" cy="2610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63332" y="2752344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4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8158" y="2639263"/>
              <a:ext cx="8007400" cy="2536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685" y="5720981"/>
              <a:ext cx="5900470" cy="25283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7535" y="6105029"/>
              <a:ext cx="2420569" cy="2501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807" y="1368399"/>
              <a:ext cx="118149" cy="2406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7780" y="3060191"/>
              <a:ext cx="5603748" cy="183489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0047" y="4975491"/>
              <a:ext cx="5425978" cy="2380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391" y="6576060"/>
              <a:ext cx="976883" cy="1569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70599" y="2184965"/>
            <a:ext cx="147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C0175D-23C2-1D47-4AE9-D31108EC5798}"/>
              </a:ext>
            </a:extLst>
          </p:cNvPr>
          <p:cNvSpPr/>
          <p:nvPr/>
        </p:nvSpPr>
        <p:spPr>
          <a:xfrm>
            <a:off x="3670935" y="2590050"/>
            <a:ext cx="1218565" cy="3389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E5BB3B-42DB-EAB9-B07B-C50CB64A4EA5}"/>
              </a:ext>
            </a:extLst>
          </p:cNvPr>
          <p:cNvSpPr txBox="1"/>
          <p:nvPr/>
        </p:nvSpPr>
        <p:spPr>
          <a:xfrm>
            <a:off x="4432300" y="2173019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가혹한 조건</a:t>
            </a:r>
            <a:endParaRPr kumimoji="1" lang="ko-Kore-KR" altLang="en-US" dirty="0">
              <a:solidFill>
                <a:srgbClr val="C0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6A20CB-7042-7043-E4F4-2AC54638E1D5}"/>
              </a:ext>
            </a:extLst>
          </p:cNvPr>
          <p:cNvSpPr/>
          <p:nvPr/>
        </p:nvSpPr>
        <p:spPr>
          <a:xfrm>
            <a:off x="5118100" y="4940633"/>
            <a:ext cx="1218565" cy="3389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346964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90" dirty="0">
                <a:solidFill>
                  <a:srgbClr val="674107"/>
                </a:solidFill>
                <a:latin typeface="Arial Unicode MS"/>
                <a:cs typeface="Arial Unicode MS"/>
              </a:rPr>
              <a:t>RIAC–HDBK–217PLUS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4220210"/>
            <a:chOff x="0" y="1368399"/>
            <a:chExt cx="10692765" cy="4220210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7585" y="2366695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4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37208" y="2253615"/>
              <a:ext cx="1673225" cy="249554"/>
            </a:xfrm>
            <a:custGeom>
              <a:avLst/>
              <a:gdLst/>
              <a:ahLst/>
              <a:cxnLst/>
              <a:rect l="l" t="t" r="r" b="b"/>
              <a:pathLst>
                <a:path w="1673225" h="249555">
                  <a:moveTo>
                    <a:pt x="190957" y="117081"/>
                  </a:moveTo>
                  <a:lnTo>
                    <a:pt x="33070" y="117081"/>
                  </a:lnTo>
                  <a:lnTo>
                    <a:pt x="33070" y="12534"/>
                  </a:lnTo>
                  <a:lnTo>
                    <a:pt x="51473" y="12534"/>
                  </a:lnTo>
                  <a:lnTo>
                    <a:pt x="51473" y="49072"/>
                  </a:lnTo>
                  <a:lnTo>
                    <a:pt x="190957" y="49072"/>
                  </a:lnTo>
                  <a:lnTo>
                    <a:pt x="190957" y="65341"/>
                  </a:lnTo>
                  <a:lnTo>
                    <a:pt x="51473" y="65341"/>
                  </a:lnTo>
                  <a:lnTo>
                    <a:pt x="51473" y="101345"/>
                  </a:lnTo>
                  <a:lnTo>
                    <a:pt x="190957" y="101345"/>
                  </a:lnTo>
                  <a:lnTo>
                    <a:pt x="190957" y="117081"/>
                  </a:lnTo>
                  <a:close/>
                </a:path>
                <a:path w="1673225" h="249555">
                  <a:moveTo>
                    <a:pt x="190957" y="49072"/>
                  </a:moveTo>
                  <a:lnTo>
                    <a:pt x="172554" y="49072"/>
                  </a:lnTo>
                  <a:lnTo>
                    <a:pt x="172554" y="12534"/>
                  </a:lnTo>
                  <a:lnTo>
                    <a:pt x="190957" y="12534"/>
                  </a:lnTo>
                  <a:lnTo>
                    <a:pt x="190957" y="49072"/>
                  </a:lnTo>
                  <a:close/>
                </a:path>
                <a:path w="1673225" h="249555">
                  <a:moveTo>
                    <a:pt x="190957" y="101345"/>
                  </a:moveTo>
                  <a:lnTo>
                    <a:pt x="172554" y="101345"/>
                  </a:lnTo>
                  <a:lnTo>
                    <a:pt x="172554" y="65341"/>
                  </a:lnTo>
                  <a:lnTo>
                    <a:pt x="190957" y="65341"/>
                  </a:lnTo>
                  <a:lnTo>
                    <a:pt x="190957" y="101345"/>
                  </a:lnTo>
                  <a:close/>
                </a:path>
                <a:path w="1673225" h="249555">
                  <a:moveTo>
                    <a:pt x="224027" y="165887"/>
                  </a:moveTo>
                  <a:lnTo>
                    <a:pt x="0" y="165887"/>
                  </a:lnTo>
                  <a:lnTo>
                    <a:pt x="0" y="149618"/>
                  </a:lnTo>
                  <a:lnTo>
                    <a:pt x="224027" y="149618"/>
                  </a:lnTo>
                  <a:lnTo>
                    <a:pt x="224027" y="165887"/>
                  </a:lnTo>
                  <a:close/>
                </a:path>
                <a:path w="1673225" h="249555">
                  <a:moveTo>
                    <a:pt x="121615" y="246964"/>
                  </a:moveTo>
                  <a:lnTo>
                    <a:pt x="102679" y="246964"/>
                  </a:lnTo>
                  <a:lnTo>
                    <a:pt x="102679" y="165887"/>
                  </a:lnTo>
                  <a:lnTo>
                    <a:pt x="121615" y="165887"/>
                  </a:lnTo>
                  <a:lnTo>
                    <a:pt x="121615" y="246964"/>
                  </a:lnTo>
                  <a:close/>
                </a:path>
                <a:path w="1673225" h="249555">
                  <a:moveTo>
                    <a:pt x="450722" y="133883"/>
                  </a:moveTo>
                  <a:lnTo>
                    <a:pt x="226695" y="133883"/>
                  </a:lnTo>
                  <a:lnTo>
                    <a:pt x="226695" y="117881"/>
                  </a:lnTo>
                  <a:lnTo>
                    <a:pt x="450722" y="117881"/>
                  </a:lnTo>
                  <a:lnTo>
                    <a:pt x="450722" y="133883"/>
                  </a:lnTo>
                  <a:close/>
                </a:path>
                <a:path w="1673225" h="249555">
                  <a:moveTo>
                    <a:pt x="348043" y="165887"/>
                  </a:moveTo>
                  <a:lnTo>
                    <a:pt x="329374" y="165887"/>
                  </a:lnTo>
                  <a:lnTo>
                    <a:pt x="329374" y="133883"/>
                  </a:lnTo>
                  <a:lnTo>
                    <a:pt x="348043" y="133883"/>
                  </a:lnTo>
                  <a:lnTo>
                    <a:pt x="348043" y="165887"/>
                  </a:lnTo>
                  <a:close/>
                </a:path>
                <a:path w="1673225" h="249555">
                  <a:moveTo>
                    <a:pt x="417918" y="246430"/>
                  </a:moveTo>
                  <a:lnTo>
                    <a:pt x="259499" y="246430"/>
                  </a:lnTo>
                  <a:lnTo>
                    <a:pt x="259499" y="165887"/>
                  </a:lnTo>
                  <a:lnTo>
                    <a:pt x="417918" y="165887"/>
                  </a:lnTo>
                  <a:lnTo>
                    <a:pt x="417918" y="182422"/>
                  </a:lnTo>
                  <a:lnTo>
                    <a:pt x="277634" y="182422"/>
                  </a:lnTo>
                  <a:lnTo>
                    <a:pt x="277634" y="229628"/>
                  </a:lnTo>
                  <a:lnTo>
                    <a:pt x="417918" y="229628"/>
                  </a:lnTo>
                  <a:lnTo>
                    <a:pt x="417918" y="246430"/>
                  </a:lnTo>
                  <a:close/>
                </a:path>
                <a:path w="1673225" h="249555">
                  <a:moveTo>
                    <a:pt x="417918" y="229628"/>
                  </a:moveTo>
                  <a:lnTo>
                    <a:pt x="399783" y="229628"/>
                  </a:lnTo>
                  <a:lnTo>
                    <a:pt x="399783" y="182422"/>
                  </a:lnTo>
                  <a:lnTo>
                    <a:pt x="417918" y="182422"/>
                  </a:lnTo>
                  <a:lnTo>
                    <a:pt x="417918" y="229628"/>
                  </a:lnTo>
                  <a:close/>
                </a:path>
                <a:path w="1673225" h="249555">
                  <a:moveTo>
                    <a:pt x="424319" y="28536"/>
                  </a:moveTo>
                  <a:lnTo>
                    <a:pt x="253098" y="28536"/>
                  </a:lnTo>
                  <a:lnTo>
                    <a:pt x="253098" y="13068"/>
                  </a:lnTo>
                  <a:lnTo>
                    <a:pt x="424319" y="13068"/>
                  </a:lnTo>
                  <a:lnTo>
                    <a:pt x="424319" y="28536"/>
                  </a:lnTo>
                  <a:close/>
                </a:path>
                <a:path w="1673225" h="249555">
                  <a:moveTo>
                    <a:pt x="306705" y="79743"/>
                  </a:moveTo>
                  <a:lnTo>
                    <a:pt x="288035" y="79743"/>
                  </a:lnTo>
                  <a:lnTo>
                    <a:pt x="288035" y="28536"/>
                  </a:lnTo>
                  <a:lnTo>
                    <a:pt x="306705" y="28536"/>
                  </a:lnTo>
                  <a:lnTo>
                    <a:pt x="306705" y="79743"/>
                  </a:lnTo>
                  <a:close/>
                </a:path>
                <a:path w="1673225" h="249555">
                  <a:moveTo>
                    <a:pt x="389381" y="79743"/>
                  </a:moveTo>
                  <a:lnTo>
                    <a:pt x="370712" y="79743"/>
                  </a:lnTo>
                  <a:lnTo>
                    <a:pt x="370712" y="28536"/>
                  </a:lnTo>
                  <a:lnTo>
                    <a:pt x="389381" y="28536"/>
                  </a:lnTo>
                  <a:lnTo>
                    <a:pt x="389381" y="79743"/>
                  </a:lnTo>
                  <a:close/>
                </a:path>
                <a:path w="1673225" h="249555">
                  <a:moveTo>
                    <a:pt x="425386" y="95211"/>
                  </a:moveTo>
                  <a:lnTo>
                    <a:pt x="252031" y="95211"/>
                  </a:lnTo>
                  <a:lnTo>
                    <a:pt x="252031" y="79743"/>
                  </a:lnTo>
                  <a:lnTo>
                    <a:pt x="425386" y="79743"/>
                  </a:lnTo>
                  <a:lnTo>
                    <a:pt x="425386" y="95211"/>
                  </a:lnTo>
                  <a:close/>
                </a:path>
                <a:path w="1673225" h="249555">
                  <a:moveTo>
                    <a:pt x="656082" y="246964"/>
                  </a:moveTo>
                  <a:lnTo>
                    <a:pt x="637146" y="246964"/>
                  </a:lnTo>
                  <a:lnTo>
                    <a:pt x="637146" y="3200"/>
                  </a:lnTo>
                  <a:lnTo>
                    <a:pt x="656082" y="3200"/>
                  </a:lnTo>
                  <a:lnTo>
                    <a:pt x="656082" y="246964"/>
                  </a:lnTo>
                  <a:close/>
                </a:path>
                <a:path w="1673225" h="249555">
                  <a:moveTo>
                    <a:pt x="456857" y="193357"/>
                  </a:moveTo>
                  <a:lnTo>
                    <a:pt x="456857" y="176822"/>
                  </a:lnTo>
                  <a:lnTo>
                    <a:pt x="497087" y="176672"/>
                  </a:lnTo>
                  <a:lnTo>
                    <a:pt x="541426" y="175930"/>
                  </a:lnTo>
                  <a:lnTo>
                    <a:pt x="586740" y="173755"/>
                  </a:lnTo>
                  <a:lnTo>
                    <a:pt x="618477" y="170954"/>
                  </a:lnTo>
                  <a:lnTo>
                    <a:pt x="620077" y="187223"/>
                  </a:lnTo>
                  <a:lnTo>
                    <a:pt x="579172" y="190598"/>
                  </a:lnTo>
                  <a:lnTo>
                    <a:pt x="521865" y="192924"/>
                  </a:lnTo>
                  <a:lnTo>
                    <a:pt x="456857" y="193357"/>
                  </a:lnTo>
                  <a:close/>
                </a:path>
                <a:path w="1673225" h="249555">
                  <a:moveTo>
                    <a:pt x="541845" y="135216"/>
                  </a:moveTo>
                  <a:lnTo>
                    <a:pt x="524421" y="135216"/>
                  </a:lnTo>
                  <a:lnTo>
                    <a:pt x="516242" y="133883"/>
                  </a:lnTo>
                  <a:lnTo>
                    <a:pt x="482682" y="115658"/>
                  </a:lnTo>
                  <a:lnTo>
                    <a:pt x="469658" y="91033"/>
                  </a:lnTo>
                  <a:lnTo>
                    <a:pt x="469658" y="63652"/>
                  </a:lnTo>
                  <a:lnTo>
                    <a:pt x="494239" y="29781"/>
                  </a:lnTo>
                  <a:lnTo>
                    <a:pt x="524421" y="19469"/>
                  </a:lnTo>
                  <a:lnTo>
                    <a:pt x="541845" y="19469"/>
                  </a:lnTo>
                  <a:lnTo>
                    <a:pt x="550024" y="20802"/>
                  </a:lnTo>
                  <a:lnTo>
                    <a:pt x="565315" y="26136"/>
                  </a:lnTo>
                  <a:lnTo>
                    <a:pt x="572027" y="29781"/>
                  </a:lnTo>
                  <a:lnTo>
                    <a:pt x="579805" y="36004"/>
                  </a:lnTo>
                  <a:lnTo>
                    <a:pt x="527265" y="36004"/>
                  </a:lnTo>
                  <a:lnTo>
                    <a:pt x="521620" y="36937"/>
                  </a:lnTo>
                  <a:lnTo>
                    <a:pt x="489038" y="62363"/>
                  </a:lnTo>
                  <a:lnTo>
                    <a:pt x="487794" y="67030"/>
                  </a:lnTo>
                  <a:lnTo>
                    <a:pt x="487794" y="87655"/>
                  </a:lnTo>
                  <a:lnTo>
                    <a:pt x="521620" y="117748"/>
                  </a:lnTo>
                  <a:lnTo>
                    <a:pt x="527265" y="118681"/>
                  </a:lnTo>
                  <a:lnTo>
                    <a:pt x="579805" y="118681"/>
                  </a:lnTo>
                  <a:lnTo>
                    <a:pt x="572027" y="124904"/>
                  </a:lnTo>
                  <a:lnTo>
                    <a:pt x="565315" y="128549"/>
                  </a:lnTo>
                  <a:lnTo>
                    <a:pt x="550024" y="133883"/>
                  </a:lnTo>
                  <a:lnTo>
                    <a:pt x="541845" y="135216"/>
                  </a:lnTo>
                  <a:close/>
                </a:path>
                <a:path w="1673225" h="249555">
                  <a:moveTo>
                    <a:pt x="579805" y="118681"/>
                  </a:moveTo>
                  <a:lnTo>
                    <a:pt x="539000" y="118681"/>
                  </a:lnTo>
                  <a:lnTo>
                    <a:pt x="544645" y="117748"/>
                  </a:lnTo>
                  <a:lnTo>
                    <a:pt x="555491" y="114014"/>
                  </a:lnTo>
                  <a:lnTo>
                    <a:pt x="578472" y="87655"/>
                  </a:lnTo>
                  <a:lnTo>
                    <a:pt x="578472" y="67030"/>
                  </a:lnTo>
                  <a:lnTo>
                    <a:pt x="544645" y="36937"/>
                  </a:lnTo>
                  <a:lnTo>
                    <a:pt x="539000" y="36004"/>
                  </a:lnTo>
                  <a:lnTo>
                    <a:pt x="579805" y="36004"/>
                  </a:lnTo>
                  <a:lnTo>
                    <a:pt x="596607" y="91033"/>
                  </a:lnTo>
                  <a:lnTo>
                    <a:pt x="594918" y="97789"/>
                  </a:lnTo>
                  <a:lnTo>
                    <a:pt x="588162" y="110235"/>
                  </a:lnTo>
                  <a:lnTo>
                    <a:pt x="583584" y="115658"/>
                  </a:lnTo>
                  <a:lnTo>
                    <a:pt x="579805" y="118681"/>
                  </a:lnTo>
                  <a:close/>
                </a:path>
                <a:path w="1673225" h="249555">
                  <a:moveTo>
                    <a:pt x="894778" y="59474"/>
                  </a:moveTo>
                  <a:lnTo>
                    <a:pt x="876109" y="59474"/>
                  </a:lnTo>
                  <a:lnTo>
                    <a:pt x="876109" y="8267"/>
                  </a:lnTo>
                  <a:lnTo>
                    <a:pt x="894778" y="8267"/>
                  </a:lnTo>
                  <a:lnTo>
                    <a:pt x="894778" y="59474"/>
                  </a:lnTo>
                  <a:close/>
                </a:path>
                <a:path w="1673225" h="249555">
                  <a:moveTo>
                    <a:pt x="790232" y="185889"/>
                  </a:moveTo>
                  <a:lnTo>
                    <a:pt x="750893" y="167754"/>
                  </a:lnTo>
                  <a:lnTo>
                    <a:pt x="739017" y="131399"/>
                  </a:lnTo>
                  <a:lnTo>
                    <a:pt x="738225" y="115214"/>
                  </a:lnTo>
                  <a:lnTo>
                    <a:pt x="738225" y="93344"/>
                  </a:lnTo>
                  <a:lnTo>
                    <a:pt x="745351" y="50889"/>
                  </a:lnTo>
                  <a:lnTo>
                    <a:pt x="777772" y="23802"/>
                  </a:lnTo>
                  <a:lnTo>
                    <a:pt x="790232" y="22669"/>
                  </a:lnTo>
                  <a:lnTo>
                    <a:pt x="799249" y="23252"/>
                  </a:lnTo>
                  <a:lnTo>
                    <a:pt x="828426" y="40004"/>
                  </a:lnTo>
                  <a:lnTo>
                    <a:pt x="790232" y="40004"/>
                  </a:lnTo>
                  <a:lnTo>
                    <a:pt x="781914" y="40880"/>
                  </a:lnTo>
                  <a:lnTo>
                    <a:pt x="758361" y="71375"/>
                  </a:lnTo>
                  <a:lnTo>
                    <a:pt x="756443" y="115214"/>
                  </a:lnTo>
                  <a:lnTo>
                    <a:pt x="756861" y="125974"/>
                  </a:lnTo>
                  <a:lnTo>
                    <a:pt x="774830" y="165053"/>
                  </a:lnTo>
                  <a:lnTo>
                    <a:pt x="790232" y="168554"/>
                  </a:lnTo>
                  <a:lnTo>
                    <a:pt x="827995" y="168554"/>
                  </a:lnTo>
                  <a:lnTo>
                    <a:pt x="821169" y="176422"/>
                  </a:lnTo>
                  <a:lnTo>
                    <a:pt x="807434" y="183522"/>
                  </a:lnTo>
                  <a:lnTo>
                    <a:pt x="790232" y="185889"/>
                  </a:lnTo>
                  <a:close/>
                </a:path>
                <a:path w="1673225" h="249555">
                  <a:moveTo>
                    <a:pt x="827995" y="168554"/>
                  </a:moveTo>
                  <a:lnTo>
                    <a:pt x="790232" y="168554"/>
                  </a:lnTo>
                  <a:lnTo>
                    <a:pt x="798549" y="167679"/>
                  </a:lnTo>
                  <a:lnTo>
                    <a:pt x="805634" y="165053"/>
                  </a:lnTo>
                  <a:lnTo>
                    <a:pt x="823602" y="125974"/>
                  </a:lnTo>
                  <a:lnTo>
                    <a:pt x="824020" y="115214"/>
                  </a:lnTo>
                  <a:lnTo>
                    <a:pt x="824020" y="93344"/>
                  </a:lnTo>
                  <a:lnTo>
                    <a:pt x="816101" y="54006"/>
                  </a:lnTo>
                  <a:lnTo>
                    <a:pt x="790232" y="40004"/>
                  </a:lnTo>
                  <a:lnTo>
                    <a:pt x="828426" y="40004"/>
                  </a:lnTo>
                  <a:lnTo>
                    <a:pt x="831037" y="43538"/>
                  </a:lnTo>
                  <a:lnTo>
                    <a:pt x="834904" y="50956"/>
                  </a:lnTo>
                  <a:lnTo>
                    <a:pt x="837971" y="59474"/>
                  </a:lnTo>
                  <a:lnTo>
                    <a:pt x="894778" y="59474"/>
                  </a:lnTo>
                  <a:lnTo>
                    <a:pt x="894778" y="76009"/>
                  </a:lnTo>
                  <a:lnTo>
                    <a:pt x="841171" y="76009"/>
                  </a:lnTo>
                  <a:lnTo>
                    <a:pt x="841527" y="78854"/>
                  </a:lnTo>
                  <a:lnTo>
                    <a:pt x="841794" y="81699"/>
                  </a:lnTo>
                  <a:lnTo>
                    <a:pt x="842149" y="87388"/>
                  </a:lnTo>
                  <a:lnTo>
                    <a:pt x="842238" y="121081"/>
                  </a:lnTo>
                  <a:lnTo>
                    <a:pt x="841971" y="126504"/>
                  </a:lnTo>
                  <a:lnTo>
                    <a:pt x="841438" y="131483"/>
                  </a:lnTo>
                  <a:lnTo>
                    <a:pt x="894778" y="131483"/>
                  </a:lnTo>
                  <a:lnTo>
                    <a:pt x="894778" y="148018"/>
                  </a:lnTo>
                  <a:lnTo>
                    <a:pt x="838238" y="148018"/>
                  </a:lnTo>
                  <a:lnTo>
                    <a:pt x="831437" y="164587"/>
                  </a:lnTo>
                  <a:lnTo>
                    <a:pt x="827995" y="168554"/>
                  </a:lnTo>
                  <a:close/>
                </a:path>
                <a:path w="1673225" h="249555">
                  <a:moveTo>
                    <a:pt x="894778" y="131483"/>
                  </a:moveTo>
                  <a:lnTo>
                    <a:pt x="876109" y="131483"/>
                  </a:lnTo>
                  <a:lnTo>
                    <a:pt x="876109" y="76009"/>
                  </a:lnTo>
                  <a:lnTo>
                    <a:pt x="894778" y="76009"/>
                  </a:lnTo>
                  <a:lnTo>
                    <a:pt x="894778" y="131483"/>
                  </a:lnTo>
                  <a:close/>
                </a:path>
                <a:path w="1673225" h="249555">
                  <a:moveTo>
                    <a:pt x="894778" y="234962"/>
                  </a:moveTo>
                  <a:lnTo>
                    <a:pt x="876109" y="234962"/>
                  </a:lnTo>
                  <a:lnTo>
                    <a:pt x="876109" y="148018"/>
                  </a:lnTo>
                  <a:lnTo>
                    <a:pt x="894778" y="148018"/>
                  </a:lnTo>
                  <a:lnTo>
                    <a:pt x="894778" y="234962"/>
                  </a:lnTo>
                  <a:close/>
                </a:path>
                <a:path w="1673225" h="249555">
                  <a:moveTo>
                    <a:pt x="940650" y="246964"/>
                  </a:moveTo>
                  <a:lnTo>
                    <a:pt x="921981" y="246964"/>
                  </a:lnTo>
                  <a:lnTo>
                    <a:pt x="921981" y="3200"/>
                  </a:lnTo>
                  <a:lnTo>
                    <a:pt x="940650" y="3200"/>
                  </a:lnTo>
                  <a:lnTo>
                    <a:pt x="940650" y="246964"/>
                  </a:lnTo>
                  <a:close/>
                </a:path>
                <a:path w="1673225" h="249555">
                  <a:moveTo>
                    <a:pt x="1076134" y="25603"/>
                  </a:moveTo>
                  <a:lnTo>
                    <a:pt x="1057198" y="25603"/>
                  </a:lnTo>
                  <a:lnTo>
                    <a:pt x="1057198" y="0"/>
                  </a:lnTo>
                  <a:lnTo>
                    <a:pt x="1076134" y="0"/>
                  </a:lnTo>
                  <a:lnTo>
                    <a:pt x="1076134" y="25603"/>
                  </a:lnTo>
                  <a:close/>
                </a:path>
                <a:path w="1673225" h="249555">
                  <a:moveTo>
                    <a:pt x="1150277" y="41605"/>
                  </a:moveTo>
                  <a:lnTo>
                    <a:pt x="983322" y="41605"/>
                  </a:lnTo>
                  <a:lnTo>
                    <a:pt x="983322" y="25603"/>
                  </a:lnTo>
                  <a:lnTo>
                    <a:pt x="1150277" y="25603"/>
                  </a:lnTo>
                  <a:lnTo>
                    <a:pt x="1150277" y="41605"/>
                  </a:lnTo>
                  <a:close/>
                </a:path>
                <a:path w="1673225" h="249555">
                  <a:moveTo>
                    <a:pt x="979855" y="109613"/>
                  </a:moveTo>
                  <a:lnTo>
                    <a:pt x="973188" y="94411"/>
                  </a:lnTo>
                  <a:lnTo>
                    <a:pt x="982172" y="91786"/>
                  </a:lnTo>
                  <a:lnTo>
                    <a:pt x="1006525" y="84410"/>
                  </a:lnTo>
                  <a:lnTo>
                    <a:pt x="1047730" y="67697"/>
                  </a:lnTo>
                  <a:lnTo>
                    <a:pt x="1057198" y="50584"/>
                  </a:lnTo>
                  <a:lnTo>
                    <a:pt x="1057198" y="41605"/>
                  </a:lnTo>
                  <a:lnTo>
                    <a:pt x="1076134" y="41605"/>
                  </a:lnTo>
                  <a:lnTo>
                    <a:pt x="1076134" y="50584"/>
                  </a:lnTo>
                  <a:lnTo>
                    <a:pt x="1076401" y="53562"/>
                  </a:lnTo>
                  <a:lnTo>
                    <a:pt x="1095475" y="73342"/>
                  </a:lnTo>
                  <a:lnTo>
                    <a:pt x="1066533" y="73342"/>
                  </a:lnTo>
                  <a:lnTo>
                    <a:pt x="1031062" y="93167"/>
                  </a:lnTo>
                  <a:lnTo>
                    <a:pt x="1023194" y="95923"/>
                  </a:lnTo>
                  <a:lnTo>
                    <a:pt x="979855" y="109613"/>
                  </a:lnTo>
                  <a:close/>
                </a:path>
                <a:path w="1673225" h="249555">
                  <a:moveTo>
                    <a:pt x="1153477" y="109080"/>
                  </a:moveTo>
                  <a:lnTo>
                    <a:pt x="1126774" y="101029"/>
                  </a:lnTo>
                  <a:lnTo>
                    <a:pt x="1109916" y="95656"/>
                  </a:lnTo>
                  <a:lnTo>
                    <a:pt x="1102093" y="92900"/>
                  </a:lnTo>
                  <a:lnTo>
                    <a:pt x="1095870" y="90411"/>
                  </a:lnTo>
                  <a:lnTo>
                    <a:pt x="1090714" y="88455"/>
                  </a:lnTo>
                  <a:lnTo>
                    <a:pt x="1066800" y="73342"/>
                  </a:lnTo>
                  <a:lnTo>
                    <a:pt x="1095475" y="73342"/>
                  </a:lnTo>
                  <a:lnTo>
                    <a:pt x="1096048" y="73609"/>
                  </a:lnTo>
                  <a:lnTo>
                    <a:pt x="1101968" y="75831"/>
                  </a:lnTo>
                  <a:lnTo>
                    <a:pt x="1141609" y="88977"/>
                  </a:lnTo>
                  <a:lnTo>
                    <a:pt x="1159878" y="94145"/>
                  </a:lnTo>
                  <a:lnTo>
                    <a:pt x="1153477" y="109080"/>
                  </a:lnTo>
                  <a:close/>
                </a:path>
                <a:path w="1673225" h="249555">
                  <a:moveTo>
                    <a:pt x="1146543" y="249097"/>
                  </a:moveTo>
                  <a:lnTo>
                    <a:pt x="1127874" y="249097"/>
                  </a:lnTo>
                  <a:lnTo>
                    <a:pt x="1127874" y="187490"/>
                  </a:lnTo>
                  <a:lnTo>
                    <a:pt x="983322" y="187490"/>
                  </a:lnTo>
                  <a:lnTo>
                    <a:pt x="983322" y="171221"/>
                  </a:lnTo>
                  <a:lnTo>
                    <a:pt x="1146543" y="171221"/>
                  </a:lnTo>
                  <a:lnTo>
                    <a:pt x="1146543" y="249097"/>
                  </a:lnTo>
                  <a:close/>
                </a:path>
                <a:path w="1673225" h="249555">
                  <a:moveTo>
                    <a:pt x="1178814" y="141884"/>
                  </a:moveTo>
                  <a:lnTo>
                    <a:pt x="954786" y="141884"/>
                  </a:lnTo>
                  <a:lnTo>
                    <a:pt x="954786" y="125615"/>
                  </a:lnTo>
                  <a:lnTo>
                    <a:pt x="1178814" y="125615"/>
                  </a:lnTo>
                  <a:lnTo>
                    <a:pt x="1178814" y="141884"/>
                  </a:lnTo>
                  <a:close/>
                </a:path>
                <a:path w="1673225" h="249555">
                  <a:moveTo>
                    <a:pt x="1425511" y="135750"/>
                  </a:moveTo>
                  <a:lnTo>
                    <a:pt x="1268158" y="135750"/>
                  </a:lnTo>
                  <a:lnTo>
                    <a:pt x="1268158" y="24269"/>
                  </a:lnTo>
                  <a:lnTo>
                    <a:pt x="1425511" y="24269"/>
                  </a:lnTo>
                  <a:lnTo>
                    <a:pt x="1425511" y="40805"/>
                  </a:lnTo>
                  <a:lnTo>
                    <a:pt x="1286827" y="40805"/>
                  </a:lnTo>
                  <a:lnTo>
                    <a:pt x="1286827" y="119214"/>
                  </a:lnTo>
                  <a:lnTo>
                    <a:pt x="1425511" y="119214"/>
                  </a:lnTo>
                  <a:lnTo>
                    <a:pt x="1425511" y="135750"/>
                  </a:lnTo>
                  <a:close/>
                </a:path>
                <a:path w="1673225" h="249555">
                  <a:moveTo>
                    <a:pt x="1425511" y="119214"/>
                  </a:moveTo>
                  <a:lnTo>
                    <a:pt x="1406842" y="119214"/>
                  </a:lnTo>
                  <a:lnTo>
                    <a:pt x="1406842" y="40805"/>
                  </a:lnTo>
                  <a:lnTo>
                    <a:pt x="1425511" y="40805"/>
                  </a:lnTo>
                  <a:lnTo>
                    <a:pt x="1425511" y="119214"/>
                  </a:lnTo>
                  <a:close/>
                </a:path>
                <a:path w="1673225" h="249555">
                  <a:moveTo>
                    <a:pt x="1356169" y="196291"/>
                  </a:moveTo>
                  <a:lnTo>
                    <a:pt x="1337500" y="196291"/>
                  </a:lnTo>
                  <a:lnTo>
                    <a:pt x="1337500" y="135750"/>
                  </a:lnTo>
                  <a:lnTo>
                    <a:pt x="1356169" y="135750"/>
                  </a:lnTo>
                  <a:lnTo>
                    <a:pt x="1356169" y="196291"/>
                  </a:lnTo>
                  <a:close/>
                </a:path>
                <a:path w="1673225" h="249555">
                  <a:moveTo>
                    <a:pt x="1458849" y="212559"/>
                  </a:moveTo>
                  <a:lnTo>
                    <a:pt x="1234821" y="212559"/>
                  </a:lnTo>
                  <a:lnTo>
                    <a:pt x="1234821" y="196291"/>
                  </a:lnTo>
                  <a:lnTo>
                    <a:pt x="1458849" y="196291"/>
                  </a:lnTo>
                  <a:lnTo>
                    <a:pt x="1458849" y="212559"/>
                  </a:lnTo>
                  <a:close/>
                </a:path>
                <a:path w="1673225" h="249555">
                  <a:moveTo>
                    <a:pt x="1672742" y="247764"/>
                  </a:moveTo>
                  <a:lnTo>
                    <a:pt x="1513789" y="247764"/>
                  </a:lnTo>
                  <a:lnTo>
                    <a:pt x="1513789" y="185356"/>
                  </a:lnTo>
                  <a:lnTo>
                    <a:pt x="1647939" y="185356"/>
                  </a:lnTo>
                  <a:lnTo>
                    <a:pt x="1647939" y="155219"/>
                  </a:lnTo>
                  <a:lnTo>
                    <a:pt x="1512455" y="155219"/>
                  </a:lnTo>
                  <a:lnTo>
                    <a:pt x="1512455" y="138950"/>
                  </a:lnTo>
                  <a:lnTo>
                    <a:pt x="1666341" y="138950"/>
                  </a:lnTo>
                  <a:lnTo>
                    <a:pt x="1666341" y="201091"/>
                  </a:lnTo>
                  <a:lnTo>
                    <a:pt x="1532191" y="201091"/>
                  </a:lnTo>
                  <a:lnTo>
                    <a:pt x="1532191" y="231762"/>
                  </a:lnTo>
                  <a:lnTo>
                    <a:pt x="1672742" y="231762"/>
                  </a:lnTo>
                  <a:lnTo>
                    <a:pt x="1672742" y="247764"/>
                  </a:lnTo>
                  <a:close/>
                </a:path>
                <a:path w="1673225" h="249555">
                  <a:moveTo>
                    <a:pt x="1619135" y="124015"/>
                  </a:moveTo>
                  <a:lnTo>
                    <a:pt x="1600733" y="124015"/>
                  </a:lnTo>
                  <a:lnTo>
                    <a:pt x="1600733" y="69875"/>
                  </a:lnTo>
                  <a:lnTo>
                    <a:pt x="1549260" y="69875"/>
                  </a:lnTo>
                  <a:lnTo>
                    <a:pt x="1549260" y="53339"/>
                  </a:lnTo>
                  <a:lnTo>
                    <a:pt x="1600733" y="53339"/>
                  </a:lnTo>
                  <a:lnTo>
                    <a:pt x="1600733" y="6400"/>
                  </a:lnTo>
                  <a:lnTo>
                    <a:pt x="1619135" y="6400"/>
                  </a:lnTo>
                  <a:lnTo>
                    <a:pt x="1619135" y="124015"/>
                  </a:lnTo>
                  <a:close/>
                </a:path>
                <a:path w="1673225" h="249555">
                  <a:moveTo>
                    <a:pt x="1470850" y="114414"/>
                  </a:moveTo>
                  <a:lnTo>
                    <a:pt x="1470850" y="15468"/>
                  </a:lnTo>
                  <a:lnTo>
                    <a:pt x="1562328" y="15468"/>
                  </a:lnTo>
                  <a:lnTo>
                    <a:pt x="1562328" y="32003"/>
                  </a:lnTo>
                  <a:lnTo>
                    <a:pt x="1489519" y="32003"/>
                  </a:lnTo>
                  <a:lnTo>
                    <a:pt x="1489519" y="97878"/>
                  </a:lnTo>
                  <a:lnTo>
                    <a:pt x="1573626" y="97878"/>
                  </a:lnTo>
                  <a:lnTo>
                    <a:pt x="1575130" y="109346"/>
                  </a:lnTo>
                  <a:lnTo>
                    <a:pt x="1530658" y="113597"/>
                  </a:lnTo>
                  <a:lnTo>
                    <a:pt x="1509655" y="114147"/>
                  </a:lnTo>
                  <a:lnTo>
                    <a:pt x="1470850" y="114414"/>
                  </a:lnTo>
                  <a:close/>
                </a:path>
                <a:path w="1673225" h="249555">
                  <a:moveTo>
                    <a:pt x="1573626" y="97878"/>
                  </a:moveTo>
                  <a:lnTo>
                    <a:pt x="1489519" y="97878"/>
                  </a:lnTo>
                  <a:lnTo>
                    <a:pt x="1503121" y="97812"/>
                  </a:lnTo>
                  <a:lnTo>
                    <a:pt x="1522590" y="97434"/>
                  </a:lnTo>
                  <a:lnTo>
                    <a:pt x="1566418" y="93967"/>
                  </a:lnTo>
                  <a:lnTo>
                    <a:pt x="1572996" y="93078"/>
                  </a:lnTo>
                  <a:lnTo>
                    <a:pt x="1573626" y="97878"/>
                  </a:lnTo>
                  <a:close/>
                </a:path>
                <a:path w="1673225" h="249555">
                  <a:moveTo>
                    <a:pt x="1666341" y="124548"/>
                  </a:moveTo>
                  <a:lnTo>
                    <a:pt x="1647939" y="124548"/>
                  </a:lnTo>
                  <a:lnTo>
                    <a:pt x="1647939" y="3200"/>
                  </a:lnTo>
                  <a:lnTo>
                    <a:pt x="1666341" y="3200"/>
                  </a:lnTo>
                  <a:lnTo>
                    <a:pt x="1666341" y="124548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967" y="4947284"/>
              <a:ext cx="6512812" cy="2568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879" y="5331866"/>
              <a:ext cx="7720607" cy="2562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433" y="1368399"/>
              <a:ext cx="194579" cy="24063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522475" y="3076271"/>
            <a:ext cx="3510279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600" i="1" spc="-260" dirty="0">
                <a:latin typeface="Symbol" pitchFamily="2" charset="2"/>
                <a:cs typeface="Cambria"/>
              </a:rPr>
              <a:t></a:t>
            </a:r>
            <a:r>
              <a:rPr sz="2100" i="1" spc="-390" baseline="-25793" dirty="0">
                <a:latin typeface="Times New Roman"/>
                <a:cs typeface="Times New Roman"/>
              </a:rPr>
              <a:t>P</a:t>
            </a:r>
            <a:r>
              <a:rPr sz="2100" i="1" spc="487" baseline="-25793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Symbol"/>
                <a:cs typeface="Symbol"/>
              </a:rPr>
              <a:t></a:t>
            </a:r>
            <a:r>
              <a:rPr sz="2450" spc="-135" dirty="0">
                <a:latin typeface="Times New Roman"/>
                <a:cs typeface="Times New Roman"/>
              </a:rPr>
              <a:t> </a:t>
            </a:r>
            <a:r>
              <a:rPr sz="2600" i="1" spc="-175" dirty="0">
                <a:latin typeface="Symbol" pitchFamily="2" charset="2"/>
                <a:cs typeface="Cambria"/>
              </a:rPr>
              <a:t></a:t>
            </a:r>
            <a:r>
              <a:rPr sz="2100" i="1" spc="-262" baseline="-25793" dirty="0">
                <a:latin typeface="Times New Roman"/>
                <a:cs typeface="Times New Roman"/>
              </a:rPr>
              <a:t>o</a:t>
            </a:r>
            <a:r>
              <a:rPr sz="2600" i="1" spc="-175" dirty="0">
                <a:latin typeface="Symbol" pitchFamily="2" charset="2"/>
                <a:cs typeface="Cambria"/>
              </a:rPr>
              <a:t></a:t>
            </a:r>
            <a:r>
              <a:rPr sz="2100" i="1" spc="-262" baseline="-25793" dirty="0">
                <a:latin typeface="Times New Roman"/>
                <a:cs typeface="Times New Roman"/>
              </a:rPr>
              <a:t>o</a:t>
            </a:r>
            <a:r>
              <a:rPr sz="2100" i="1" spc="465" baseline="-25793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Symbol"/>
                <a:cs typeface="Symbol"/>
              </a:rPr>
              <a:t></a:t>
            </a:r>
            <a:r>
              <a:rPr sz="2450" spc="-175" dirty="0">
                <a:latin typeface="Times New Roman"/>
                <a:cs typeface="Times New Roman"/>
              </a:rPr>
              <a:t> </a:t>
            </a:r>
            <a:r>
              <a:rPr sz="2600" i="1" spc="-175" dirty="0">
                <a:latin typeface="Symbol" pitchFamily="2" charset="2"/>
                <a:cs typeface="Cambria"/>
              </a:rPr>
              <a:t></a:t>
            </a:r>
            <a:r>
              <a:rPr sz="2100" i="1" spc="-262" baseline="-25793" dirty="0">
                <a:latin typeface="Times New Roman"/>
                <a:cs typeface="Times New Roman"/>
              </a:rPr>
              <a:t>e</a:t>
            </a:r>
            <a:r>
              <a:rPr sz="2600" i="1" spc="-175" dirty="0">
                <a:latin typeface="Symbol" pitchFamily="2" charset="2"/>
                <a:cs typeface="Cambria"/>
              </a:rPr>
              <a:t></a:t>
            </a:r>
            <a:r>
              <a:rPr sz="2100" i="1" spc="-262" baseline="-25793" dirty="0">
                <a:latin typeface="Times New Roman"/>
                <a:cs typeface="Times New Roman"/>
              </a:rPr>
              <a:t>e</a:t>
            </a:r>
            <a:r>
              <a:rPr sz="2100" i="1" spc="434" baseline="-25793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Symbol"/>
                <a:cs typeface="Symbol"/>
              </a:rPr>
              <a:t></a:t>
            </a:r>
            <a:r>
              <a:rPr sz="2450" spc="-150" dirty="0">
                <a:latin typeface="Times New Roman"/>
                <a:cs typeface="Times New Roman"/>
              </a:rPr>
              <a:t> </a:t>
            </a:r>
            <a:r>
              <a:rPr sz="2600" i="1" spc="-355" dirty="0">
                <a:latin typeface="Symbol" pitchFamily="2" charset="2"/>
                <a:cs typeface="Cambria"/>
              </a:rPr>
              <a:t></a:t>
            </a:r>
            <a:r>
              <a:rPr sz="2100" i="1" spc="-532" baseline="-25793" dirty="0">
                <a:latin typeface="Times New Roman"/>
                <a:cs typeface="Times New Roman"/>
              </a:rPr>
              <a:t>c</a:t>
            </a:r>
            <a:r>
              <a:rPr sz="2600" i="1" spc="-355" dirty="0">
                <a:latin typeface="Symbol" pitchFamily="2" charset="2"/>
                <a:cs typeface="Cambria"/>
              </a:rPr>
              <a:t></a:t>
            </a:r>
            <a:r>
              <a:rPr sz="2100" i="1" spc="-532" baseline="-25793" dirty="0">
                <a:latin typeface="Times New Roman"/>
                <a:cs typeface="Times New Roman"/>
              </a:rPr>
              <a:t>c</a:t>
            </a:r>
            <a:r>
              <a:rPr sz="2100" i="1" baseline="-25793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Symbol"/>
                <a:cs typeface="Symbol"/>
              </a:rPr>
              <a:t></a:t>
            </a:r>
            <a:r>
              <a:rPr sz="2450" spc="-140" dirty="0">
                <a:latin typeface="Times New Roman"/>
                <a:cs typeface="Times New Roman"/>
              </a:rPr>
              <a:t> </a:t>
            </a:r>
            <a:r>
              <a:rPr sz="2600" i="1" spc="-340" dirty="0">
                <a:latin typeface="Symbol" pitchFamily="2" charset="2"/>
                <a:cs typeface="Cambria"/>
              </a:rPr>
              <a:t></a:t>
            </a:r>
            <a:r>
              <a:rPr sz="2100" i="1" spc="-509" baseline="-25793" dirty="0">
                <a:latin typeface="Times New Roman"/>
                <a:cs typeface="Times New Roman"/>
              </a:rPr>
              <a:t>i</a:t>
            </a:r>
            <a:endParaRPr sz="2100" baseline="-25793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53072" y="3158567"/>
            <a:ext cx="934719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67335" indent="-229870">
              <a:lnSpc>
                <a:spcPct val="100000"/>
              </a:lnSpc>
              <a:spcBef>
                <a:spcPts val="130"/>
              </a:spcBef>
              <a:buSzPct val="94230"/>
              <a:buFont typeface="Symbol"/>
              <a:buChar char=""/>
              <a:tabLst>
                <a:tab pos="267970" algn="l"/>
              </a:tabLst>
            </a:pPr>
            <a:r>
              <a:rPr sz="3900" i="1" spc="-427" baseline="13888" dirty="0">
                <a:latin typeface="Symbol" pitchFamily="2" charset="2"/>
                <a:cs typeface="Cambria"/>
              </a:rPr>
              <a:t></a:t>
            </a:r>
            <a:r>
              <a:rPr sz="1400" i="1" spc="-285" dirty="0">
                <a:latin typeface="Times New Roman"/>
                <a:cs typeface="Times New Roman"/>
              </a:rPr>
              <a:t>sj</a:t>
            </a:r>
            <a:r>
              <a:rPr sz="3900" i="1" spc="-427" baseline="13888" dirty="0">
                <a:latin typeface="Symbol" pitchFamily="2" charset="2"/>
                <a:cs typeface="Cambria"/>
              </a:rPr>
              <a:t></a:t>
            </a:r>
            <a:r>
              <a:rPr sz="3900" i="1" baseline="13888" dirty="0">
                <a:latin typeface="Cambria"/>
                <a:cs typeface="Cambria"/>
              </a:rPr>
              <a:t> </a:t>
            </a:r>
            <a:r>
              <a:rPr sz="1400" i="1" spc="-440" dirty="0">
                <a:latin typeface="Times New Roman"/>
                <a:cs typeface="Times New Roman"/>
              </a:rPr>
              <a:t>sj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93307" y="4941466"/>
            <a:ext cx="67881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450" i="1" spc="-225" baseline="13285" dirty="0">
                <a:latin typeface="Symbol" pitchFamily="2" charset="2"/>
                <a:cs typeface="Cambria"/>
              </a:rPr>
              <a:t></a:t>
            </a:r>
            <a:r>
              <a:rPr sz="1250" i="1" spc="-150" dirty="0">
                <a:latin typeface="Times New Roman"/>
                <a:cs typeface="Times New Roman"/>
              </a:rPr>
              <a:t>IA</a:t>
            </a:r>
            <a:r>
              <a:rPr sz="1250" spc="-150" dirty="0">
                <a:latin typeface="Times New Roman"/>
                <a:cs typeface="Times New Roman"/>
              </a:rPr>
              <a:t>,</a:t>
            </a:r>
            <a:r>
              <a:rPr sz="1250" spc="-180" dirty="0">
                <a:latin typeface="Times New Roman"/>
                <a:cs typeface="Times New Roman"/>
              </a:rPr>
              <a:t> </a:t>
            </a:r>
            <a:r>
              <a:rPr sz="1250" i="1" spc="-125" dirty="0">
                <a:latin typeface="Times New Roman"/>
                <a:cs typeface="Times New Roman"/>
              </a:rPr>
              <a:t>new</a:t>
            </a:r>
            <a:endParaRPr sz="1250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49652" y="2718815"/>
            <a:ext cx="1286510" cy="459105"/>
          </a:xfrm>
          <a:custGeom>
            <a:avLst/>
            <a:gdLst/>
            <a:ahLst/>
            <a:cxnLst/>
            <a:rect l="l" t="t" r="r" b="b"/>
            <a:pathLst>
              <a:path w="1286510" h="459105">
                <a:moveTo>
                  <a:pt x="949452" y="4572"/>
                </a:moveTo>
                <a:lnTo>
                  <a:pt x="946404" y="0"/>
                </a:lnTo>
                <a:lnTo>
                  <a:pt x="60248" y="409930"/>
                </a:lnTo>
                <a:lnTo>
                  <a:pt x="47244" y="381000"/>
                </a:lnTo>
                <a:lnTo>
                  <a:pt x="0" y="440436"/>
                </a:lnTo>
                <a:lnTo>
                  <a:pt x="74676" y="441960"/>
                </a:lnTo>
                <a:lnTo>
                  <a:pt x="64389" y="419100"/>
                </a:lnTo>
                <a:lnTo>
                  <a:pt x="62217" y="414299"/>
                </a:lnTo>
                <a:lnTo>
                  <a:pt x="949452" y="4572"/>
                </a:lnTo>
                <a:close/>
              </a:path>
              <a:path w="1286510" h="459105">
                <a:moveTo>
                  <a:pt x="1286243" y="262140"/>
                </a:moveTo>
                <a:lnTo>
                  <a:pt x="1284719" y="257568"/>
                </a:lnTo>
                <a:lnTo>
                  <a:pt x="886536" y="425450"/>
                </a:lnTo>
                <a:lnTo>
                  <a:pt x="874763" y="397776"/>
                </a:lnTo>
                <a:lnTo>
                  <a:pt x="825995" y="454164"/>
                </a:lnTo>
                <a:lnTo>
                  <a:pt x="900671" y="458736"/>
                </a:lnTo>
                <a:lnTo>
                  <a:pt x="890308" y="434352"/>
                </a:lnTo>
                <a:lnTo>
                  <a:pt x="888415" y="429882"/>
                </a:lnTo>
                <a:lnTo>
                  <a:pt x="1286243" y="262140"/>
                </a:lnTo>
                <a:close/>
              </a:path>
            </a:pathLst>
          </a:custGeom>
          <a:solidFill>
            <a:srgbClr val="0C4B8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88392" y="2509177"/>
            <a:ext cx="7584440" cy="4224020"/>
            <a:chOff x="88392" y="2509177"/>
            <a:chExt cx="7584440" cy="422402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8532" y="2509177"/>
              <a:ext cx="2508732" cy="2087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8543" y="2848941"/>
              <a:ext cx="2701643" cy="20870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733800" y="3512819"/>
              <a:ext cx="2388235" cy="763905"/>
            </a:xfrm>
            <a:custGeom>
              <a:avLst/>
              <a:gdLst/>
              <a:ahLst/>
              <a:cxnLst/>
              <a:rect l="l" t="t" r="r" b="b"/>
              <a:pathLst>
                <a:path w="2388235" h="763904">
                  <a:moveTo>
                    <a:pt x="440436" y="0"/>
                  </a:moveTo>
                  <a:lnTo>
                    <a:pt x="377952" y="41148"/>
                  </a:lnTo>
                  <a:lnTo>
                    <a:pt x="404583" y="56578"/>
                  </a:lnTo>
                  <a:lnTo>
                    <a:pt x="0" y="760476"/>
                  </a:lnTo>
                  <a:lnTo>
                    <a:pt x="4572" y="763524"/>
                  </a:lnTo>
                  <a:lnTo>
                    <a:pt x="410464" y="59982"/>
                  </a:lnTo>
                  <a:lnTo>
                    <a:pt x="435864" y="74676"/>
                  </a:lnTo>
                  <a:lnTo>
                    <a:pt x="437540" y="47244"/>
                  </a:lnTo>
                  <a:lnTo>
                    <a:pt x="440436" y="0"/>
                  </a:lnTo>
                  <a:close/>
                </a:path>
                <a:path w="2388235" h="763904">
                  <a:moveTo>
                    <a:pt x="1429499" y="455676"/>
                  </a:moveTo>
                  <a:lnTo>
                    <a:pt x="1264805" y="66916"/>
                  </a:lnTo>
                  <a:lnTo>
                    <a:pt x="1290193" y="56388"/>
                  </a:lnTo>
                  <a:lnTo>
                    <a:pt x="1293863" y="54864"/>
                  </a:lnTo>
                  <a:lnTo>
                    <a:pt x="1235951" y="6096"/>
                  </a:lnTo>
                  <a:lnTo>
                    <a:pt x="1231379" y="80772"/>
                  </a:lnTo>
                  <a:lnTo>
                    <a:pt x="1260348" y="68770"/>
                  </a:lnTo>
                  <a:lnTo>
                    <a:pt x="1424927" y="458724"/>
                  </a:lnTo>
                  <a:lnTo>
                    <a:pt x="1429499" y="455676"/>
                  </a:lnTo>
                  <a:close/>
                </a:path>
                <a:path w="2388235" h="763904">
                  <a:moveTo>
                    <a:pt x="2388108" y="256032"/>
                  </a:moveTo>
                  <a:lnTo>
                    <a:pt x="2038731" y="70993"/>
                  </a:lnTo>
                  <a:lnTo>
                    <a:pt x="2041588" y="65532"/>
                  </a:lnTo>
                  <a:lnTo>
                    <a:pt x="2052828" y="44196"/>
                  </a:lnTo>
                  <a:lnTo>
                    <a:pt x="1978152" y="41148"/>
                  </a:lnTo>
                  <a:lnTo>
                    <a:pt x="2022348" y="102108"/>
                  </a:lnTo>
                  <a:lnTo>
                    <a:pt x="2036495" y="75209"/>
                  </a:lnTo>
                  <a:lnTo>
                    <a:pt x="2385060" y="260604"/>
                  </a:lnTo>
                  <a:lnTo>
                    <a:pt x="2388108" y="256032"/>
                  </a:lnTo>
                  <a:close/>
                </a:path>
              </a:pathLst>
            </a:custGeom>
            <a:solidFill>
              <a:srgbClr val="0C4B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5699" y="4348618"/>
              <a:ext cx="2220589" cy="2051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0137" y="4004182"/>
              <a:ext cx="2349419" cy="203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80048" y="3665975"/>
              <a:ext cx="1492885" cy="208279"/>
            </a:xfrm>
            <a:custGeom>
              <a:avLst/>
              <a:gdLst/>
              <a:ahLst/>
              <a:cxnLst/>
              <a:rect l="l" t="t" r="r" b="b"/>
              <a:pathLst>
                <a:path w="1492884" h="208279">
                  <a:moveTo>
                    <a:pt x="147520" y="205816"/>
                  </a:moveTo>
                  <a:lnTo>
                    <a:pt x="25365" y="205816"/>
                  </a:lnTo>
                  <a:lnTo>
                    <a:pt x="25365" y="117482"/>
                  </a:lnTo>
                  <a:lnTo>
                    <a:pt x="40718" y="117482"/>
                  </a:lnTo>
                  <a:lnTo>
                    <a:pt x="40718" y="146185"/>
                  </a:lnTo>
                  <a:lnTo>
                    <a:pt x="147520" y="146185"/>
                  </a:lnTo>
                  <a:lnTo>
                    <a:pt x="147520" y="159980"/>
                  </a:lnTo>
                  <a:lnTo>
                    <a:pt x="40718" y="159980"/>
                  </a:lnTo>
                  <a:lnTo>
                    <a:pt x="40718" y="191798"/>
                  </a:lnTo>
                  <a:lnTo>
                    <a:pt x="147520" y="191798"/>
                  </a:lnTo>
                  <a:lnTo>
                    <a:pt x="147520" y="205816"/>
                  </a:lnTo>
                  <a:close/>
                </a:path>
                <a:path w="1492884" h="208279">
                  <a:moveTo>
                    <a:pt x="147520" y="146185"/>
                  </a:moveTo>
                  <a:lnTo>
                    <a:pt x="132167" y="146185"/>
                  </a:lnTo>
                  <a:lnTo>
                    <a:pt x="132167" y="117482"/>
                  </a:lnTo>
                  <a:lnTo>
                    <a:pt x="147520" y="117482"/>
                  </a:lnTo>
                  <a:lnTo>
                    <a:pt x="147520" y="146185"/>
                  </a:lnTo>
                  <a:close/>
                </a:path>
                <a:path w="1492884" h="208279">
                  <a:moveTo>
                    <a:pt x="147520" y="191798"/>
                  </a:moveTo>
                  <a:lnTo>
                    <a:pt x="132167" y="191798"/>
                  </a:lnTo>
                  <a:lnTo>
                    <a:pt x="132167" y="159980"/>
                  </a:lnTo>
                  <a:lnTo>
                    <a:pt x="147520" y="159980"/>
                  </a:lnTo>
                  <a:lnTo>
                    <a:pt x="147520" y="191798"/>
                  </a:lnTo>
                  <a:close/>
                </a:path>
                <a:path w="1492884" h="208279">
                  <a:moveTo>
                    <a:pt x="0" y="95009"/>
                  </a:moveTo>
                  <a:lnTo>
                    <a:pt x="0" y="14017"/>
                  </a:lnTo>
                  <a:lnTo>
                    <a:pt x="15797" y="14017"/>
                  </a:lnTo>
                  <a:lnTo>
                    <a:pt x="15797" y="80768"/>
                  </a:lnTo>
                  <a:lnTo>
                    <a:pt x="112375" y="80768"/>
                  </a:lnTo>
                  <a:lnTo>
                    <a:pt x="74464" y="93637"/>
                  </a:lnTo>
                  <a:lnTo>
                    <a:pt x="46009" y="94654"/>
                  </a:lnTo>
                  <a:lnTo>
                    <a:pt x="0" y="95009"/>
                  </a:lnTo>
                  <a:close/>
                </a:path>
                <a:path w="1492884" h="208279">
                  <a:moveTo>
                    <a:pt x="112375" y="80768"/>
                  </a:moveTo>
                  <a:lnTo>
                    <a:pt x="15797" y="80768"/>
                  </a:lnTo>
                  <a:lnTo>
                    <a:pt x="23668" y="80755"/>
                  </a:lnTo>
                  <a:lnTo>
                    <a:pt x="52436" y="80398"/>
                  </a:lnTo>
                  <a:lnTo>
                    <a:pt x="95528" y="77542"/>
                  </a:lnTo>
                  <a:lnTo>
                    <a:pt x="111697" y="75428"/>
                  </a:lnTo>
                  <a:lnTo>
                    <a:pt x="112375" y="80768"/>
                  </a:lnTo>
                  <a:close/>
                </a:path>
                <a:path w="1492884" h="208279">
                  <a:moveTo>
                    <a:pt x="147520" y="105466"/>
                  </a:moveTo>
                  <a:lnTo>
                    <a:pt x="131944" y="105466"/>
                  </a:lnTo>
                  <a:lnTo>
                    <a:pt x="131944" y="2892"/>
                  </a:lnTo>
                  <a:lnTo>
                    <a:pt x="147520" y="2892"/>
                  </a:lnTo>
                  <a:lnTo>
                    <a:pt x="147520" y="46948"/>
                  </a:lnTo>
                  <a:lnTo>
                    <a:pt x="178670" y="46948"/>
                  </a:lnTo>
                  <a:lnTo>
                    <a:pt x="178670" y="60743"/>
                  </a:lnTo>
                  <a:lnTo>
                    <a:pt x="147520" y="60743"/>
                  </a:lnTo>
                  <a:lnTo>
                    <a:pt x="147520" y="105466"/>
                  </a:lnTo>
                  <a:close/>
                </a:path>
                <a:path w="1492884" h="208279">
                  <a:moveTo>
                    <a:pt x="362904" y="205816"/>
                  </a:moveTo>
                  <a:lnTo>
                    <a:pt x="235186" y="205816"/>
                  </a:lnTo>
                  <a:lnTo>
                    <a:pt x="235186" y="129497"/>
                  </a:lnTo>
                  <a:lnTo>
                    <a:pt x="362904" y="129497"/>
                  </a:lnTo>
                  <a:lnTo>
                    <a:pt x="362904" y="143515"/>
                  </a:lnTo>
                  <a:lnTo>
                    <a:pt x="250317" y="143515"/>
                  </a:lnTo>
                  <a:lnTo>
                    <a:pt x="250317" y="191798"/>
                  </a:lnTo>
                  <a:lnTo>
                    <a:pt x="362904" y="191798"/>
                  </a:lnTo>
                  <a:lnTo>
                    <a:pt x="362904" y="205816"/>
                  </a:lnTo>
                  <a:close/>
                </a:path>
                <a:path w="1492884" h="208279">
                  <a:moveTo>
                    <a:pt x="362904" y="191798"/>
                  </a:moveTo>
                  <a:lnTo>
                    <a:pt x="347773" y="191798"/>
                  </a:lnTo>
                  <a:lnTo>
                    <a:pt x="347773" y="143515"/>
                  </a:lnTo>
                  <a:lnTo>
                    <a:pt x="362904" y="143515"/>
                  </a:lnTo>
                  <a:lnTo>
                    <a:pt x="362904" y="191798"/>
                  </a:lnTo>
                  <a:close/>
                </a:path>
                <a:path w="1492884" h="208279">
                  <a:moveTo>
                    <a:pt x="362904" y="50285"/>
                  </a:moveTo>
                  <a:lnTo>
                    <a:pt x="347773" y="50285"/>
                  </a:lnTo>
                  <a:lnTo>
                    <a:pt x="347773" y="2892"/>
                  </a:lnTo>
                  <a:lnTo>
                    <a:pt x="362904" y="2892"/>
                  </a:lnTo>
                  <a:lnTo>
                    <a:pt x="362904" y="50285"/>
                  </a:lnTo>
                  <a:close/>
                </a:path>
                <a:path w="1492884" h="208279">
                  <a:moveTo>
                    <a:pt x="325078" y="117037"/>
                  </a:moveTo>
                  <a:lnTo>
                    <a:pt x="309948" y="117037"/>
                  </a:lnTo>
                  <a:lnTo>
                    <a:pt x="309948" y="5562"/>
                  </a:lnTo>
                  <a:lnTo>
                    <a:pt x="325078" y="5562"/>
                  </a:lnTo>
                  <a:lnTo>
                    <a:pt x="325078" y="50285"/>
                  </a:lnTo>
                  <a:lnTo>
                    <a:pt x="362904" y="50285"/>
                  </a:lnTo>
                  <a:lnTo>
                    <a:pt x="362904" y="64081"/>
                  </a:lnTo>
                  <a:lnTo>
                    <a:pt x="325078" y="64081"/>
                  </a:lnTo>
                  <a:lnTo>
                    <a:pt x="325078" y="117037"/>
                  </a:lnTo>
                  <a:close/>
                </a:path>
                <a:path w="1492884" h="208279">
                  <a:moveTo>
                    <a:pt x="362904" y="117482"/>
                  </a:moveTo>
                  <a:lnTo>
                    <a:pt x="347773" y="117482"/>
                  </a:lnTo>
                  <a:lnTo>
                    <a:pt x="347773" y="64081"/>
                  </a:lnTo>
                  <a:lnTo>
                    <a:pt x="362904" y="64081"/>
                  </a:lnTo>
                  <a:lnTo>
                    <a:pt x="362904" y="117482"/>
                  </a:lnTo>
                  <a:close/>
                </a:path>
                <a:path w="1492884" h="208279">
                  <a:moveTo>
                    <a:pt x="255212" y="102351"/>
                  </a:moveTo>
                  <a:lnTo>
                    <a:pt x="250317" y="102351"/>
                  </a:lnTo>
                  <a:lnTo>
                    <a:pt x="250317" y="16242"/>
                  </a:lnTo>
                  <a:lnTo>
                    <a:pt x="293037" y="16242"/>
                  </a:lnTo>
                  <a:lnTo>
                    <a:pt x="293037" y="30260"/>
                  </a:lnTo>
                  <a:lnTo>
                    <a:pt x="265447" y="30260"/>
                  </a:lnTo>
                  <a:lnTo>
                    <a:pt x="265447" y="88334"/>
                  </a:lnTo>
                  <a:lnTo>
                    <a:pt x="298926" y="88334"/>
                  </a:lnTo>
                  <a:lnTo>
                    <a:pt x="300157" y="99236"/>
                  </a:lnTo>
                  <a:lnTo>
                    <a:pt x="294521" y="100126"/>
                  </a:lnTo>
                  <a:lnTo>
                    <a:pt x="262679" y="102296"/>
                  </a:lnTo>
                  <a:lnTo>
                    <a:pt x="255212" y="102351"/>
                  </a:lnTo>
                  <a:close/>
                </a:path>
                <a:path w="1492884" h="208279">
                  <a:moveTo>
                    <a:pt x="298926" y="88334"/>
                  </a:moveTo>
                  <a:lnTo>
                    <a:pt x="271084" y="88334"/>
                  </a:lnTo>
                  <a:lnTo>
                    <a:pt x="276461" y="88111"/>
                  </a:lnTo>
                  <a:lnTo>
                    <a:pt x="286696" y="87221"/>
                  </a:lnTo>
                  <a:lnTo>
                    <a:pt x="292370" y="86479"/>
                  </a:lnTo>
                  <a:lnTo>
                    <a:pt x="298600" y="85441"/>
                  </a:lnTo>
                  <a:lnTo>
                    <a:pt x="298926" y="88334"/>
                  </a:lnTo>
                  <a:close/>
                </a:path>
                <a:path w="1492884" h="208279">
                  <a:moveTo>
                    <a:pt x="208634" y="102351"/>
                  </a:moveTo>
                  <a:lnTo>
                    <a:pt x="197138" y="102351"/>
                  </a:lnTo>
                  <a:lnTo>
                    <a:pt x="197138" y="16242"/>
                  </a:lnTo>
                  <a:lnTo>
                    <a:pt x="238746" y="16242"/>
                  </a:lnTo>
                  <a:lnTo>
                    <a:pt x="238746" y="30260"/>
                  </a:lnTo>
                  <a:lnTo>
                    <a:pt x="212268" y="30260"/>
                  </a:lnTo>
                  <a:lnTo>
                    <a:pt x="212268" y="88334"/>
                  </a:lnTo>
                  <a:lnTo>
                    <a:pt x="242102" y="88334"/>
                  </a:lnTo>
                  <a:lnTo>
                    <a:pt x="243196" y="99459"/>
                  </a:lnTo>
                  <a:lnTo>
                    <a:pt x="236966" y="100497"/>
                  </a:lnTo>
                  <a:lnTo>
                    <a:pt x="230328" y="101239"/>
                  </a:lnTo>
                  <a:lnTo>
                    <a:pt x="216236" y="102129"/>
                  </a:lnTo>
                  <a:lnTo>
                    <a:pt x="208634" y="102351"/>
                  </a:lnTo>
                  <a:close/>
                </a:path>
                <a:path w="1492884" h="208279">
                  <a:moveTo>
                    <a:pt x="242102" y="88334"/>
                  </a:moveTo>
                  <a:lnTo>
                    <a:pt x="217163" y="88334"/>
                  </a:lnTo>
                  <a:lnTo>
                    <a:pt x="222058" y="88148"/>
                  </a:lnTo>
                  <a:lnTo>
                    <a:pt x="231849" y="87406"/>
                  </a:lnTo>
                  <a:lnTo>
                    <a:pt x="236818" y="86776"/>
                  </a:lnTo>
                  <a:lnTo>
                    <a:pt x="241861" y="85886"/>
                  </a:lnTo>
                  <a:lnTo>
                    <a:pt x="242102" y="88334"/>
                  </a:lnTo>
                  <a:close/>
                </a:path>
                <a:path w="1492884" h="208279">
                  <a:moveTo>
                    <a:pt x="619673" y="206038"/>
                  </a:moveTo>
                  <a:lnTo>
                    <a:pt x="495516" y="206038"/>
                  </a:lnTo>
                  <a:lnTo>
                    <a:pt x="495516" y="118817"/>
                  </a:lnTo>
                  <a:lnTo>
                    <a:pt x="510869" y="118817"/>
                  </a:lnTo>
                  <a:lnTo>
                    <a:pt x="510869" y="146852"/>
                  </a:lnTo>
                  <a:lnTo>
                    <a:pt x="619673" y="146852"/>
                  </a:lnTo>
                  <a:lnTo>
                    <a:pt x="619673" y="160647"/>
                  </a:lnTo>
                  <a:lnTo>
                    <a:pt x="510869" y="160647"/>
                  </a:lnTo>
                  <a:lnTo>
                    <a:pt x="510869" y="192020"/>
                  </a:lnTo>
                  <a:lnTo>
                    <a:pt x="619673" y="192020"/>
                  </a:lnTo>
                  <a:lnTo>
                    <a:pt x="619673" y="206038"/>
                  </a:lnTo>
                  <a:close/>
                </a:path>
                <a:path w="1492884" h="208279">
                  <a:moveTo>
                    <a:pt x="619673" y="146852"/>
                  </a:moveTo>
                  <a:lnTo>
                    <a:pt x="604320" y="146852"/>
                  </a:lnTo>
                  <a:lnTo>
                    <a:pt x="604320" y="118817"/>
                  </a:lnTo>
                  <a:lnTo>
                    <a:pt x="619673" y="118817"/>
                  </a:lnTo>
                  <a:lnTo>
                    <a:pt x="619673" y="146852"/>
                  </a:lnTo>
                  <a:close/>
                </a:path>
                <a:path w="1492884" h="208279">
                  <a:moveTo>
                    <a:pt x="619673" y="192020"/>
                  </a:moveTo>
                  <a:lnTo>
                    <a:pt x="604320" y="192020"/>
                  </a:lnTo>
                  <a:lnTo>
                    <a:pt x="604320" y="160647"/>
                  </a:lnTo>
                  <a:lnTo>
                    <a:pt x="619673" y="160647"/>
                  </a:lnTo>
                  <a:lnTo>
                    <a:pt x="619673" y="192020"/>
                  </a:lnTo>
                  <a:close/>
                </a:path>
                <a:path w="1492884" h="208279">
                  <a:moveTo>
                    <a:pt x="619673" y="106801"/>
                  </a:moveTo>
                  <a:lnTo>
                    <a:pt x="604098" y="106801"/>
                  </a:lnTo>
                  <a:lnTo>
                    <a:pt x="604098" y="64526"/>
                  </a:lnTo>
                  <a:lnTo>
                    <a:pt x="561600" y="64526"/>
                  </a:lnTo>
                  <a:lnTo>
                    <a:pt x="561600" y="50730"/>
                  </a:lnTo>
                  <a:lnTo>
                    <a:pt x="604098" y="50730"/>
                  </a:lnTo>
                  <a:lnTo>
                    <a:pt x="604098" y="2892"/>
                  </a:lnTo>
                  <a:lnTo>
                    <a:pt x="619673" y="2892"/>
                  </a:lnTo>
                  <a:lnTo>
                    <a:pt x="619673" y="106801"/>
                  </a:lnTo>
                  <a:close/>
                </a:path>
                <a:path w="1492884" h="208279">
                  <a:moveTo>
                    <a:pt x="566940" y="28703"/>
                  </a:moveTo>
                  <a:lnTo>
                    <a:pt x="461695" y="28703"/>
                  </a:lnTo>
                  <a:lnTo>
                    <a:pt x="461695" y="15130"/>
                  </a:lnTo>
                  <a:lnTo>
                    <a:pt x="566940" y="15130"/>
                  </a:lnTo>
                  <a:lnTo>
                    <a:pt x="566940" y="28703"/>
                  </a:lnTo>
                  <a:close/>
                </a:path>
                <a:path w="1492884" h="208279">
                  <a:moveTo>
                    <a:pt x="464810" y="112809"/>
                  </a:moveTo>
                  <a:lnTo>
                    <a:pt x="455910" y="101239"/>
                  </a:lnTo>
                  <a:lnTo>
                    <a:pt x="462492" y="97048"/>
                  </a:lnTo>
                  <a:lnTo>
                    <a:pt x="468778" y="92784"/>
                  </a:lnTo>
                  <a:lnTo>
                    <a:pt x="481090" y="83884"/>
                  </a:lnTo>
                  <a:lnTo>
                    <a:pt x="486764" y="79508"/>
                  </a:lnTo>
                  <a:lnTo>
                    <a:pt x="491956" y="75206"/>
                  </a:lnTo>
                  <a:lnTo>
                    <a:pt x="495219" y="72536"/>
                  </a:lnTo>
                  <a:lnTo>
                    <a:pt x="507531" y="47467"/>
                  </a:lnTo>
                  <a:lnTo>
                    <a:pt x="507531" y="28703"/>
                  </a:lnTo>
                  <a:lnTo>
                    <a:pt x="523329" y="28703"/>
                  </a:lnTo>
                  <a:lnTo>
                    <a:pt x="533119" y="68605"/>
                  </a:lnTo>
                  <a:lnTo>
                    <a:pt x="535515" y="70533"/>
                  </a:lnTo>
                  <a:lnTo>
                    <a:pt x="515986" y="70533"/>
                  </a:lnTo>
                  <a:lnTo>
                    <a:pt x="487010" y="97085"/>
                  </a:lnTo>
                  <a:lnTo>
                    <a:pt x="467925" y="110881"/>
                  </a:lnTo>
                  <a:lnTo>
                    <a:pt x="464810" y="112809"/>
                  </a:lnTo>
                  <a:close/>
                </a:path>
                <a:path w="1492884" h="208279">
                  <a:moveTo>
                    <a:pt x="563157" y="106579"/>
                  </a:moveTo>
                  <a:lnTo>
                    <a:pt x="530004" y="83587"/>
                  </a:lnTo>
                  <a:lnTo>
                    <a:pt x="516209" y="70533"/>
                  </a:lnTo>
                  <a:lnTo>
                    <a:pt x="535515" y="70533"/>
                  </a:lnTo>
                  <a:lnTo>
                    <a:pt x="536160" y="71052"/>
                  </a:lnTo>
                  <a:lnTo>
                    <a:pt x="540017" y="73871"/>
                  </a:lnTo>
                  <a:lnTo>
                    <a:pt x="571835" y="95454"/>
                  </a:lnTo>
                  <a:lnTo>
                    <a:pt x="563157" y="106579"/>
                  </a:lnTo>
                  <a:close/>
                </a:path>
                <a:path w="1492884" h="208279">
                  <a:moveTo>
                    <a:pt x="754288" y="21137"/>
                  </a:moveTo>
                  <a:lnTo>
                    <a:pt x="738490" y="21137"/>
                  </a:lnTo>
                  <a:lnTo>
                    <a:pt x="738490" y="0"/>
                  </a:lnTo>
                  <a:lnTo>
                    <a:pt x="754288" y="0"/>
                  </a:lnTo>
                  <a:lnTo>
                    <a:pt x="754288" y="21137"/>
                  </a:lnTo>
                  <a:close/>
                </a:path>
                <a:path w="1492884" h="208279">
                  <a:moveTo>
                    <a:pt x="816144" y="34488"/>
                  </a:moveTo>
                  <a:lnTo>
                    <a:pt x="676857" y="34488"/>
                  </a:lnTo>
                  <a:lnTo>
                    <a:pt x="676857" y="21137"/>
                  </a:lnTo>
                  <a:lnTo>
                    <a:pt x="816144" y="21137"/>
                  </a:lnTo>
                  <a:lnTo>
                    <a:pt x="816144" y="34488"/>
                  </a:lnTo>
                  <a:close/>
                </a:path>
                <a:path w="1492884" h="208279">
                  <a:moveTo>
                    <a:pt x="674854" y="90559"/>
                  </a:moveTo>
                  <a:lnTo>
                    <a:pt x="668624" y="78098"/>
                  </a:lnTo>
                  <a:lnTo>
                    <a:pt x="675974" y="75804"/>
                  </a:lnTo>
                  <a:lnTo>
                    <a:pt x="689421" y="71451"/>
                  </a:lnTo>
                  <a:lnTo>
                    <a:pt x="703223" y="66751"/>
                  </a:lnTo>
                  <a:lnTo>
                    <a:pt x="709936" y="64303"/>
                  </a:lnTo>
                  <a:lnTo>
                    <a:pt x="714515" y="62495"/>
                  </a:lnTo>
                  <a:lnTo>
                    <a:pt x="720171" y="60298"/>
                  </a:lnTo>
                  <a:lnTo>
                    <a:pt x="738490" y="39754"/>
                  </a:lnTo>
                  <a:lnTo>
                    <a:pt x="738490" y="34488"/>
                  </a:lnTo>
                  <a:lnTo>
                    <a:pt x="754288" y="34488"/>
                  </a:lnTo>
                  <a:lnTo>
                    <a:pt x="754288" y="39754"/>
                  </a:lnTo>
                  <a:lnTo>
                    <a:pt x="754622" y="42312"/>
                  </a:lnTo>
                  <a:lnTo>
                    <a:pt x="769576" y="58963"/>
                  </a:lnTo>
                  <a:lnTo>
                    <a:pt x="746278" y="58963"/>
                  </a:lnTo>
                  <a:lnTo>
                    <a:pt x="708156" y="79508"/>
                  </a:lnTo>
                  <a:lnTo>
                    <a:pt x="681265" y="88542"/>
                  </a:lnTo>
                  <a:lnTo>
                    <a:pt x="674854" y="90559"/>
                  </a:lnTo>
                  <a:close/>
                </a:path>
                <a:path w="1492884" h="208279">
                  <a:moveTo>
                    <a:pt x="818147" y="90336"/>
                  </a:moveTo>
                  <a:lnTo>
                    <a:pt x="778318" y="76912"/>
                  </a:lnTo>
                  <a:lnTo>
                    <a:pt x="746500" y="58963"/>
                  </a:lnTo>
                  <a:lnTo>
                    <a:pt x="769576" y="58963"/>
                  </a:lnTo>
                  <a:lnTo>
                    <a:pt x="772385" y="60298"/>
                  </a:lnTo>
                  <a:lnTo>
                    <a:pt x="778076" y="62509"/>
                  </a:lnTo>
                  <a:lnTo>
                    <a:pt x="782620" y="64303"/>
                  </a:lnTo>
                  <a:lnTo>
                    <a:pt x="789444" y="66751"/>
                  </a:lnTo>
                  <a:lnTo>
                    <a:pt x="803658" y="71465"/>
                  </a:lnTo>
                  <a:lnTo>
                    <a:pt x="823932" y="77876"/>
                  </a:lnTo>
                  <a:lnTo>
                    <a:pt x="818147" y="90336"/>
                  </a:lnTo>
                  <a:close/>
                </a:path>
                <a:path w="1492884" h="208279">
                  <a:moveTo>
                    <a:pt x="754288" y="108136"/>
                  </a:moveTo>
                  <a:lnTo>
                    <a:pt x="738713" y="108136"/>
                  </a:lnTo>
                  <a:lnTo>
                    <a:pt x="738713" y="82771"/>
                  </a:lnTo>
                  <a:lnTo>
                    <a:pt x="754288" y="82771"/>
                  </a:lnTo>
                  <a:lnTo>
                    <a:pt x="754288" y="108136"/>
                  </a:lnTo>
                  <a:close/>
                </a:path>
                <a:path w="1492884" h="208279">
                  <a:moveTo>
                    <a:pt x="839952" y="121487"/>
                  </a:moveTo>
                  <a:lnTo>
                    <a:pt x="653049" y="121487"/>
                  </a:lnTo>
                  <a:lnTo>
                    <a:pt x="653049" y="108136"/>
                  </a:lnTo>
                  <a:lnTo>
                    <a:pt x="839952" y="108136"/>
                  </a:lnTo>
                  <a:lnTo>
                    <a:pt x="839952" y="121487"/>
                  </a:lnTo>
                  <a:close/>
                </a:path>
                <a:path w="1492884" h="208279">
                  <a:moveTo>
                    <a:pt x="813029" y="208041"/>
                  </a:moveTo>
                  <a:lnTo>
                    <a:pt x="797454" y="208041"/>
                  </a:lnTo>
                  <a:lnTo>
                    <a:pt x="797454" y="157310"/>
                  </a:lnTo>
                  <a:lnTo>
                    <a:pt x="676857" y="157310"/>
                  </a:lnTo>
                  <a:lnTo>
                    <a:pt x="676857" y="143737"/>
                  </a:lnTo>
                  <a:lnTo>
                    <a:pt x="813029" y="143737"/>
                  </a:lnTo>
                  <a:lnTo>
                    <a:pt x="813029" y="208041"/>
                  </a:lnTo>
                  <a:close/>
                </a:path>
                <a:path w="1492884" h="208279">
                  <a:moveTo>
                    <a:pt x="1014840" y="97901"/>
                  </a:moveTo>
                  <a:lnTo>
                    <a:pt x="883118" y="97901"/>
                  </a:lnTo>
                  <a:lnTo>
                    <a:pt x="883118" y="10680"/>
                  </a:lnTo>
                  <a:lnTo>
                    <a:pt x="898471" y="10680"/>
                  </a:lnTo>
                  <a:lnTo>
                    <a:pt x="898471" y="41163"/>
                  </a:lnTo>
                  <a:lnTo>
                    <a:pt x="1014840" y="41163"/>
                  </a:lnTo>
                  <a:lnTo>
                    <a:pt x="1014840" y="54735"/>
                  </a:lnTo>
                  <a:lnTo>
                    <a:pt x="898471" y="54735"/>
                  </a:lnTo>
                  <a:lnTo>
                    <a:pt x="898471" y="84774"/>
                  </a:lnTo>
                  <a:lnTo>
                    <a:pt x="1014840" y="84774"/>
                  </a:lnTo>
                  <a:lnTo>
                    <a:pt x="1014840" y="97901"/>
                  </a:lnTo>
                  <a:close/>
                </a:path>
                <a:path w="1492884" h="208279">
                  <a:moveTo>
                    <a:pt x="1014840" y="41163"/>
                  </a:moveTo>
                  <a:lnTo>
                    <a:pt x="999487" y="41163"/>
                  </a:lnTo>
                  <a:lnTo>
                    <a:pt x="999487" y="10680"/>
                  </a:lnTo>
                  <a:lnTo>
                    <a:pt x="1014840" y="10680"/>
                  </a:lnTo>
                  <a:lnTo>
                    <a:pt x="1014840" y="41163"/>
                  </a:lnTo>
                  <a:close/>
                </a:path>
                <a:path w="1492884" h="208279">
                  <a:moveTo>
                    <a:pt x="1014840" y="84774"/>
                  </a:moveTo>
                  <a:lnTo>
                    <a:pt x="999487" y="84774"/>
                  </a:lnTo>
                  <a:lnTo>
                    <a:pt x="999487" y="54735"/>
                  </a:lnTo>
                  <a:lnTo>
                    <a:pt x="1014840" y="54735"/>
                  </a:lnTo>
                  <a:lnTo>
                    <a:pt x="1014840" y="84774"/>
                  </a:lnTo>
                  <a:close/>
                </a:path>
                <a:path w="1492884" h="208279">
                  <a:moveTo>
                    <a:pt x="1042431" y="138619"/>
                  </a:moveTo>
                  <a:lnTo>
                    <a:pt x="855527" y="138619"/>
                  </a:lnTo>
                  <a:lnTo>
                    <a:pt x="855527" y="125047"/>
                  </a:lnTo>
                  <a:lnTo>
                    <a:pt x="1042431" y="125047"/>
                  </a:lnTo>
                  <a:lnTo>
                    <a:pt x="1042431" y="138619"/>
                  </a:lnTo>
                  <a:close/>
                </a:path>
                <a:path w="1492884" h="208279">
                  <a:moveTo>
                    <a:pt x="956989" y="206261"/>
                  </a:moveTo>
                  <a:lnTo>
                    <a:pt x="941191" y="206261"/>
                  </a:lnTo>
                  <a:lnTo>
                    <a:pt x="941191" y="138619"/>
                  </a:lnTo>
                  <a:lnTo>
                    <a:pt x="956989" y="138619"/>
                  </a:lnTo>
                  <a:lnTo>
                    <a:pt x="956989" y="206261"/>
                  </a:lnTo>
                  <a:close/>
                </a:path>
                <a:path w="1492884" h="208279">
                  <a:moveTo>
                    <a:pt x="1277172" y="153750"/>
                  </a:moveTo>
                  <a:lnTo>
                    <a:pt x="1261597" y="153750"/>
                  </a:lnTo>
                  <a:lnTo>
                    <a:pt x="1261597" y="2892"/>
                  </a:lnTo>
                  <a:lnTo>
                    <a:pt x="1277172" y="2892"/>
                  </a:lnTo>
                  <a:lnTo>
                    <a:pt x="1277172" y="66973"/>
                  </a:lnTo>
                  <a:lnTo>
                    <a:pt x="1307656" y="66973"/>
                  </a:lnTo>
                  <a:lnTo>
                    <a:pt x="1307656" y="80991"/>
                  </a:lnTo>
                  <a:lnTo>
                    <a:pt x="1277172" y="80991"/>
                  </a:lnTo>
                  <a:lnTo>
                    <a:pt x="1277172" y="153750"/>
                  </a:lnTo>
                  <a:close/>
                </a:path>
                <a:path w="1492884" h="208279">
                  <a:moveTo>
                    <a:pt x="1223549" y="85664"/>
                  </a:moveTo>
                  <a:lnTo>
                    <a:pt x="1207974" y="83661"/>
                  </a:lnTo>
                  <a:lnTo>
                    <a:pt x="1209605" y="75948"/>
                  </a:lnTo>
                  <a:lnTo>
                    <a:pt x="1210903" y="68197"/>
                  </a:lnTo>
                  <a:lnTo>
                    <a:pt x="1212832" y="52622"/>
                  </a:lnTo>
                  <a:lnTo>
                    <a:pt x="1213314" y="44723"/>
                  </a:lnTo>
                  <a:lnTo>
                    <a:pt x="1213314" y="27367"/>
                  </a:lnTo>
                  <a:lnTo>
                    <a:pt x="1129875" y="27367"/>
                  </a:lnTo>
                  <a:lnTo>
                    <a:pt x="1129875" y="13572"/>
                  </a:lnTo>
                  <a:lnTo>
                    <a:pt x="1228889" y="13572"/>
                  </a:lnTo>
                  <a:lnTo>
                    <a:pt x="1228792" y="41086"/>
                  </a:lnTo>
                  <a:lnTo>
                    <a:pt x="1225032" y="79582"/>
                  </a:lnTo>
                  <a:lnTo>
                    <a:pt x="1223549" y="85664"/>
                  </a:lnTo>
                  <a:close/>
                </a:path>
                <a:path w="1492884" h="208279">
                  <a:moveTo>
                    <a:pt x="1246474" y="107246"/>
                  </a:moveTo>
                  <a:lnTo>
                    <a:pt x="1146970" y="107246"/>
                  </a:lnTo>
                  <a:lnTo>
                    <a:pt x="1153831" y="107172"/>
                  </a:lnTo>
                  <a:lnTo>
                    <a:pt x="1160358" y="107024"/>
                  </a:lnTo>
                  <a:lnTo>
                    <a:pt x="1160358" y="61633"/>
                  </a:lnTo>
                  <a:lnTo>
                    <a:pt x="1175933" y="61633"/>
                  </a:lnTo>
                  <a:lnTo>
                    <a:pt x="1175933" y="106801"/>
                  </a:lnTo>
                  <a:lnTo>
                    <a:pt x="1246429" y="106801"/>
                  </a:lnTo>
                  <a:lnTo>
                    <a:pt x="1246474" y="107246"/>
                  </a:lnTo>
                  <a:close/>
                </a:path>
                <a:path w="1492884" h="208279">
                  <a:moveTo>
                    <a:pt x="1246429" y="106801"/>
                  </a:moveTo>
                  <a:lnTo>
                    <a:pt x="1175933" y="106801"/>
                  </a:lnTo>
                  <a:lnTo>
                    <a:pt x="1183795" y="106653"/>
                  </a:lnTo>
                  <a:lnTo>
                    <a:pt x="1204043" y="106023"/>
                  </a:lnTo>
                  <a:lnTo>
                    <a:pt x="1210087" y="105726"/>
                  </a:lnTo>
                  <a:lnTo>
                    <a:pt x="1221213" y="104984"/>
                  </a:lnTo>
                  <a:lnTo>
                    <a:pt x="1226479" y="104576"/>
                  </a:lnTo>
                  <a:lnTo>
                    <a:pt x="1246022" y="102796"/>
                  </a:lnTo>
                  <a:lnTo>
                    <a:pt x="1246429" y="106801"/>
                  </a:lnTo>
                  <a:close/>
                </a:path>
                <a:path w="1492884" h="208279">
                  <a:moveTo>
                    <a:pt x="1116302" y="121042"/>
                  </a:moveTo>
                  <a:lnTo>
                    <a:pt x="1116302" y="107246"/>
                  </a:lnTo>
                  <a:lnTo>
                    <a:pt x="1246474" y="107246"/>
                  </a:lnTo>
                  <a:lnTo>
                    <a:pt x="1247357" y="115924"/>
                  </a:lnTo>
                  <a:lnTo>
                    <a:pt x="1240533" y="116814"/>
                  </a:lnTo>
                  <a:lnTo>
                    <a:pt x="1188859" y="120020"/>
                  </a:lnTo>
                  <a:lnTo>
                    <a:pt x="1116302" y="121042"/>
                  </a:lnTo>
                  <a:close/>
                </a:path>
                <a:path w="1492884" h="208279">
                  <a:moveTo>
                    <a:pt x="1282735" y="203813"/>
                  </a:moveTo>
                  <a:lnTo>
                    <a:pt x="1151458" y="203813"/>
                  </a:lnTo>
                  <a:lnTo>
                    <a:pt x="1151458" y="143515"/>
                  </a:lnTo>
                  <a:lnTo>
                    <a:pt x="1167256" y="143515"/>
                  </a:lnTo>
                  <a:lnTo>
                    <a:pt x="1167256" y="190018"/>
                  </a:lnTo>
                  <a:lnTo>
                    <a:pt x="1282735" y="190018"/>
                  </a:lnTo>
                  <a:lnTo>
                    <a:pt x="1282735" y="203813"/>
                  </a:lnTo>
                  <a:close/>
                </a:path>
                <a:path w="1492884" h="208279">
                  <a:moveTo>
                    <a:pt x="1487661" y="149300"/>
                  </a:moveTo>
                  <a:lnTo>
                    <a:pt x="1472308" y="149300"/>
                  </a:lnTo>
                  <a:lnTo>
                    <a:pt x="1472308" y="84996"/>
                  </a:lnTo>
                  <a:lnTo>
                    <a:pt x="1429810" y="84996"/>
                  </a:lnTo>
                  <a:lnTo>
                    <a:pt x="1429810" y="71423"/>
                  </a:lnTo>
                  <a:lnTo>
                    <a:pt x="1472308" y="71423"/>
                  </a:lnTo>
                  <a:lnTo>
                    <a:pt x="1472308" y="46725"/>
                  </a:lnTo>
                  <a:lnTo>
                    <a:pt x="1429810" y="46725"/>
                  </a:lnTo>
                  <a:lnTo>
                    <a:pt x="1429810" y="33153"/>
                  </a:lnTo>
                  <a:lnTo>
                    <a:pt x="1472308" y="33153"/>
                  </a:lnTo>
                  <a:lnTo>
                    <a:pt x="1472308" y="2892"/>
                  </a:lnTo>
                  <a:lnTo>
                    <a:pt x="1487661" y="2892"/>
                  </a:lnTo>
                  <a:lnTo>
                    <a:pt x="1487661" y="149300"/>
                  </a:lnTo>
                  <a:close/>
                </a:path>
                <a:path w="1492884" h="208279">
                  <a:moveTo>
                    <a:pt x="1331463" y="122377"/>
                  </a:moveTo>
                  <a:lnTo>
                    <a:pt x="1331463" y="61411"/>
                  </a:lnTo>
                  <a:lnTo>
                    <a:pt x="1398882" y="61411"/>
                  </a:lnTo>
                  <a:lnTo>
                    <a:pt x="1398882" y="27590"/>
                  </a:lnTo>
                  <a:lnTo>
                    <a:pt x="1331463" y="27590"/>
                  </a:lnTo>
                  <a:lnTo>
                    <a:pt x="1331463" y="13795"/>
                  </a:lnTo>
                  <a:lnTo>
                    <a:pt x="1414235" y="13795"/>
                  </a:lnTo>
                  <a:lnTo>
                    <a:pt x="1414235" y="74761"/>
                  </a:lnTo>
                  <a:lnTo>
                    <a:pt x="1346816" y="74761"/>
                  </a:lnTo>
                  <a:lnTo>
                    <a:pt x="1346816" y="108581"/>
                  </a:lnTo>
                  <a:lnTo>
                    <a:pt x="1440677" y="108581"/>
                  </a:lnTo>
                  <a:lnTo>
                    <a:pt x="1441826" y="118594"/>
                  </a:lnTo>
                  <a:lnTo>
                    <a:pt x="1390837" y="121911"/>
                  </a:lnTo>
                  <a:lnTo>
                    <a:pt x="1368622" y="122265"/>
                  </a:lnTo>
                  <a:lnTo>
                    <a:pt x="1331463" y="122377"/>
                  </a:lnTo>
                  <a:close/>
                </a:path>
                <a:path w="1492884" h="208279">
                  <a:moveTo>
                    <a:pt x="1440677" y="108581"/>
                  </a:moveTo>
                  <a:lnTo>
                    <a:pt x="1346816" y="108581"/>
                  </a:lnTo>
                  <a:lnTo>
                    <a:pt x="1382194" y="108396"/>
                  </a:lnTo>
                  <a:lnTo>
                    <a:pt x="1390205" y="108248"/>
                  </a:lnTo>
                  <a:lnTo>
                    <a:pt x="1433444" y="105763"/>
                  </a:lnTo>
                  <a:lnTo>
                    <a:pt x="1440268" y="105021"/>
                  </a:lnTo>
                  <a:lnTo>
                    <a:pt x="1440677" y="108581"/>
                  </a:lnTo>
                  <a:close/>
                </a:path>
                <a:path w="1492884" h="208279">
                  <a:moveTo>
                    <a:pt x="1492779" y="204036"/>
                  </a:moveTo>
                  <a:lnTo>
                    <a:pt x="1363059" y="204036"/>
                  </a:lnTo>
                  <a:lnTo>
                    <a:pt x="1363059" y="143515"/>
                  </a:lnTo>
                  <a:lnTo>
                    <a:pt x="1378857" y="143515"/>
                  </a:lnTo>
                  <a:lnTo>
                    <a:pt x="1378857" y="190240"/>
                  </a:lnTo>
                  <a:lnTo>
                    <a:pt x="1492779" y="190240"/>
                  </a:lnTo>
                  <a:lnTo>
                    <a:pt x="1492779" y="2040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392" y="6576060"/>
              <a:ext cx="976883" cy="156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346964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90" dirty="0">
                <a:solidFill>
                  <a:srgbClr val="674107"/>
                </a:solidFill>
                <a:latin typeface="Arial Unicode MS"/>
                <a:cs typeface="Arial Unicode MS"/>
              </a:rPr>
              <a:t>RIAC–HDBK–217PLUS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5365115"/>
            <a:chOff x="0" y="1368399"/>
            <a:chExt cx="10692765" cy="536511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7196" y="2247214"/>
              <a:ext cx="6034087" cy="2597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433" y="1368399"/>
              <a:ext cx="194579" cy="2406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8476" y="3451860"/>
              <a:ext cx="985075" cy="1950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44235" y="3426561"/>
              <a:ext cx="1233170" cy="208915"/>
            </a:xfrm>
            <a:custGeom>
              <a:avLst/>
              <a:gdLst/>
              <a:ahLst/>
              <a:cxnLst/>
              <a:rect l="l" t="t" r="r" b="b"/>
              <a:pathLst>
                <a:path w="1233169" h="208914">
                  <a:moveTo>
                    <a:pt x="160870" y="150857"/>
                  </a:moveTo>
                  <a:lnTo>
                    <a:pt x="145295" y="150857"/>
                  </a:lnTo>
                  <a:lnTo>
                    <a:pt x="145295" y="0"/>
                  </a:lnTo>
                  <a:lnTo>
                    <a:pt x="160870" y="0"/>
                  </a:lnTo>
                  <a:lnTo>
                    <a:pt x="160870" y="64081"/>
                  </a:lnTo>
                  <a:lnTo>
                    <a:pt x="191353" y="64081"/>
                  </a:lnTo>
                  <a:lnTo>
                    <a:pt x="191353" y="78098"/>
                  </a:lnTo>
                  <a:lnTo>
                    <a:pt x="160870" y="78098"/>
                  </a:lnTo>
                  <a:lnTo>
                    <a:pt x="160870" y="150857"/>
                  </a:lnTo>
                  <a:close/>
                </a:path>
                <a:path w="1233169" h="208914">
                  <a:moveTo>
                    <a:pt x="107246" y="82771"/>
                  </a:moveTo>
                  <a:lnTo>
                    <a:pt x="91671" y="80768"/>
                  </a:lnTo>
                  <a:lnTo>
                    <a:pt x="93303" y="73055"/>
                  </a:lnTo>
                  <a:lnTo>
                    <a:pt x="94601" y="65304"/>
                  </a:lnTo>
                  <a:lnTo>
                    <a:pt x="96529" y="49729"/>
                  </a:lnTo>
                  <a:lnTo>
                    <a:pt x="97011" y="41830"/>
                  </a:lnTo>
                  <a:lnTo>
                    <a:pt x="97011" y="24475"/>
                  </a:lnTo>
                  <a:lnTo>
                    <a:pt x="13572" y="24475"/>
                  </a:lnTo>
                  <a:lnTo>
                    <a:pt x="13572" y="10680"/>
                  </a:lnTo>
                  <a:lnTo>
                    <a:pt x="112587" y="10680"/>
                  </a:lnTo>
                  <a:lnTo>
                    <a:pt x="112489" y="38194"/>
                  </a:lnTo>
                  <a:lnTo>
                    <a:pt x="108730" y="76689"/>
                  </a:lnTo>
                  <a:lnTo>
                    <a:pt x="107246" y="82771"/>
                  </a:lnTo>
                  <a:close/>
                </a:path>
                <a:path w="1233169" h="208914">
                  <a:moveTo>
                    <a:pt x="130172" y="104354"/>
                  </a:moveTo>
                  <a:lnTo>
                    <a:pt x="30668" y="104354"/>
                  </a:lnTo>
                  <a:lnTo>
                    <a:pt x="37529" y="104280"/>
                  </a:lnTo>
                  <a:lnTo>
                    <a:pt x="44055" y="104131"/>
                  </a:lnTo>
                  <a:lnTo>
                    <a:pt x="44055" y="58741"/>
                  </a:lnTo>
                  <a:lnTo>
                    <a:pt x="59631" y="58741"/>
                  </a:lnTo>
                  <a:lnTo>
                    <a:pt x="59631" y="103909"/>
                  </a:lnTo>
                  <a:lnTo>
                    <a:pt x="130127" y="103909"/>
                  </a:lnTo>
                  <a:lnTo>
                    <a:pt x="130172" y="104354"/>
                  </a:lnTo>
                  <a:close/>
                </a:path>
                <a:path w="1233169" h="208914">
                  <a:moveTo>
                    <a:pt x="130127" y="103909"/>
                  </a:moveTo>
                  <a:lnTo>
                    <a:pt x="59631" y="103909"/>
                  </a:lnTo>
                  <a:lnTo>
                    <a:pt x="67492" y="103761"/>
                  </a:lnTo>
                  <a:lnTo>
                    <a:pt x="87740" y="103130"/>
                  </a:lnTo>
                  <a:lnTo>
                    <a:pt x="93785" y="102833"/>
                  </a:lnTo>
                  <a:lnTo>
                    <a:pt x="104910" y="102092"/>
                  </a:lnTo>
                  <a:lnTo>
                    <a:pt x="110176" y="101684"/>
                  </a:lnTo>
                  <a:lnTo>
                    <a:pt x="129719" y="99904"/>
                  </a:lnTo>
                  <a:lnTo>
                    <a:pt x="130127" y="103909"/>
                  </a:lnTo>
                  <a:close/>
                </a:path>
                <a:path w="1233169" h="208914">
                  <a:moveTo>
                    <a:pt x="0" y="118149"/>
                  </a:moveTo>
                  <a:lnTo>
                    <a:pt x="0" y="104354"/>
                  </a:lnTo>
                  <a:lnTo>
                    <a:pt x="130172" y="104354"/>
                  </a:lnTo>
                  <a:lnTo>
                    <a:pt x="131054" y="113032"/>
                  </a:lnTo>
                  <a:lnTo>
                    <a:pt x="124231" y="113922"/>
                  </a:lnTo>
                  <a:lnTo>
                    <a:pt x="72557" y="117127"/>
                  </a:lnTo>
                  <a:lnTo>
                    <a:pt x="0" y="118149"/>
                  </a:lnTo>
                  <a:close/>
                </a:path>
                <a:path w="1233169" h="208914">
                  <a:moveTo>
                    <a:pt x="166432" y="200921"/>
                  </a:moveTo>
                  <a:lnTo>
                    <a:pt x="35155" y="200921"/>
                  </a:lnTo>
                  <a:lnTo>
                    <a:pt x="35155" y="140622"/>
                  </a:lnTo>
                  <a:lnTo>
                    <a:pt x="50953" y="140622"/>
                  </a:lnTo>
                  <a:lnTo>
                    <a:pt x="50953" y="187125"/>
                  </a:lnTo>
                  <a:lnTo>
                    <a:pt x="166432" y="187125"/>
                  </a:lnTo>
                  <a:lnTo>
                    <a:pt x="166432" y="200921"/>
                  </a:lnTo>
                  <a:close/>
                </a:path>
                <a:path w="1233169" h="208914">
                  <a:moveTo>
                    <a:pt x="371359" y="146407"/>
                  </a:moveTo>
                  <a:lnTo>
                    <a:pt x="356006" y="146407"/>
                  </a:lnTo>
                  <a:lnTo>
                    <a:pt x="356006" y="82103"/>
                  </a:lnTo>
                  <a:lnTo>
                    <a:pt x="313508" y="82103"/>
                  </a:lnTo>
                  <a:lnTo>
                    <a:pt x="313508" y="68531"/>
                  </a:lnTo>
                  <a:lnTo>
                    <a:pt x="356006" y="68531"/>
                  </a:lnTo>
                  <a:lnTo>
                    <a:pt x="356006" y="43833"/>
                  </a:lnTo>
                  <a:lnTo>
                    <a:pt x="313508" y="43833"/>
                  </a:lnTo>
                  <a:lnTo>
                    <a:pt x="313508" y="30260"/>
                  </a:lnTo>
                  <a:lnTo>
                    <a:pt x="356006" y="30260"/>
                  </a:lnTo>
                  <a:lnTo>
                    <a:pt x="356006" y="0"/>
                  </a:lnTo>
                  <a:lnTo>
                    <a:pt x="371359" y="0"/>
                  </a:lnTo>
                  <a:lnTo>
                    <a:pt x="371359" y="146407"/>
                  </a:lnTo>
                  <a:close/>
                </a:path>
                <a:path w="1233169" h="208914">
                  <a:moveTo>
                    <a:pt x="215161" y="119484"/>
                  </a:moveTo>
                  <a:lnTo>
                    <a:pt x="215161" y="58518"/>
                  </a:lnTo>
                  <a:lnTo>
                    <a:pt x="282580" y="58518"/>
                  </a:lnTo>
                  <a:lnTo>
                    <a:pt x="282580" y="24697"/>
                  </a:lnTo>
                  <a:lnTo>
                    <a:pt x="215161" y="24697"/>
                  </a:lnTo>
                  <a:lnTo>
                    <a:pt x="215161" y="10902"/>
                  </a:lnTo>
                  <a:lnTo>
                    <a:pt x="297932" y="10902"/>
                  </a:lnTo>
                  <a:lnTo>
                    <a:pt x="297932" y="71868"/>
                  </a:lnTo>
                  <a:lnTo>
                    <a:pt x="230514" y="71868"/>
                  </a:lnTo>
                  <a:lnTo>
                    <a:pt x="230514" y="105689"/>
                  </a:lnTo>
                  <a:lnTo>
                    <a:pt x="324374" y="105689"/>
                  </a:lnTo>
                  <a:lnTo>
                    <a:pt x="325523" y="115702"/>
                  </a:lnTo>
                  <a:lnTo>
                    <a:pt x="274535" y="119018"/>
                  </a:lnTo>
                  <a:lnTo>
                    <a:pt x="252319" y="119373"/>
                  </a:lnTo>
                  <a:lnTo>
                    <a:pt x="215161" y="119484"/>
                  </a:lnTo>
                  <a:close/>
                </a:path>
                <a:path w="1233169" h="208914">
                  <a:moveTo>
                    <a:pt x="324374" y="105689"/>
                  </a:moveTo>
                  <a:lnTo>
                    <a:pt x="230514" y="105689"/>
                  </a:lnTo>
                  <a:lnTo>
                    <a:pt x="265892" y="105503"/>
                  </a:lnTo>
                  <a:lnTo>
                    <a:pt x="273902" y="105355"/>
                  </a:lnTo>
                  <a:lnTo>
                    <a:pt x="317142" y="102871"/>
                  </a:lnTo>
                  <a:lnTo>
                    <a:pt x="323965" y="102129"/>
                  </a:lnTo>
                  <a:lnTo>
                    <a:pt x="324374" y="105689"/>
                  </a:lnTo>
                  <a:close/>
                </a:path>
                <a:path w="1233169" h="208914">
                  <a:moveTo>
                    <a:pt x="376476" y="201143"/>
                  </a:moveTo>
                  <a:lnTo>
                    <a:pt x="246756" y="201143"/>
                  </a:lnTo>
                  <a:lnTo>
                    <a:pt x="246756" y="140622"/>
                  </a:lnTo>
                  <a:lnTo>
                    <a:pt x="262554" y="140622"/>
                  </a:lnTo>
                  <a:lnTo>
                    <a:pt x="262554" y="187348"/>
                  </a:lnTo>
                  <a:lnTo>
                    <a:pt x="376476" y="187348"/>
                  </a:lnTo>
                  <a:lnTo>
                    <a:pt x="376476" y="201143"/>
                  </a:lnTo>
                  <a:close/>
                </a:path>
                <a:path w="1233169" h="208914">
                  <a:moveTo>
                    <a:pt x="615001" y="117037"/>
                  </a:moveTo>
                  <a:lnTo>
                    <a:pt x="483278" y="117037"/>
                  </a:lnTo>
                  <a:lnTo>
                    <a:pt x="483278" y="15575"/>
                  </a:lnTo>
                  <a:lnTo>
                    <a:pt x="498631" y="15575"/>
                  </a:lnTo>
                  <a:lnTo>
                    <a:pt x="498631" y="52065"/>
                  </a:lnTo>
                  <a:lnTo>
                    <a:pt x="615001" y="52065"/>
                  </a:lnTo>
                  <a:lnTo>
                    <a:pt x="615001" y="65638"/>
                  </a:lnTo>
                  <a:lnTo>
                    <a:pt x="498631" y="65638"/>
                  </a:lnTo>
                  <a:lnTo>
                    <a:pt x="498631" y="103909"/>
                  </a:lnTo>
                  <a:lnTo>
                    <a:pt x="615001" y="103909"/>
                  </a:lnTo>
                  <a:lnTo>
                    <a:pt x="615001" y="117037"/>
                  </a:lnTo>
                  <a:close/>
                </a:path>
                <a:path w="1233169" h="208914">
                  <a:moveTo>
                    <a:pt x="615001" y="52065"/>
                  </a:moveTo>
                  <a:lnTo>
                    <a:pt x="599648" y="52065"/>
                  </a:lnTo>
                  <a:lnTo>
                    <a:pt x="599648" y="15575"/>
                  </a:lnTo>
                  <a:lnTo>
                    <a:pt x="615001" y="15575"/>
                  </a:lnTo>
                  <a:lnTo>
                    <a:pt x="615001" y="52065"/>
                  </a:lnTo>
                  <a:close/>
                </a:path>
                <a:path w="1233169" h="208914">
                  <a:moveTo>
                    <a:pt x="615001" y="103909"/>
                  </a:moveTo>
                  <a:lnTo>
                    <a:pt x="599648" y="103909"/>
                  </a:lnTo>
                  <a:lnTo>
                    <a:pt x="599648" y="65638"/>
                  </a:lnTo>
                  <a:lnTo>
                    <a:pt x="615001" y="65638"/>
                  </a:lnTo>
                  <a:lnTo>
                    <a:pt x="615001" y="103909"/>
                  </a:lnTo>
                  <a:close/>
                </a:path>
                <a:path w="1233169" h="208914">
                  <a:moveTo>
                    <a:pt x="556927" y="161092"/>
                  </a:moveTo>
                  <a:lnTo>
                    <a:pt x="541352" y="161092"/>
                  </a:lnTo>
                  <a:lnTo>
                    <a:pt x="541352" y="117037"/>
                  </a:lnTo>
                  <a:lnTo>
                    <a:pt x="556927" y="117037"/>
                  </a:lnTo>
                  <a:lnTo>
                    <a:pt x="556927" y="161092"/>
                  </a:lnTo>
                  <a:close/>
                </a:path>
                <a:path w="1233169" h="208914">
                  <a:moveTo>
                    <a:pt x="642591" y="174665"/>
                  </a:moveTo>
                  <a:lnTo>
                    <a:pt x="455688" y="174665"/>
                  </a:lnTo>
                  <a:lnTo>
                    <a:pt x="455688" y="161092"/>
                  </a:lnTo>
                  <a:lnTo>
                    <a:pt x="642591" y="161092"/>
                  </a:lnTo>
                  <a:lnTo>
                    <a:pt x="642591" y="174665"/>
                  </a:lnTo>
                  <a:close/>
                </a:path>
                <a:path w="1233169" h="208914">
                  <a:moveTo>
                    <a:pt x="775055" y="208708"/>
                  </a:moveTo>
                  <a:lnTo>
                    <a:pt x="758441" y="208708"/>
                  </a:lnTo>
                  <a:lnTo>
                    <a:pt x="750543" y="207818"/>
                  </a:lnTo>
                  <a:lnTo>
                    <a:pt x="713273" y="191242"/>
                  </a:lnTo>
                  <a:lnTo>
                    <a:pt x="705115" y="176668"/>
                  </a:lnTo>
                  <a:lnTo>
                    <a:pt x="705115" y="156271"/>
                  </a:lnTo>
                  <a:lnTo>
                    <a:pt x="735561" y="128681"/>
                  </a:lnTo>
                  <a:lnTo>
                    <a:pt x="758441" y="124602"/>
                  </a:lnTo>
                  <a:lnTo>
                    <a:pt x="775055" y="124602"/>
                  </a:lnTo>
                  <a:lnTo>
                    <a:pt x="815773" y="137878"/>
                  </a:lnTo>
                  <a:lnTo>
                    <a:pt x="760815" y="137952"/>
                  </a:lnTo>
                  <a:lnTo>
                    <a:pt x="755067" y="138508"/>
                  </a:lnTo>
                  <a:lnTo>
                    <a:pt x="720245" y="158867"/>
                  </a:lnTo>
                  <a:lnTo>
                    <a:pt x="720245" y="174443"/>
                  </a:lnTo>
                  <a:lnTo>
                    <a:pt x="755067" y="194802"/>
                  </a:lnTo>
                  <a:lnTo>
                    <a:pt x="760815" y="195358"/>
                  </a:lnTo>
                  <a:lnTo>
                    <a:pt x="815517" y="195358"/>
                  </a:lnTo>
                  <a:lnTo>
                    <a:pt x="804500" y="201736"/>
                  </a:lnTo>
                  <a:lnTo>
                    <a:pt x="797936" y="204258"/>
                  </a:lnTo>
                  <a:lnTo>
                    <a:pt x="782954" y="207818"/>
                  </a:lnTo>
                  <a:lnTo>
                    <a:pt x="775055" y="208708"/>
                  </a:lnTo>
                  <a:close/>
                </a:path>
                <a:path w="1233169" h="208914">
                  <a:moveTo>
                    <a:pt x="815517" y="195358"/>
                  </a:moveTo>
                  <a:lnTo>
                    <a:pt x="772682" y="195358"/>
                  </a:lnTo>
                  <a:lnTo>
                    <a:pt x="778430" y="194802"/>
                  </a:lnTo>
                  <a:lnTo>
                    <a:pt x="789555" y="192577"/>
                  </a:lnTo>
                  <a:lnTo>
                    <a:pt x="813252" y="174443"/>
                  </a:lnTo>
                  <a:lnTo>
                    <a:pt x="813252" y="158867"/>
                  </a:lnTo>
                  <a:lnTo>
                    <a:pt x="778430" y="138508"/>
                  </a:lnTo>
                  <a:lnTo>
                    <a:pt x="772682" y="137952"/>
                  </a:lnTo>
                  <a:lnTo>
                    <a:pt x="815857" y="137952"/>
                  </a:lnTo>
                  <a:lnTo>
                    <a:pt x="820223" y="141846"/>
                  </a:lnTo>
                  <a:lnTo>
                    <a:pt x="826750" y="151191"/>
                  </a:lnTo>
                  <a:lnTo>
                    <a:pt x="828336" y="156271"/>
                  </a:lnTo>
                  <a:lnTo>
                    <a:pt x="828382" y="176668"/>
                  </a:lnTo>
                  <a:lnTo>
                    <a:pt x="826750" y="181897"/>
                  </a:lnTo>
                  <a:lnTo>
                    <a:pt x="820223" y="191242"/>
                  </a:lnTo>
                  <a:lnTo>
                    <a:pt x="815773" y="195210"/>
                  </a:lnTo>
                  <a:lnTo>
                    <a:pt x="815517" y="195358"/>
                  </a:lnTo>
                  <a:close/>
                </a:path>
                <a:path w="1233169" h="208914">
                  <a:moveTo>
                    <a:pt x="827269" y="119929"/>
                  </a:moveTo>
                  <a:lnTo>
                    <a:pt x="811694" y="119929"/>
                  </a:lnTo>
                  <a:lnTo>
                    <a:pt x="811694" y="65861"/>
                  </a:lnTo>
                  <a:lnTo>
                    <a:pt x="769196" y="65861"/>
                  </a:lnTo>
                  <a:lnTo>
                    <a:pt x="769196" y="52065"/>
                  </a:lnTo>
                  <a:lnTo>
                    <a:pt x="811694" y="52065"/>
                  </a:lnTo>
                  <a:lnTo>
                    <a:pt x="811694" y="0"/>
                  </a:lnTo>
                  <a:lnTo>
                    <a:pt x="827269" y="0"/>
                  </a:lnTo>
                  <a:lnTo>
                    <a:pt x="827269" y="119929"/>
                  </a:lnTo>
                  <a:close/>
                </a:path>
                <a:path w="1233169" h="208914">
                  <a:moveTo>
                    <a:pt x="774536" y="26477"/>
                  </a:moveTo>
                  <a:lnTo>
                    <a:pt x="669292" y="26477"/>
                  </a:lnTo>
                  <a:lnTo>
                    <a:pt x="669292" y="12905"/>
                  </a:lnTo>
                  <a:lnTo>
                    <a:pt x="774536" y="12905"/>
                  </a:lnTo>
                  <a:lnTo>
                    <a:pt x="774536" y="26477"/>
                  </a:lnTo>
                  <a:close/>
                </a:path>
                <a:path w="1233169" h="208914">
                  <a:moveTo>
                    <a:pt x="673074" y="117259"/>
                  </a:moveTo>
                  <a:lnTo>
                    <a:pt x="663506" y="106134"/>
                  </a:lnTo>
                  <a:lnTo>
                    <a:pt x="670182" y="101387"/>
                  </a:lnTo>
                  <a:lnTo>
                    <a:pt x="676857" y="96381"/>
                  </a:lnTo>
                  <a:lnTo>
                    <a:pt x="706672" y="70014"/>
                  </a:lnTo>
                  <a:lnTo>
                    <a:pt x="715127" y="47690"/>
                  </a:lnTo>
                  <a:lnTo>
                    <a:pt x="715127" y="26477"/>
                  </a:lnTo>
                  <a:lnTo>
                    <a:pt x="730925" y="26477"/>
                  </a:lnTo>
                  <a:lnTo>
                    <a:pt x="736228" y="64859"/>
                  </a:lnTo>
                  <a:lnTo>
                    <a:pt x="742928" y="72091"/>
                  </a:lnTo>
                  <a:lnTo>
                    <a:pt x="723583" y="72091"/>
                  </a:lnTo>
                  <a:lnTo>
                    <a:pt x="706227" y="91004"/>
                  </a:lnTo>
                  <a:lnTo>
                    <a:pt x="704299" y="92784"/>
                  </a:lnTo>
                  <a:lnTo>
                    <a:pt x="675596" y="115479"/>
                  </a:lnTo>
                  <a:lnTo>
                    <a:pt x="673074" y="117259"/>
                  </a:lnTo>
                  <a:close/>
                </a:path>
                <a:path w="1233169" h="208914">
                  <a:moveTo>
                    <a:pt x="770086" y="110584"/>
                  </a:moveTo>
                  <a:lnTo>
                    <a:pt x="738639" y="86702"/>
                  </a:lnTo>
                  <a:lnTo>
                    <a:pt x="723805" y="72091"/>
                  </a:lnTo>
                  <a:lnTo>
                    <a:pt x="742928" y="72091"/>
                  </a:lnTo>
                  <a:lnTo>
                    <a:pt x="743385" y="72536"/>
                  </a:lnTo>
                  <a:lnTo>
                    <a:pt x="746945" y="75651"/>
                  </a:lnTo>
                  <a:lnTo>
                    <a:pt x="779209" y="99459"/>
                  </a:lnTo>
                  <a:lnTo>
                    <a:pt x="770086" y="110584"/>
                  </a:lnTo>
                  <a:close/>
                </a:path>
                <a:path w="1233169" h="208914">
                  <a:moveTo>
                    <a:pt x="959659" y="26700"/>
                  </a:moveTo>
                  <a:lnTo>
                    <a:pt x="862870" y="26700"/>
                  </a:lnTo>
                  <a:lnTo>
                    <a:pt x="862870" y="13350"/>
                  </a:lnTo>
                  <a:lnTo>
                    <a:pt x="959659" y="13350"/>
                  </a:lnTo>
                  <a:lnTo>
                    <a:pt x="959659" y="26700"/>
                  </a:lnTo>
                  <a:close/>
                </a:path>
                <a:path w="1233169" h="208914">
                  <a:moveTo>
                    <a:pt x="896023" y="94119"/>
                  </a:moveTo>
                  <a:lnTo>
                    <a:pt x="880893" y="94119"/>
                  </a:lnTo>
                  <a:lnTo>
                    <a:pt x="880893" y="26700"/>
                  </a:lnTo>
                  <a:lnTo>
                    <a:pt x="896023" y="26700"/>
                  </a:lnTo>
                  <a:lnTo>
                    <a:pt x="896023" y="94119"/>
                  </a:lnTo>
                  <a:close/>
                </a:path>
                <a:path w="1233169" h="208914">
                  <a:moveTo>
                    <a:pt x="862202" y="107469"/>
                  </a:moveTo>
                  <a:lnTo>
                    <a:pt x="862202" y="94119"/>
                  </a:lnTo>
                  <a:lnTo>
                    <a:pt x="903560" y="94077"/>
                  </a:lnTo>
                  <a:lnTo>
                    <a:pt x="911042" y="93952"/>
                  </a:lnTo>
                  <a:lnTo>
                    <a:pt x="918468" y="93743"/>
                  </a:lnTo>
                  <a:lnTo>
                    <a:pt x="925839" y="93451"/>
                  </a:lnTo>
                  <a:lnTo>
                    <a:pt x="925839" y="26700"/>
                  </a:lnTo>
                  <a:lnTo>
                    <a:pt x="940969" y="26700"/>
                  </a:lnTo>
                  <a:lnTo>
                    <a:pt x="940969" y="93006"/>
                  </a:lnTo>
                  <a:lnTo>
                    <a:pt x="963351" y="93006"/>
                  </a:lnTo>
                  <a:lnTo>
                    <a:pt x="964332" y="104576"/>
                  </a:lnTo>
                  <a:lnTo>
                    <a:pt x="951121" y="105571"/>
                  </a:lnTo>
                  <a:lnTo>
                    <a:pt x="938188" y="106329"/>
                  </a:lnTo>
                  <a:lnTo>
                    <a:pt x="925533" y="106850"/>
                  </a:lnTo>
                  <a:lnTo>
                    <a:pt x="913156" y="107135"/>
                  </a:lnTo>
                  <a:lnTo>
                    <a:pt x="862202" y="107469"/>
                  </a:lnTo>
                  <a:close/>
                </a:path>
                <a:path w="1233169" h="208914">
                  <a:moveTo>
                    <a:pt x="963351" y="93006"/>
                  </a:moveTo>
                  <a:lnTo>
                    <a:pt x="940969" y="93006"/>
                  </a:lnTo>
                  <a:lnTo>
                    <a:pt x="944529" y="92709"/>
                  </a:lnTo>
                  <a:lnTo>
                    <a:pt x="948163" y="92450"/>
                  </a:lnTo>
                  <a:lnTo>
                    <a:pt x="955580" y="92005"/>
                  </a:lnTo>
                  <a:lnTo>
                    <a:pt x="963219" y="91449"/>
                  </a:lnTo>
                  <a:lnTo>
                    <a:pt x="963351" y="93006"/>
                  </a:lnTo>
                  <a:close/>
                </a:path>
                <a:path w="1233169" h="208914">
                  <a:moveTo>
                    <a:pt x="1033086" y="50508"/>
                  </a:moveTo>
                  <a:lnTo>
                    <a:pt x="1017733" y="50508"/>
                  </a:lnTo>
                  <a:lnTo>
                    <a:pt x="1017733" y="0"/>
                  </a:lnTo>
                  <a:lnTo>
                    <a:pt x="1033086" y="0"/>
                  </a:lnTo>
                  <a:lnTo>
                    <a:pt x="1033086" y="50508"/>
                  </a:lnTo>
                  <a:close/>
                </a:path>
                <a:path w="1233169" h="208914">
                  <a:moveTo>
                    <a:pt x="991477" y="119039"/>
                  </a:moveTo>
                  <a:lnTo>
                    <a:pt x="976125" y="119039"/>
                  </a:lnTo>
                  <a:lnTo>
                    <a:pt x="976125" y="2670"/>
                  </a:lnTo>
                  <a:lnTo>
                    <a:pt x="991477" y="2670"/>
                  </a:lnTo>
                  <a:lnTo>
                    <a:pt x="991477" y="50508"/>
                  </a:lnTo>
                  <a:lnTo>
                    <a:pt x="1033086" y="50508"/>
                  </a:lnTo>
                  <a:lnTo>
                    <a:pt x="1033086" y="64526"/>
                  </a:lnTo>
                  <a:lnTo>
                    <a:pt x="991477" y="64526"/>
                  </a:lnTo>
                  <a:lnTo>
                    <a:pt x="991477" y="119039"/>
                  </a:lnTo>
                  <a:close/>
                </a:path>
                <a:path w="1233169" h="208914">
                  <a:moveTo>
                    <a:pt x="1033086" y="119484"/>
                  </a:moveTo>
                  <a:lnTo>
                    <a:pt x="1017733" y="119484"/>
                  </a:lnTo>
                  <a:lnTo>
                    <a:pt x="1017733" y="64526"/>
                  </a:lnTo>
                  <a:lnTo>
                    <a:pt x="1033086" y="64526"/>
                  </a:lnTo>
                  <a:lnTo>
                    <a:pt x="1033086" y="119484"/>
                  </a:lnTo>
                  <a:close/>
                </a:path>
                <a:path w="1233169" h="208914">
                  <a:moveTo>
                    <a:pt x="1033086" y="204926"/>
                  </a:moveTo>
                  <a:lnTo>
                    <a:pt x="1017510" y="204926"/>
                  </a:lnTo>
                  <a:lnTo>
                    <a:pt x="1017510" y="145517"/>
                  </a:lnTo>
                  <a:lnTo>
                    <a:pt x="900696" y="145517"/>
                  </a:lnTo>
                  <a:lnTo>
                    <a:pt x="900696" y="131722"/>
                  </a:lnTo>
                  <a:lnTo>
                    <a:pt x="1033086" y="131722"/>
                  </a:lnTo>
                  <a:lnTo>
                    <a:pt x="1033086" y="204926"/>
                  </a:lnTo>
                  <a:close/>
                </a:path>
                <a:path w="1233169" h="208914">
                  <a:moveTo>
                    <a:pt x="1232672" y="203368"/>
                  </a:moveTo>
                  <a:lnTo>
                    <a:pt x="1217096" y="203368"/>
                  </a:lnTo>
                  <a:lnTo>
                    <a:pt x="1217096" y="89001"/>
                  </a:lnTo>
                  <a:lnTo>
                    <a:pt x="1175933" y="89001"/>
                  </a:lnTo>
                  <a:lnTo>
                    <a:pt x="1175933" y="74761"/>
                  </a:lnTo>
                  <a:lnTo>
                    <a:pt x="1217096" y="74761"/>
                  </a:lnTo>
                  <a:lnTo>
                    <a:pt x="1217096" y="0"/>
                  </a:lnTo>
                  <a:lnTo>
                    <a:pt x="1232672" y="0"/>
                  </a:lnTo>
                  <a:lnTo>
                    <a:pt x="1232672" y="203368"/>
                  </a:lnTo>
                  <a:close/>
                </a:path>
                <a:path w="1233169" h="208914">
                  <a:moveTo>
                    <a:pt x="1118082" y="151302"/>
                  </a:moveTo>
                  <a:lnTo>
                    <a:pt x="1077809" y="151302"/>
                  </a:lnTo>
                  <a:lnTo>
                    <a:pt x="1077809" y="16465"/>
                  </a:lnTo>
                  <a:lnTo>
                    <a:pt x="1170593" y="16465"/>
                  </a:lnTo>
                  <a:lnTo>
                    <a:pt x="1170593" y="30483"/>
                  </a:lnTo>
                  <a:lnTo>
                    <a:pt x="1093607" y="30483"/>
                  </a:lnTo>
                  <a:lnTo>
                    <a:pt x="1093607" y="75428"/>
                  </a:lnTo>
                  <a:lnTo>
                    <a:pt x="1162806" y="75428"/>
                  </a:lnTo>
                  <a:lnTo>
                    <a:pt x="1162806" y="89446"/>
                  </a:lnTo>
                  <a:lnTo>
                    <a:pt x="1093607" y="89446"/>
                  </a:lnTo>
                  <a:lnTo>
                    <a:pt x="1093607" y="137062"/>
                  </a:lnTo>
                  <a:lnTo>
                    <a:pt x="1190099" y="137062"/>
                  </a:lnTo>
                  <a:lnTo>
                    <a:pt x="1191286" y="146407"/>
                  </a:lnTo>
                  <a:lnTo>
                    <a:pt x="1145283" y="150739"/>
                  </a:lnTo>
                  <a:lnTo>
                    <a:pt x="1127038" y="151240"/>
                  </a:lnTo>
                  <a:lnTo>
                    <a:pt x="1118082" y="151302"/>
                  </a:lnTo>
                  <a:close/>
                </a:path>
                <a:path w="1233169" h="208914">
                  <a:moveTo>
                    <a:pt x="1190099" y="137062"/>
                  </a:moveTo>
                  <a:lnTo>
                    <a:pt x="1122087" y="137062"/>
                  </a:lnTo>
                  <a:lnTo>
                    <a:pt x="1129958" y="136999"/>
                  </a:lnTo>
                  <a:lnTo>
                    <a:pt x="1137996" y="136812"/>
                  </a:lnTo>
                  <a:lnTo>
                    <a:pt x="1180564" y="133620"/>
                  </a:lnTo>
                  <a:lnTo>
                    <a:pt x="1189506" y="132389"/>
                  </a:lnTo>
                  <a:lnTo>
                    <a:pt x="1190099" y="1370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237" y="3752088"/>
              <a:ext cx="905922" cy="20421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49670" y="3734506"/>
              <a:ext cx="1233170" cy="208915"/>
            </a:xfrm>
            <a:custGeom>
              <a:avLst/>
              <a:gdLst/>
              <a:ahLst/>
              <a:cxnLst/>
              <a:rect l="l" t="t" r="r" b="b"/>
              <a:pathLst>
                <a:path w="1233169" h="208914">
                  <a:moveTo>
                    <a:pt x="160870" y="150857"/>
                  </a:moveTo>
                  <a:lnTo>
                    <a:pt x="145295" y="150857"/>
                  </a:lnTo>
                  <a:lnTo>
                    <a:pt x="145295" y="0"/>
                  </a:lnTo>
                  <a:lnTo>
                    <a:pt x="160870" y="0"/>
                  </a:lnTo>
                  <a:lnTo>
                    <a:pt x="160870" y="64081"/>
                  </a:lnTo>
                  <a:lnTo>
                    <a:pt x="191353" y="64081"/>
                  </a:lnTo>
                  <a:lnTo>
                    <a:pt x="191353" y="78098"/>
                  </a:lnTo>
                  <a:lnTo>
                    <a:pt x="160870" y="78098"/>
                  </a:lnTo>
                  <a:lnTo>
                    <a:pt x="160870" y="150857"/>
                  </a:lnTo>
                  <a:close/>
                </a:path>
                <a:path w="1233169" h="208914">
                  <a:moveTo>
                    <a:pt x="107246" y="82771"/>
                  </a:moveTo>
                  <a:lnTo>
                    <a:pt x="91671" y="80768"/>
                  </a:lnTo>
                  <a:lnTo>
                    <a:pt x="93303" y="73055"/>
                  </a:lnTo>
                  <a:lnTo>
                    <a:pt x="94601" y="65304"/>
                  </a:lnTo>
                  <a:lnTo>
                    <a:pt x="96529" y="49729"/>
                  </a:lnTo>
                  <a:lnTo>
                    <a:pt x="97011" y="41830"/>
                  </a:lnTo>
                  <a:lnTo>
                    <a:pt x="97011" y="24475"/>
                  </a:lnTo>
                  <a:lnTo>
                    <a:pt x="13572" y="24475"/>
                  </a:lnTo>
                  <a:lnTo>
                    <a:pt x="13572" y="10680"/>
                  </a:lnTo>
                  <a:lnTo>
                    <a:pt x="112587" y="10680"/>
                  </a:lnTo>
                  <a:lnTo>
                    <a:pt x="112489" y="38194"/>
                  </a:lnTo>
                  <a:lnTo>
                    <a:pt x="108730" y="76689"/>
                  </a:lnTo>
                  <a:lnTo>
                    <a:pt x="107246" y="82771"/>
                  </a:lnTo>
                  <a:close/>
                </a:path>
                <a:path w="1233169" h="208914">
                  <a:moveTo>
                    <a:pt x="130172" y="104354"/>
                  </a:moveTo>
                  <a:lnTo>
                    <a:pt x="30668" y="104354"/>
                  </a:lnTo>
                  <a:lnTo>
                    <a:pt x="37529" y="104280"/>
                  </a:lnTo>
                  <a:lnTo>
                    <a:pt x="44055" y="104131"/>
                  </a:lnTo>
                  <a:lnTo>
                    <a:pt x="44055" y="58741"/>
                  </a:lnTo>
                  <a:lnTo>
                    <a:pt x="59631" y="58741"/>
                  </a:lnTo>
                  <a:lnTo>
                    <a:pt x="59631" y="103909"/>
                  </a:lnTo>
                  <a:lnTo>
                    <a:pt x="130127" y="103909"/>
                  </a:lnTo>
                  <a:lnTo>
                    <a:pt x="130172" y="104354"/>
                  </a:lnTo>
                  <a:close/>
                </a:path>
                <a:path w="1233169" h="208914">
                  <a:moveTo>
                    <a:pt x="130127" y="103909"/>
                  </a:moveTo>
                  <a:lnTo>
                    <a:pt x="59631" y="103909"/>
                  </a:lnTo>
                  <a:lnTo>
                    <a:pt x="67492" y="103761"/>
                  </a:lnTo>
                  <a:lnTo>
                    <a:pt x="87740" y="103130"/>
                  </a:lnTo>
                  <a:lnTo>
                    <a:pt x="93785" y="102833"/>
                  </a:lnTo>
                  <a:lnTo>
                    <a:pt x="104910" y="102092"/>
                  </a:lnTo>
                  <a:lnTo>
                    <a:pt x="110176" y="101684"/>
                  </a:lnTo>
                  <a:lnTo>
                    <a:pt x="129719" y="99904"/>
                  </a:lnTo>
                  <a:lnTo>
                    <a:pt x="130127" y="103909"/>
                  </a:lnTo>
                  <a:close/>
                </a:path>
                <a:path w="1233169" h="208914">
                  <a:moveTo>
                    <a:pt x="0" y="118149"/>
                  </a:moveTo>
                  <a:lnTo>
                    <a:pt x="0" y="104354"/>
                  </a:lnTo>
                  <a:lnTo>
                    <a:pt x="130172" y="104354"/>
                  </a:lnTo>
                  <a:lnTo>
                    <a:pt x="131054" y="113032"/>
                  </a:lnTo>
                  <a:lnTo>
                    <a:pt x="124231" y="113922"/>
                  </a:lnTo>
                  <a:lnTo>
                    <a:pt x="72557" y="117127"/>
                  </a:lnTo>
                  <a:lnTo>
                    <a:pt x="0" y="118149"/>
                  </a:lnTo>
                  <a:close/>
                </a:path>
                <a:path w="1233169" h="208914">
                  <a:moveTo>
                    <a:pt x="166432" y="200921"/>
                  </a:moveTo>
                  <a:lnTo>
                    <a:pt x="35155" y="200921"/>
                  </a:lnTo>
                  <a:lnTo>
                    <a:pt x="35155" y="140622"/>
                  </a:lnTo>
                  <a:lnTo>
                    <a:pt x="50953" y="140622"/>
                  </a:lnTo>
                  <a:lnTo>
                    <a:pt x="50953" y="187125"/>
                  </a:lnTo>
                  <a:lnTo>
                    <a:pt x="166432" y="187125"/>
                  </a:lnTo>
                  <a:lnTo>
                    <a:pt x="166432" y="200921"/>
                  </a:lnTo>
                  <a:close/>
                </a:path>
                <a:path w="1233169" h="208914">
                  <a:moveTo>
                    <a:pt x="371359" y="146407"/>
                  </a:moveTo>
                  <a:lnTo>
                    <a:pt x="356006" y="146407"/>
                  </a:lnTo>
                  <a:lnTo>
                    <a:pt x="356006" y="82103"/>
                  </a:lnTo>
                  <a:lnTo>
                    <a:pt x="313508" y="82103"/>
                  </a:lnTo>
                  <a:lnTo>
                    <a:pt x="313508" y="68531"/>
                  </a:lnTo>
                  <a:lnTo>
                    <a:pt x="356006" y="68531"/>
                  </a:lnTo>
                  <a:lnTo>
                    <a:pt x="356006" y="43833"/>
                  </a:lnTo>
                  <a:lnTo>
                    <a:pt x="313508" y="43833"/>
                  </a:lnTo>
                  <a:lnTo>
                    <a:pt x="313508" y="30260"/>
                  </a:lnTo>
                  <a:lnTo>
                    <a:pt x="356006" y="30260"/>
                  </a:lnTo>
                  <a:lnTo>
                    <a:pt x="356006" y="0"/>
                  </a:lnTo>
                  <a:lnTo>
                    <a:pt x="371359" y="0"/>
                  </a:lnTo>
                  <a:lnTo>
                    <a:pt x="371359" y="146407"/>
                  </a:lnTo>
                  <a:close/>
                </a:path>
                <a:path w="1233169" h="208914">
                  <a:moveTo>
                    <a:pt x="215161" y="119484"/>
                  </a:moveTo>
                  <a:lnTo>
                    <a:pt x="215161" y="58518"/>
                  </a:lnTo>
                  <a:lnTo>
                    <a:pt x="282580" y="58518"/>
                  </a:lnTo>
                  <a:lnTo>
                    <a:pt x="282580" y="24697"/>
                  </a:lnTo>
                  <a:lnTo>
                    <a:pt x="215161" y="24697"/>
                  </a:lnTo>
                  <a:lnTo>
                    <a:pt x="215161" y="10902"/>
                  </a:lnTo>
                  <a:lnTo>
                    <a:pt x="297932" y="10902"/>
                  </a:lnTo>
                  <a:lnTo>
                    <a:pt x="297932" y="71868"/>
                  </a:lnTo>
                  <a:lnTo>
                    <a:pt x="230514" y="71868"/>
                  </a:lnTo>
                  <a:lnTo>
                    <a:pt x="230514" y="105689"/>
                  </a:lnTo>
                  <a:lnTo>
                    <a:pt x="324374" y="105689"/>
                  </a:lnTo>
                  <a:lnTo>
                    <a:pt x="325523" y="115702"/>
                  </a:lnTo>
                  <a:lnTo>
                    <a:pt x="274535" y="119018"/>
                  </a:lnTo>
                  <a:lnTo>
                    <a:pt x="252319" y="119373"/>
                  </a:lnTo>
                  <a:lnTo>
                    <a:pt x="215161" y="119484"/>
                  </a:lnTo>
                  <a:close/>
                </a:path>
                <a:path w="1233169" h="208914">
                  <a:moveTo>
                    <a:pt x="324374" y="105689"/>
                  </a:moveTo>
                  <a:lnTo>
                    <a:pt x="230514" y="105689"/>
                  </a:lnTo>
                  <a:lnTo>
                    <a:pt x="265892" y="105503"/>
                  </a:lnTo>
                  <a:lnTo>
                    <a:pt x="273902" y="105355"/>
                  </a:lnTo>
                  <a:lnTo>
                    <a:pt x="317142" y="102871"/>
                  </a:lnTo>
                  <a:lnTo>
                    <a:pt x="323965" y="102129"/>
                  </a:lnTo>
                  <a:lnTo>
                    <a:pt x="324374" y="105689"/>
                  </a:lnTo>
                  <a:close/>
                </a:path>
                <a:path w="1233169" h="208914">
                  <a:moveTo>
                    <a:pt x="376476" y="201143"/>
                  </a:moveTo>
                  <a:lnTo>
                    <a:pt x="246756" y="201143"/>
                  </a:lnTo>
                  <a:lnTo>
                    <a:pt x="246756" y="140622"/>
                  </a:lnTo>
                  <a:lnTo>
                    <a:pt x="262554" y="140622"/>
                  </a:lnTo>
                  <a:lnTo>
                    <a:pt x="262554" y="187348"/>
                  </a:lnTo>
                  <a:lnTo>
                    <a:pt x="376476" y="187348"/>
                  </a:lnTo>
                  <a:lnTo>
                    <a:pt x="376476" y="201143"/>
                  </a:lnTo>
                  <a:close/>
                </a:path>
                <a:path w="1233169" h="208914">
                  <a:moveTo>
                    <a:pt x="615001" y="117037"/>
                  </a:moveTo>
                  <a:lnTo>
                    <a:pt x="483278" y="117037"/>
                  </a:lnTo>
                  <a:lnTo>
                    <a:pt x="483278" y="15575"/>
                  </a:lnTo>
                  <a:lnTo>
                    <a:pt x="498631" y="15575"/>
                  </a:lnTo>
                  <a:lnTo>
                    <a:pt x="498631" y="52065"/>
                  </a:lnTo>
                  <a:lnTo>
                    <a:pt x="615001" y="52065"/>
                  </a:lnTo>
                  <a:lnTo>
                    <a:pt x="615001" y="65638"/>
                  </a:lnTo>
                  <a:lnTo>
                    <a:pt x="498631" y="65638"/>
                  </a:lnTo>
                  <a:lnTo>
                    <a:pt x="498631" y="103909"/>
                  </a:lnTo>
                  <a:lnTo>
                    <a:pt x="615001" y="103909"/>
                  </a:lnTo>
                  <a:lnTo>
                    <a:pt x="615001" y="117037"/>
                  </a:lnTo>
                  <a:close/>
                </a:path>
                <a:path w="1233169" h="208914">
                  <a:moveTo>
                    <a:pt x="615001" y="52065"/>
                  </a:moveTo>
                  <a:lnTo>
                    <a:pt x="599648" y="52065"/>
                  </a:lnTo>
                  <a:lnTo>
                    <a:pt x="599648" y="15575"/>
                  </a:lnTo>
                  <a:lnTo>
                    <a:pt x="615001" y="15575"/>
                  </a:lnTo>
                  <a:lnTo>
                    <a:pt x="615001" y="52065"/>
                  </a:lnTo>
                  <a:close/>
                </a:path>
                <a:path w="1233169" h="208914">
                  <a:moveTo>
                    <a:pt x="615001" y="103909"/>
                  </a:moveTo>
                  <a:lnTo>
                    <a:pt x="599648" y="103909"/>
                  </a:lnTo>
                  <a:lnTo>
                    <a:pt x="599648" y="65638"/>
                  </a:lnTo>
                  <a:lnTo>
                    <a:pt x="615001" y="65638"/>
                  </a:lnTo>
                  <a:lnTo>
                    <a:pt x="615001" y="103909"/>
                  </a:lnTo>
                  <a:close/>
                </a:path>
                <a:path w="1233169" h="208914">
                  <a:moveTo>
                    <a:pt x="556927" y="161092"/>
                  </a:moveTo>
                  <a:lnTo>
                    <a:pt x="541352" y="161092"/>
                  </a:lnTo>
                  <a:lnTo>
                    <a:pt x="541352" y="117037"/>
                  </a:lnTo>
                  <a:lnTo>
                    <a:pt x="556927" y="117037"/>
                  </a:lnTo>
                  <a:lnTo>
                    <a:pt x="556927" y="161092"/>
                  </a:lnTo>
                  <a:close/>
                </a:path>
                <a:path w="1233169" h="208914">
                  <a:moveTo>
                    <a:pt x="642591" y="174665"/>
                  </a:moveTo>
                  <a:lnTo>
                    <a:pt x="455688" y="174665"/>
                  </a:lnTo>
                  <a:lnTo>
                    <a:pt x="455688" y="161092"/>
                  </a:lnTo>
                  <a:lnTo>
                    <a:pt x="642591" y="161092"/>
                  </a:lnTo>
                  <a:lnTo>
                    <a:pt x="642591" y="174665"/>
                  </a:lnTo>
                  <a:close/>
                </a:path>
                <a:path w="1233169" h="208914">
                  <a:moveTo>
                    <a:pt x="775055" y="208708"/>
                  </a:moveTo>
                  <a:lnTo>
                    <a:pt x="758441" y="208708"/>
                  </a:lnTo>
                  <a:lnTo>
                    <a:pt x="750543" y="207818"/>
                  </a:lnTo>
                  <a:lnTo>
                    <a:pt x="713273" y="191242"/>
                  </a:lnTo>
                  <a:lnTo>
                    <a:pt x="705115" y="176668"/>
                  </a:lnTo>
                  <a:lnTo>
                    <a:pt x="705115" y="156271"/>
                  </a:lnTo>
                  <a:lnTo>
                    <a:pt x="735561" y="128681"/>
                  </a:lnTo>
                  <a:lnTo>
                    <a:pt x="758441" y="124602"/>
                  </a:lnTo>
                  <a:lnTo>
                    <a:pt x="775055" y="124602"/>
                  </a:lnTo>
                  <a:lnTo>
                    <a:pt x="815773" y="137878"/>
                  </a:lnTo>
                  <a:lnTo>
                    <a:pt x="760815" y="137952"/>
                  </a:lnTo>
                  <a:lnTo>
                    <a:pt x="755067" y="138508"/>
                  </a:lnTo>
                  <a:lnTo>
                    <a:pt x="720245" y="158867"/>
                  </a:lnTo>
                  <a:lnTo>
                    <a:pt x="720245" y="174443"/>
                  </a:lnTo>
                  <a:lnTo>
                    <a:pt x="755067" y="194802"/>
                  </a:lnTo>
                  <a:lnTo>
                    <a:pt x="760815" y="195358"/>
                  </a:lnTo>
                  <a:lnTo>
                    <a:pt x="815517" y="195358"/>
                  </a:lnTo>
                  <a:lnTo>
                    <a:pt x="804500" y="201736"/>
                  </a:lnTo>
                  <a:lnTo>
                    <a:pt x="797936" y="204258"/>
                  </a:lnTo>
                  <a:lnTo>
                    <a:pt x="782954" y="207818"/>
                  </a:lnTo>
                  <a:lnTo>
                    <a:pt x="775055" y="208708"/>
                  </a:lnTo>
                  <a:close/>
                </a:path>
                <a:path w="1233169" h="208914">
                  <a:moveTo>
                    <a:pt x="815517" y="195358"/>
                  </a:moveTo>
                  <a:lnTo>
                    <a:pt x="772682" y="195358"/>
                  </a:lnTo>
                  <a:lnTo>
                    <a:pt x="778430" y="194802"/>
                  </a:lnTo>
                  <a:lnTo>
                    <a:pt x="789555" y="192577"/>
                  </a:lnTo>
                  <a:lnTo>
                    <a:pt x="813252" y="174443"/>
                  </a:lnTo>
                  <a:lnTo>
                    <a:pt x="813252" y="158867"/>
                  </a:lnTo>
                  <a:lnTo>
                    <a:pt x="778430" y="138508"/>
                  </a:lnTo>
                  <a:lnTo>
                    <a:pt x="772682" y="137952"/>
                  </a:lnTo>
                  <a:lnTo>
                    <a:pt x="815857" y="137952"/>
                  </a:lnTo>
                  <a:lnTo>
                    <a:pt x="820223" y="141846"/>
                  </a:lnTo>
                  <a:lnTo>
                    <a:pt x="826750" y="151191"/>
                  </a:lnTo>
                  <a:lnTo>
                    <a:pt x="828336" y="156271"/>
                  </a:lnTo>
                  <a:lnTo>
                    <a:pt x="828382" y="176668"/>
                  </a:lnTo>
                  <a:lnTo>
                    <a:pt x="826750" y="181897"/>
                  </a:lnTo>
                  <a:lnTo>
                    <a:pt x="820223" y="191242"/>
                  </a:lnTo>
                  <a:lnTo>
                    <a:pt x="815773" y="195210"/>
                  </a:lnTo>
                  <a:lnTo>
                    <a:pt x="815517" y="195358"/>
                  </a:lnTo>
                  <a:close/>
                </a:path>
                <a:path w="1233169" h="208914">
                  <a:moveTo>
                    <a:pt x="827269" y="119929"/>
                  </a:moveTo>
                  <a:lnTo>
                    <a:pt x="811694" y="119929"/>
                  </a:lnTo>
                  <a:lnTo>
                    <a:pt x="811694" y="65861"/>
                  </a:lnTo>
                  <a:lnTo>
                    <a:pt x="769196" y="65861"/>
                  </a:lnTo>
                  <a:lnTo>
                    <a:pt x="769196" y="52065"/>
                  </a:lnTo>
                  <a:lnTo>
                    <a:pt x="811694" y="52065"/>
                  </a:lnTo>
                  <a:lnTo>
                    <a:pt x="811694" y="0"/>
                  </a:lnTo>
                  <a:lnTo>
                    <a:pt x="827269" y="0"/>
                  </a:lnTo>
                  <a:lnTo>
                    <a:pt x="827269" y="119929"/>
                  </a:lnTo>
                  <a:close/>
                </a:path>
                <a:path w="1233169" h="208914">
                  <a:moveTo>
                    <a:pt x="774536" y="26477"/>
                  </a:moveTo>
                  <a:lnTo>
                    <a:pt x="669292" y="26477"/>
                  </a:lnTo>
                  <a:lnTo>
                    <a:pt x="669292" y="12905"/>
                  </a:lnTo>
                  <a:lnTo>
                    <a:pt x="774536" y="12905"/>
                  </a:lnTo>
                  <a:lnTo>
                    <a:pt x="774536" y="26477"/>
                  </a:lnTo>
                  <a:close/>
                </a:path>
                <a:path w="1233169" h="208914">
                  <a:moveTo>
                    <a:pt x="673074" y="117259"/>
                  </a:moveTo>
                  <a:lnTo>
                    <a:pt x="663506" y="106134"/>
                  </a:lnTo>
                  <a:lnTo>
                    <a:pt x="670182" y="101387"/>
                  </a:lnTo>
                  <a:lnTo>
                    <a:pt x="676857" y="96381"/>
                  </a:lnTo>
                  <a:lnTo>
                    <a:pt x="706672" y="70014"/>
                  </a:lnTo>
                  <a:lnTo>
                    <a:pt x="715127" y="47690"/>
                  </a:lnTo>
                  <a:lnTo>
                    <a:pt x="715127" y="26477"/>
                  </a:lnTo>
                  <a:lnTo>
                    <a:pt x="730925" y="26477"/>
                  </a:lnTo>
                  <a:lnTo>
                    <a:pt x="736228" y="64859"/>
                  </a:lnTo>
                  <a:lnTo>
                    <a:pt x="742928" y="72091"/>
                  </a:lnTo>
                  <a:lnTo>
                    <a:pt x="723583" y="72091"/>
                  </a:lnTo>
                  <a:lnTo>
                    <a:pt x="706227" y="91004"/>
                  </a:lnTo>
                  <a:lnTo>
                    <a:pt x="704299" y="92784"/>
                  </a:lnTo>
                  <a:lnTo>
                    <a:pt x="675596" y="115479"/>
                  </a:lnTo>
                  <a:lnTo>
                    <a:pt x="673074" y="117259"/>
                  </a:lnTo>
                  <a:close/>
                </a:path>
                <a:path w="1233169" h="208914">
                  <a:moveTo>
                    <a:pt x="770086" y="110584"/>
                  </a:moveTo>
                  <a:lnTo>
                    <a:pt x="738639" y="86702"/>
                  </a:lnTo>
                  <a:lnTo>
                    <a:pt x="723805" y="72091"/>
                  </a:lnTo>
                  <a:lnTo>
                    <a:pt x="742928" y="72091"/>
                  </a:lnTo>
                  <a:lnTo>
                    <a:pt x="743385" y="72536"/>
                  </a:lnTo>
                  <a:lnTo>
                    <a:pt x="746945" y="75651"/>
                  </a:lnTo>
                  <a:lnTo>
                    <a:pt x="779209" y="99459"/>
                  </a:lnTo>
                  <a:lnTo>
                    <a:pt x="770086" y="110584"/>
                  </a:lnTo>
                  <a:close/>
                </a:path>
                <a:path w="1233169" h="208914">
                  <a:moveTo>
                    <a:pt x="959659" y="26700"/>
                  </a:moveTo>
                  <a:lnTo>
                    <a:pt x="862870" y="26700"/>
                  </a:lnTo>
                  <a:lnTo>
                    <a:pt x="862870" y="13350"/>
                  </a:lnTo>
                  <a:lnTo>
                    <a:pt x="959659" y="13350"/>
                  </a:lnTo>
                  <a:lnTo>
                    <a:pt x="959659" y="26700"/>
                  </a:lnTo>
                  <a:close/>
                </a:path>
                <a:path w="1233169" h="208914">
                  <a:moveTo>
                    <a:pt x="896023" y="94119"/>
                  </a:moveTo>
                  <a:lnTo>
                    <a:pt x="880893" y="94119"/>
                  </a:lnTo>
                  <a:lnTo>
                    <a:pt x="880893" y="26700"/>
                  </a:lnTo>
                  <a:lnTo>
                    <a:pt x="896023" y="26700"/>
                  </a:lnTo>
                  <a:lnTo>
                    <a:pt x="896023" y="94119"/>
                  </a:lnTo>
                  <a:close/>
                </a:path>
                <a:path w="1233169" h="208914">
                  <a:moveTo>
                    <a:pt x="862202" y="107469"/>
                  </a:moveTo>
                  <a:lnTo>
                    <a:pt x="862202" y="94119"/>
                  </a:lnTo>
                  <a:lnTo>
                    <a:pt x="903560" y="94077"/>
                  </a:lnTo>
                  <a:lnTo>
                    <a:pt x="911042" y="93952"/>
                  </a:lnTo>
                  <a:lnTo>
                    <a:pt x="918468" y="93743"/>
                  </a:lnTo>
                  <a:lnTo>
                    <a:pt x="925839" y="93451"/>
                  </a:lnTo>
                  <a:lnTo>
                    <a:pt x="925839" y="26700"/>
                  </a:lnTo>
                  <a:lnTo>
                    <a:pt x="940969" y="26700"/>
                  </a:lnTo>
                  <a:lnTo>
                    <a:pt x="940969" y="93006"/>
                  </a:lnTo>
                  <a:lnTo>
                    <a:pt x="963351" y="93006"/>
                  </a:lnTo>
                  <a:lnTo>
                    <a:pt x="964332" y="104576"/>
                  </a:lnTo>
                  <a:lnTo>
                    <a:pt x="951121" y="105571"/>
                  </a:lnTo>
                  <a:lnTo>
                    <a:pt x="938188" y="106329"/>
                  </a:lnTo>
                  <a:lnTo>
                    <a:pt x="925533" y="106850"/>
                  </a:lnTo>
                  <a:lnTo>
                    <a:pt x="913156" y="107135"/>
                  </a:lnTo>
                  <a:lnTo>
                    <a:pt x="862202" y="107469"/>
                  </a:lnTo>
                  <a:close/>
                </a:path>
                <a:path w="1233169" h="208914">
                  <a:moveTo>
                    <a:pt x="963351" y="93006"/>
                  </a:moveTo>
                  <a:lnTo>
                    <a:pt x="940969" y="93006"/>
                  </a:lnTo>
                  <a:lnTo>
                    <a:pt x="944529" y="92709"/>
                  </a:lnTo>
                  <a:lnTo>
                    <a:pt x="948163" y="92450"/>
                  </a:lnTo>
                  <a:lnTo>
                    <a:pt x="955580" y="92005"/>
                  </a:lnTo>
                  <a:lnTo>
                    <a:pt x="963219" y="91449"/>
                  </a:lnTo>
                  <a:lnTo>
                    <a:pt x="963351" y="93006"/>
                  </a:lnTo>
                  <a:close/>
                </a:path>
                <a:path w="1233169" h="208914">
                  <a:moveTo>
                    <a:pt x="1033086" y="50508"/>
                  </a:moveTo>
                  <a:lnTo>
                    <a:pt x="1017733" y="50508"/>
                  </a:lnTo>
                  <a:lnTo>
                    <a:pt x="1017733" y="0"/>
                  </a:lnTo>
                  <a:lnTo>
                    <a:pt x="1033086" y="0"/>
                  </a:lnTo>
                  <a:lnTo>
                    <a:pt x="1033086" y="50508"/>
                  </a:lnTo>
                  <a:close/>
                </a:path>
                <a:path w="1233169" h="208914">
                  <a:moveTo>
                    <a:pt x="991477" y="119039"/>
                  </a:moveTo>
                  <a:lnTo>
                    <a:pt x="976125" y="119039"/>
                  </a:lnTo>
                  <a:lnTo>
                    <a:pt x="976125" y="2670"/>
                  </a:lnTo>
                  <a:lnTo>
                    <a:pt x="991477" y="2670"/>
                  </a:lnTo>
                  <a:lnTo>
                    <a:pt x="991477" y="50508"/>
                  </a:lnTo>
                  <a:lnTo>
                    <a:pt x="1033086" y="50508"/>
                  </a:lnTo>
                  <a:lnTo>
                    <a:pt x="1033086" y="64526"/>
                  </a:lnTo>
                  <a:lnTo>
                    <a:pt x="991477" y="64526"/>
                  </a:lnTo>
                  <a:lnTo>
                    <a:pt x="991477" y="119039"/>
                  </a:lnTo>
                  <a:close/>
                </a:path>
                <a:path w="1233169" h="208914">
                  <a:moveTo>
                    <a:pt x="1033086" y="119484"/>
                  </a:moveTo>
                  <a:lnTo>
                    <a:pt x="1017733" y="119484"/>
                  </a:lnTo>
                  <a:lnTo>
                    <a:pt x="1017733" y="64526"/>
                  </a:lnTo>
                  <a:lnTo>
                    <a:pt x="1033086" y="64526"/>
                  </a:lnTo>
                  <a:lnTo>
                    <a:pt x="1033086" y="119484"/>
                  </a:lnTo>
                  <a:close/>
                </a:path>
                <a:path w="1233169" h="208914">
                  <a:moveTo>
                    <a:pt x="1033086" y="204926"/>
                  </a:moveTo>
                  <a:lnTo>
                    <a:pt x="1017510" y="204926"/>
                  </a:lnTo>
                  <a:lnTo>
                    <a:pt x="1017510" y="145517"/>
                  </a:lnTo>
                  <a:lnTo>
                    <a:pt x="900696" y="145517"/>
                  </a:lnTo>
                  <a:lnTo>
                    <a:pt x="900696" y="131722"/>
                  </a:lnTo>
                  <a:lnTo>
                    <a:pt x="1033086" y="131722"/>
                  </a:lnTo>
                  <a:lnTo>
                    <a:pt x="1033086" y="204926"/>
                  </a:lnTo>
                  <a:close/>
                </a:path>
                <a:path w="1233169" h="208914">
                  <a:moveTo>
                    <a:pt x="1232672" y="203368"/>
                  </a:moveTo>
                  <a:lnTo>
                    <a:pt x="1217096" y="203368"/>
                  </a:lnTo>
                  <a:lnTo>
                    <a:pt x="1217096" y="89001"/>
                  </a:lnTo>
                  <a:lnTo>
                    <a:pt x="1175933" y="89001"/>
                  </a:lnTo>
                  <a:lnTo>
                    <a:pt x="1175933" y="74761"/>
                  </a:lnTo>
                  <a:lnTo>
                    <a:pt x="1217096" y="74761"/>
                  </a:lnTo>
                  <a:lnTo>
                    <a:pt x="1217096" y="0"/>
                  </a:lnTo>
                  <a:lnTo>
                    <a:pt x="1232672" y="0"/>
                  </a:lnTo>
                  <a:lnTo>
                    <a:pt x="1232672" y="203368"/>
                  </a:lnTo>
                  <a:close/>
                </a:path>
                <a:path w="1233169" h="208914">
                  <a:moveTo>
                    <a:pt x="1118082" y="151302"/>
                  </a:moveTo>
                  <a:lnTo>
                    <a:pt x="1077809" y="151302"/>
                  </a:lnTo>
                  <a:lnTo>
                    <a:pt x="1077809" y="16465"/>
                  </a:lnTo>
                  <a:lnTo>
                    <a:pt x="1170593" y="16465"/>
                  </a:lnTo>
                  <a:lnTo>
                    <a:pt x="1170593" y="30483"/>
                  </a:lnTo>
                  <a:lnTo>
                    <a:pt x="1093607" y="30483"/>
                  </a:lnTo>
                  <a:lnTo>
                    <a:pt x="1093607" y="75428"/>
                  </a:lnTo>
                  <a:lnTo>
                    <a:pt x="1162806" y="75428"/>
                  </a:lnTo>
                  <a:lnTo>
                    <a:pt x="1162806" y="89446"/>
                  </a:lnTo>
                  <a:lnTo>
                    <a:pt x="1093607" y="89446"/>
                  </a:lnTo>
                  <a:lnTo>
                    <a:pt x="1093607" y="137062"/>
                  </a:lnTo>
                  <a:lnTo>
                    <a:pt x="1190099" y="137062"/>
                  </a:lnTo>
                  <a:lnTo>
                    <a:pt x="1191286" y="146407"/>
                  </a:lnTo>
                  <a:lnTo>
                    <a:pt x="1145283" y="150739"/>
                  </a:lnTo>
                  <a:lnTo>
                    <a:pt x="1127038" y="151240"/>
                  </a:lnTo>
                  <a:lnTo>
                    <a:pt x="1118082" y="151302"/>
                  </a:lnTo>
                  <a:close/>
                </a:path>
                <a:path w="1233169" h="208914">
                  <a:moveTo>
                    <a:pt x="1190099" y="137062"/>
                  </a:moveTo>
                  <a:lnTo>
                    <a:pt x="1122087" y="137062"/>
                  </a:lnTo>
                  <a:lnTo>
                    <a:pt x="1129958" y="136999"/>
                  </a:lnTo>
                  <a:lnTo>
                    <a:pt x="1137996" y="136812"/>
                  </a:lnTo>
                  <a:lnTo>
                    <a:pt x="1180564" y="133620"/>
                  </a:lnTo>
                  <a:lnTo>
                    <a:pt x="1189506" y="132389"/>
                  </a:lnTo>
                  <a:lnTo>
                    <a:pt x="1190099" y="1370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1900" y="4059936"/>
              <a:ext cx="1716595" cy="20421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28434" y="4042230"/>
              <a:ext cx="1233170" cy="208915"/>
            </a:xfrm>
            <a:custGeom>
              <a:avLst/>
              <a:gdLst/>
              <a:ahLst/>
              <a:cxnLst/>
              <a:rect l="l" t="t" r="r" b="b"/>
              <a:pathLst>
                <a:path w="1233169" h="208914">
                  <a:moveTo>
                    <a:pt x="160870" y="150857"/>
                  </a:moveTo>
                  <a:lnTo>
                    <a:pt x="145295" y="150857"/>
                  </a:lnTo>
                  <a:lnTo>
                    <a:pt x="145295" y="0"/>
                  </a:lnTo>
                  <a:lnTo>
                    <a:pt x="160870" y="0"/>
                  </a:lnTo>
                  <a:lnTo>
                    <a:pt x="160870" y="64081"/>
                  </a:lnTo>
                  <a:lnTo>
                    <a:pt x="191353" y="64081"/>
                  </a:lnTo>
                  <a:lnTo>
                    <a:pt x="191353" y="78098"/>
                  </a:lnTo>
                  <a:lnTo>
                    <a:pt x="160870" y="78098"/>
                  </a:lnTo>
                  <a:lnTo>
                    <a:pt x="160870" y="150857"/>
                  </a:lnTo>
                  <a:close/>
                </a:path>
                <a:path w="1233169" h="208914">
                  <a:moveTo>
                    <a:pt x="107246" y="82771"/>
                  </a:moveTo>
                  <a:lnTo>
                    <a:pt x="91671" y="80768"/>
                  </a:lnTo>
                  <a:lnTo>
                    <a:pt x="93303" y="73055"/>
                  </a:lnTo>
                  <a:lnTo>
                    <a:pt x="94601" y="65304"/>
                  </a:lnTo>
                  <a:lnTo>
                    <a:pt x="96529" y="49729"/>
                  </a:lnTo>
                  <a:lnTo>
                    <a:pt x="97011" y="41830"/>
                  </a:lnTo>
                  <a:lnTo>
                    <a:pt x="97011" y="24475"/>
                  </a:lnTo>
                  <a:lnTo>
                    <a:pt x="13572" y="24475"/>
                  </a:lnTo>
                  <a:lnTo>
                    <a:pt x="13572" y="10680"/>
                  </a:lnTo>
                  <a:lnTo>
                    <a:pt x="112587" y="10680"/>
                  </a:lnTo>
                  <a:lnTo>
                    <a:pt x="112489" y="38194"/>
                  </a:lnTo>
                  <a:lnTo>
                    <a:pt x="108730" y="76689"/>
                  </a:lnTo>
                  <a:lnTo>
                    <a:pt x="107246" y="82771"/>
                  </a:lnTo>
                  <a:close/>
                </a:path>
                <a:path w="1233169" h="208914">
                  <a:moveTo>
                    <a:pt x="130172" y="104354"/>
                  </a:moveTo>
                  <a:lnTo>
                    <a:pt x="30668" y="104354"/>
                  </a:lnTo>
                  <a:lnTo>
                    <a:pt x="37529" y="104280"/>
                  </a:lnTo>
                  <a:lnTo>
                    <a:pt x="44055" y="104131"/>
                  </a:lnTo>
                  <a:lnTo>
                    <a:pt x="44055" y="58741"/>
                  </a:lnTo>
                  <a:lnTo>
                    <a:pt x="59631" y="58741"/>
                  </a:lnTo>
                  <a:lnTo>
                    <a:pt x="59631" y="103909"/>
                  </a:lnTo>
                  <a:lnTo>
                    <a:pt x="130127" y="103909"/>
                  </a:lnTo>
                  <a:lnTo>
                    <a:pt x="130172" y="104354"/>
                  </a:lnTo>
                  <a:close/>
                </a:path>
                <a:path w="1233169" h="208914">
                  <a:moveTo>
                    <a:pt x="130127" y="103909"/>
                  </a:moveTo>
                  <a:lnTo>
                    <a:pt x="59631" y="103909"/>
                  </a:lnTo>
                  <a:lnTo>
                    <a:pt x="67492" y="103761"/>
                  </a:lnTo>
                  <a:lnTo>
                    <a:pt x="87740" y="103130"/>
                  </a:lnTo>
                  <a:lnTo>
                    <a:pt x="93785" y="102833"/>
                  </a:lnTo>
                  <a:lnTo>
                    <a:pt x="104910" y="102092"/>
                  </a:lnTo>
                  <a:lnTo>
                    <a:pt x="110176" y="101684"/>
                  </a:lnTo>
                  <a:lnTo>
                    <a:pt x="129719" y="99904"/>
                  </a:lnTo>
                  <a:lnTo>
                    <a:pt x="130127" y="103909"/>
                  </a:lnTo>
                  <a:close/>
                </a:path>
                <a:path w="1233169" h="208914">
                  <a:moveTo>
                    <a:pt x="0" y="118149"/>
                  </a:moveTo>
                  <a:lnTo>
                    <a:pt x="0" y="104354"/>
                  </a:lnTo>
                  <a:lnTo>
                    <a:pt x="130172" y="104354"/>
                  </a:lnTo>
                  <a:lnTo>
                    <a:pt x="131054" y="113032"/>
                  </a:lnTo>
                  <a:lnTo>
                    <a:pt x="124231" y="113922"/>
                  </a:lnTo>
                  <a:lnTo>
                    <a:pt x="72557" y="117127"/>
                  </a:lnTo>
                  <a:lnTo>
                    <a:pt x="0" y="118149"/>
                  </a:lnTo>
                  <a:close/>
                </a:path>
                <a:path w="1233169" h="208914">
                  <a:moveTo>
                    <a:pt x="166432" y="200921"/>
                  </a:moveTo>
                  <a:lnTo>
                    <a:pt x="35155" y="200921"/>
                  </a:lnTo>
                  <a:lnTo>
                    <a:pt x="35155" y="140622"/>
                  </a:lnTo>
                  <a:lnTo>
                    <a:pt x="50953" y="140622"/>
                  </a:lnTo>
                  <a:lnTo>
                    <a:pt x="50953" y="187125"/>
                  </a:lnTo>
                  <a:lnTo>
                    <a:pt x="166432" y="187125"/>
                  </a:lnTo>
                  <a:lnTo>
                    <a:pt x="166432" y="200921"/>
                  </a:lnTo>
                  <a:close/>
                </a:path>
                <a:path w="1233169" h="208914">
                  <a:moveTo>
                    <a:pt x="371359" y="146407"/>
                  </a:moveTo>
                  <a:lnTo>
                    <a:pt x="356006" y="146407"/>
                  </a:lnTo>
                  <a:lnTo>
                    <a:pt x="356006" y="82103"/>
                  </a:lnTo>
                  <a:lnTo>
                    <a:pt x="313508" y="82103"/>
                  </a:lnTo>
                  <a:lnTo>
                    <a:pt x="313508" y="68531"/>
                  </a:lnTo>
                  <a:lnTo>
                    <a:pt x="356006" y="68531"/>
                  </a:lnTo>
                  <a:lnTo>
                    <a:pt x="356006" y="43833"/>
                  </a:lnTo>
                  <a:lnTo>
                    <a:pt x="313508" y="43833"/>
                  </a:lnTo>
                  <a:lnTo>
                    <a:pt x="313508" y="30260"/>
                  </a:lnTo>
                  <a:lnTo>
                    <a:pt x="356006" y="30260"/>
                  </a:lnTo>
                  <a:lnTo>
                    <a:pt x="356006" y="0"/>
                  </a:lnTo>
                  <a:lnTo>
                    <a:pt x="371359" y="0"/>
                  </a:lnTo>
                  <a:lnTo>
                    <a:pt x="371359" y="146407"/>
                  </a:lnTo>
                  <a:close/>
                </a:path>
                <a:path w="1233169" h="208914">
                  <a:moveTo>
                    <a:pt x="215161" y="119484"/>
                  </a:moveTo>
                  <a:lnTo>
                    <a:pt x="215161" y="58518"/>
                  </a:lnTo>
                  <a:lnTo>
                    <a:pt x="282580" y="58518"/>
                  </a:lnTo>
                  <a:lnTo>
                    <a:pt x="282580" y="24697"/>
                  </a:lnTo>
                  <a:lnTo>
                    <a:pt x="215161" y="24697"/>
                  </a:lnTo>
                  <a:lnTo>
                    <a:pt x="215161" y="10902"/>
                  </a:lnTo>
                  <a:lnTo>
                    <a:pt x="297932" y="10902"/>
                  </a:lnTo>
                  <a:lnTo>
                    <a:pt x="297932" y="71868"/>
                  </a:lnTo>
                  <a:lnTo>
                    <a:pt x="230514" y="71868"/>
                  </a:lnTo>
                  <a:lnTo>
                    <a:pt x="230514" y="105689"/>
                  </a:lnTo>
                  <a:lnTo>
                    <a:pt x="324374" y="105689"/>
                  </a:lnTo>
                  <a:lnTo>
                    <a:pt x="325523" y="115702"/>
                  </a:lnTo>
                  <a:lnTo>
                    <a:pt x="274535" y="119018"/>
                  </a:lnTo>
                  <a:lnTo>
                    <a:pt x="252319" y="119373"/>
                  </a:lnTo>
                  <a:lnTo>
                    <a:pt x="215161" y="119484"/>
                  </a:lnTo>
                  <a:close/>
                </a:path>
                <a:path w="1233169" h="208914">
                  <a:moveTo>
                    <a:pt x="324374" y="105689"/>
                  </a:moveTo>
                  <a:lnTo>
                    <a:pt x="230514" y="105689"/>
                  </a:lnTo>
                  <a:lnTo>
                    <a:pt x="265892" y="105503"/>
                  </a:lnTo>
                  <a:lnTo>
                    <a:pt x="273902" y="105355"/>
                  </a:lnTo>
                  <a:lnTo>
                    <a:pt x="317142" y="102871"/>
                  </a:lnTo>
                  <a:lnTo>
                    <a:pt x="323965" y="102129"/>
                  </a:lnTo>
                  <a:lnTo>
                    <a:pt x="324374" y="105689"/>
                  </a:lnTo>
                  <a:close/>
                </a:path>
                <a:path w="1233169" h="208914">
                  <a:moveTo>
                    <a:pt x="376476" y="201143"/>
                  </a:moveTo>
                  <a:lnTo>
                    <a:pt x="246756" y="201143"/>
                  </a:lnTo>
                  <a:lnTo>
                    <a:pt x="246756" y="140622"/>
                  </a:lnTo>
                  <a:lnTo>
                    <a:pt x="262554" y="140622"/>
                  </a:lnTo>
                  <a:lnTo>
                    <a:pt x="262554" y="187348"/>
                  </a:lnTo>
                  <a:lnTo>
                    <a:pt x="376476" y="187348"/>
                  </a:lnTo>
                  <a:lnTo>
                    <a:pt x="376476" y="201143"/>
                  </a:lnTo>
                  <a:close/>
                </a:path>
                <a:path w="1233169" h="208914">
                  <a:moveTo>
                    <a:pt x="615001" y="117037"/>
                  </a:moveTo>
                  <a:lnTo>
                    <a:pt x="483278" y="117037"/>
                  </a:lnTo>
                  <a:lnTo>
                    <a:pt x="483278" y="15575"/>
                  </a:lnTo>
                  <a:lnTo>
                    <a:pt x="498631" y="15575"/>
                  </a:lnTo>
                  <a:lnTo>
                    <a:pt x="498631" y="52065"/>
                  </a:lnTo>
                  <a:lnTo>
                    <a:pt x="615001" y="52065"/>
                  </a:lnTo>
                  <a:lnTo>
                    <a:pt x="615001" y="65638"/>
                  </a:lnTo>
                  <a:lnTo>
                    <a:pt x="498631" y="65638"/>
                  </a:lnTo>
                  <a:lnTo>
                    <a:pt x="498631" y="103909"/>
                  </a:lnTo>
                  <a:lnTo>
                    <a:pt x="615001" y="103909"/>
                  </a:lnTo>
                  <a:lnTo>
                    <a:pt x="615001" y="117037"/>
                  </a:lnTo>
                  <a:close/>
                </a:path>
                <a:path w="1233169" h="208914">
                  <a:moveTo>
                    <a:pt x="615001" y="52065"/>
                  </a:moveTo>
                  <a:lnTo>
                    <a:pt x="599648" y="52065"/>
                  </a:lnTo>
                  <a:lnTo>
                    <a:pt x="599648" y="15575"/>
                  </a:lnTo>
                  <a:lnTo>
                    <a:pt x="615001" y="15575"/>
                  </a:lnTo>
                  <a:lnTo>
                    <a:pt x="615001" y="52065"/>
                  </a:lnTo>
                  <a:close/>
                </a:path>
                <a:path w="1233169" h="208914">
                  <a:moveTo>
                    <a:pt x="615001" y="103909"/>
                  </a:moveTo>
                  <a:lnTo>
                    <a:pt x="599648" y="103909"/>
                  </a:lnTo>
                  <a:lnTo>
                    <a:pt x="599648" y="65638"/>
                  </a:lnTo>
                  <a:lnTo>
                    <a:pt x="615001" y="65638"/>
                  </a:lnTo>
                  <a:lnTo>
                    <a:pt x="615001" y="103909"/>
                  </a:lnTo>
                  <a:close/>
                </a:path>
                <a:path w="1233169" h="208914">
                  <a:moveTo>
                    <a:pt x="556927" y="161092"/>
                  </a:moveTo>
                  <a:lnTo>
                    <a:pt x="541352" y="161092"/>
                  </a:lnTo>
                  <a:lnTo>
                    <a:pt x="541352" y="117037"/>
                  </a:lnTo>
                  <a:lnTo>
                    <a:pt x="556927" y="117037"/>
                  </a:lnTo>
                  <a:lnTo>
                    <a:pt x="556927" y="161092"/>
                  </a:lnTo>
                  <a:close/>
                </a:path>
                <a:path w="1233169" h="208914">
                  <a:moveTo>
                    <a:pt x="642591" y="174665"/>
                  </a:moveTo>
                  <a:lnTo>
                    <a:pt x="455688" y="174665"/>
                  </a:lnTo>
                  <a:lnTo>
                    <a:pt x="455688" y="161092"/>
                  </a:lnTo>
                  <a:lnTo>
                    <a:pt x="642591" y="161092"/>
                  </a:lnTo>
                  <a:lnTo>
                    <a:pt x="642591" y="174665"/>
                  </a:lnTo>
                  <a:close/>
                </a:path>
                <a:path w="1233169" h="208914">
                  <a:moveTo>
                    <a:pt x="775055" y="208708"/>
                  </a:moveTo>
                  <a:lnTo>
                    <a:pt x="758441" y="208708"/>
                  </a:lnTo>
                  <a:lnTo>
                    <a:pt x="750543" y="207818"/>
                  </a:lnTo>
                  <a:lnTo>
                    <a:pt x="713273" y="191242"/>
                  </a:lnTo>
                  <a:lnTo>
                    <a:pt x="705115" y="176668"/>
                  </a:lnTo>
                  <a:lnTo>
                    <a:pt x="705115" y="156271"/>
                  </a:lnTo>
                  <a:lnTo>
                    <a:pt x="735561" y="128681"/>
                  </a:lnTo>
                  <a:lnTo>
                    <a:pt x="758441" y="124602"/>
                  </a:lnTo>
                  <a:lnTo>
                    <a:pt x="775055" y="124602"/>
                  </a:lnTo>
                  <a:lnTo>
                    <a:pt x="815773" y="137878"/>
                  </a:lnTo>
                  <a:lnTo>
                    <a:pt x="760815" y="137952"/>
                  </a:lnTo>
                  <a:lnTo>
                    <a:pt x="755067" y="138508"/>
                  </a:lnTo>
                  <a:lnTo>
                    <a:pt x="720245" y="158867"/>
                  </a:lnTo>
                  <a:lnTo>
                    <a:pt x="720245" y="174443"/>
                  </a:lnTo>
                  <a:lnTo>
                    <a:pt x="755067" y="194802"/>
                  </a:lnTo>
                  <a:lnTo>
                    <a:pt x="760815" y="195358"/>
                  </a:lnTo>
                  <a:lnTo>
                    <a:pt x="815517" y="195358"/>
                  </a:lnTo>
                  <a:lnTo>
                    <a:pt x="804500" y="201736"/>
                  </a:lnTo>
                  <a:lnTo>
                    <a:pt x="797936" y="204258"/>
                  </a:lnTo>
                  <a:lnTo>
                    <a:pt x="782954" y="207818"/>
                  </a:lnTo>
                  <a:lnTo>
                    <a:pt x="775055" y="208708"/>
                  </a:lnTo>
                  <a:close/>
                </a:path>
                <a:path w="1233169" h="208914">
                  <a:moveTo>
                    <a:pt x="815517" y="195358"/>
                  </a:moveTo>
                  <a:lnTo>
                    <a:pt x="772682" y="195358"/>
                  </a:lnTo>
                  <a:lnTo>
                    <a:pt x="778430" y="194802"/>
                  </a:lnTo>
                  <a:lnTo>
                    <a:pt x="789555" y="192577"/>
                  </a:lnTo>
                  <a:lnTo>
                    <a:pt x="813252" y="174443"/>
                  </a:lnTo>
                  <a:lnTo>
                    <a:pt x="813252" y="158867"/>
                  </a:lnTo>
                  <a:lnTo>
                    <a:pt x="778430" y="138508"/>
                  </a:lnTo>
                  <a:lnTo>
                    <a:pt x="772682" y="137952"/>
                  </a:lnTo>
                  <a:lnTo>
                    <a:pt x="815857" y="137952"/>
                  </a:lnTo>
                  <a:lnTo>
                    <a:pt x="820223" y="141846"/>
                  </a:lnTo>
                  <a:lnTo>
                    <a:pt x="826750" y="151191"/>
                  </a:lnTo>
                  <a:lnTo>
                    <a:pt x="828336" y="156271"/>
                  </a:lnTo>
                  <a:lnTo>
                    <a:pt x="828382" y="176668"/>
                  </a:lnTo>
                  <a:lnTo>
                    <a:pt x="826750" y="181897"/>
                  </a:lnTo>
                  <a:lnTo>
                    <a:pt x="820223" y="191242"/>
                  </a:lnTo>
                  <a:lnTo>
                    <a:pt x="815773" y="195210"/>
                  </a:lnTo>
                  <a:lnTo>
                    <a:pt x="815517" y="195358"/>
                  </a:lnTo>
                  <a:close/>
                </a:path>
                <a:path w="1233169" h="208914">
                  <a:moveTo>
                    <a:pt x="827269" y="119929"/>
                  </a:moveTo>
                  <a:lnTo>
                    <a:pt x="811694" y="119929"/>
                  </a:lnTo>
                  <a:lnTo>
                    <a:pt x="811694" y="65861"/>
                  </a:lnTo>
                  <a:lnTo>
                    <a:pt x="769196" y="65861"/>
                  </a:lnTo>
                  <a:lnTo>
                    <a:pt x="769196" y="52065"/>
                  </a:lnTo>
                  <a:lnTo>
                    <a:pt x="811694" y="52065"/>
                  </a:lnTo>
                  <a:lnTo>
                    <a:pt x="811694" y="0"/>
                  </a:lnTo>
                  <a:lnTo>
                    <a:pt x="827269" y="0"/>
                  </a:lnTo>
                  <a:lnTo>
                    <a:pt x="827269" y="119929"/>
                  </a:lnTo>
                  <a:close/>
                </a:path>
                <a:path w="1233169" h="208914">
                  <a:moveTo>
                    <a:pt x="774536" y="26477"/>
                  </a:moveTo>
                  <a:lnTo>
                    <a:pt x="669292" y="26477"/>
                  </a:lnTo>
                  <a:lnTo>
                    <a:pt x="669292" y="12905"/>
                  </a:lnTo>
                  <a:lnTo>
                    <a:pt x="774536" y="12905"/>
                  </a:lnTo>
                  <a:lnTo>
                    <a:pt x="774536" y="26477"/>
                  </a:lnTo>
                  <a:close/>
                </a:path>
                <a:path w="1233169" h="208914">
                  <a:moveTo>
                    <a:pt x="673074" y="117259"/>
                  </a:moveTo>
                  <a:lnTo>
                    <a:pt x="663506" y="106134"/>
                  </a:lnTo>
                  <a:lnTo>
                    <a:pt x="670182" y="101387"/>
                  </a:lnTo>
                  <a:lnTo>
                    <a:pt x="676857" y="96381"/>
                  </a:lnTo>
                  <a:lnTo>
                    <a:pt x="706672" y="70014"/>
                  </a:lnTo>
                  <a:lnTo>
                    <a:pt x="715127" y="47690"/>
                  </a:lnTo>
                  <a:lnTo>
                    <a:pt x="715127" y="26477"/>
                  </a:lnTo>
                  <a:lnTo>
                    <a:pt x="730925" y="26477"/>
                  </a:lnTo>
                  <a:lnTo>
                    <a:pt x="736228" y="64859"/>
                  </a:lnTo>
                  <a:lnTo>
                    <a:pt x="742928" y="72091"/>
                  </a:lnTo>
                  <a:lnTo>
                    <a:pt x="723583" y="72091"/>
                  </a:lnTo>
                  <a:lnTo>
                    <a:pt x="706227" y="91004"/>
                  </a:lnTo>
                  <a:lnTo>
                    <a:pt x="704299" y="92784"/>
                  </a:lnTo>
                  <a:lnTo>
                    <a:pt x="675596" y="115479"/>
                  </a:lnTo>
                  <a:lnTo>
                    <a:pt x="673074" y="117259"/>
                  </a:lnTo>
                  <a:close/>
                </a:path>
                <a:path w="1233169" h="208914">
                  <a:moveTo>
                    <a:pt x="770086" y="110584"/>
                  </a:moveTo>
                  <a:lnTo>
                    <a:pt x="738639" y="86702"/>
                  </a:lnTo>
                  <a:lnTo>
                    <a:pt x="723805" y="72091"/>
                  </a:lnTo>
                  <a:lnTo>
                    <a:pt x="742928" y="72091"/>
                  </a:lnTo>
                  <a:lnTo>
                    <a:pt x="743385" y="72536"/>
                  </a:lnTo>
                  <a:lnTo>
                    <a:pt x="746945" y="75651"/>
                  </a:lnTo>
                  <a:lnTo>
                    <a:pt x="779209" y="99459"/>
                  </a:lnTo>
                  <a:lnTo>
                    <a:pt x="770086" y="110584"/>
                  </a:lnTo>
                  <a:close/>
                </a:path>
                <a:path w="1233169" h="208914">
                  <a:moveTo>
                    <a:pt x="959659" y="26700"/>
                  </a:moveTo>
                  <a:lnTo>
                    <a:pt x="862870" y="26700"/>
                  </a:lnTo>
                  <a:lnTo>
                    <a:pt x="862870" y="13350"/>
                  </a:lnTo>
                  <a:lnTo>
                    <a:pt x="959659" y="13350"/>
                  </a:lnTo>
                  <a:lnTo>
                    <a:pt x="959659" y="26700"/>
                  </a:lnTo>
                  <a:close/>
                </a:path>
                <a:path w="1233169" h="208914">
                  <a:moveTo>
                    <a:pt x="896023" y="94119"/>
                  </a:moveTo>
                  <a:lnTo>
                    <a:pt x="880893" y="94119"/>
                  </a:lnTo>
                  <a:lnTo>
                    <a:pt x="880893" y="26700"/>
                  </a:lnTo>
                  <a:lnTo>
                    <a:pt x="896023" y="26700"/>
                  </a:lnTo>
                  <a:lnTo>
                    <a:pt x="896023" y="94119"/>
                  </a:lnTo>
                  <a:close/>
                </a:path>
                <a:path w="1233169" h="208914">
                  <a:moveTo>
                    <a:pt x="862202" y="107469"/>
                  </a:moveTo>
                  <a:lnTo>
                    <a:pt x="862202" y="94119"/>
                  </a:lnTo>
                  <a:lnTo>
                    <a:pt x="903560" y="94077"/>
                  </a:lnTo>
                  <a:lnTo>
                    <a:pt x="911042" y="93952"/>
                  </a:lnTo>
                  <a:lnTo>
                    <a:pt x="918468" y="93743"/>
                  </a:lnTo>
                  <a:lnTo>
                    <a:pt x="925839" y="93451"/>
                  </a:lnTo>
                  <a:lnTo>
                    <a:pt x="925839" y="26700"/>
                  </a:lnTo>
                  <a:lnTo>
                    <a:pt x="940969" y="26700"/>
                  </a:lnTo>
                  <a:lnTo>
                    <a:pt x="940969" y="93006"/>
                  </a:lnTo>
                  <a:lnTo>
                    <a:pt x="963351" y="93006"/>
                  </a:lnTo>
                  <a:lnTo>
                    <a:pt x="964332" y="104576"/>
                  </a:lnTo>
                  <a:lnTo>
                    <a:pt x="951121" y="105571"/>
                  </a:lnTo>
                  <a:lnTo>
                    <a:pt x="938188" y="106329"/>
                  </a:lnTo>
                  <a:lnTo>
                    <a:pt x="925533" y="106850"/>
                  </a:lnTo>
                  <a:lnTo>
                    <a:pt x="913156" y="107135"/>
                  </a:lnTo>
                  <a:lnTo>
                    <a:pt x="862202" y="107469"/>
                  </a:lnTo>
                  <a:close/>
                </a:path>
                <a:path w="1233169" h="208914">
                  <a:moveTo>
                    <a:pt x="963351" y="93006"/>
                  </a:moveTo>
                  <a:lnTo>
                    <a:pt x="940969" y="93006"/>
                  </a:lnTo>
                  <a:lnTo>
                    <a:pt x="944529" y="92709"/>
                  </a:lnTo>
                  <a:lnTo>
                    <a:pt x="948163" y="92450"/>
                  </a:lnTo>
                  <a:lnTo>
                    <a:pt x="955580" y="92005"/>
                  </a:lnTo>
                  <a:lnTo>
                    <a:pt x="963219" y="91449"/>
                  </a:lnTo>
                  <a:lnTo>
                    <a:pt x="963351" y="93006"/>
                  </a:lnTo>
                  <a:close/>
                </a:path>
                <a:path w="1233169" h="208914">
                  <a:moveTo>
                    <a:pt x="1033086" y="50508"/>
                  </a:moveTo>
                  <a:lnTo>
                    <a:pt x="1017733" y="50508"/>
                  </a:lnTo>
                  <a:lnTo>
                    <a:pt x="1017733" y="0"/>
                  </a:lnTo>
                  <a:lnTo>
                    <a:pt x="1033086" y="0"/>
                  </a:lnTo>
                  <a:lnTo>
                    <a:pt x="1033086" y="50508"/>
                  </a:lnTo>
                  <a:close/>
                </a:path>
                <a:path w="1233169" h="208914">
                  <a:moveTo>
                    <a:pt x="991477" y="119039"/>
                  </a:moveTo>
                  <a:lnTo>
                    <a:pt x="976125" y="119039"/>
                  </a:lnTo>
                  <a:lnTo>
                    <a:pt x="976125" y="2670"/>
                  </a:lnTo>
                  <a:lnTo>
                    <a:pt x="991477" y="2670"/>
                  </a:lnTo>
                  <a:lnTo>
                    <a:pt x="991477" y="50508"/>
                  </a:lnTo>
                  <a:lnTo>
                    <a:pt x="1033086" y="50508"/>
                  </a:lnTo>
                  <a:lnTo>
                    <a:pt x="1033086" y="64526"/>
                  </a:lnTo>
                  <a:lnTo>
                    <a:pt x="991477" y="64526"/>
                  </a:lnTo>
                  <a:lnTo>
                    <a:pt x="991477" y="119039"/>
                  </a:lnTo>
                  <a:close/>
                </a:path>
                <a:path w="1233169" h="208914">
                  <a:moveTo>
                    <a:pt x="1033086" y="119484"/>
                  </a:moveTo>
                  <a:lnTo>
                    <a:pt x="1017733" y="119484"/>
                  </a:lnTo>
                  <a:lnTo>
                    <a:pt x="1017733" y="64526"/>
                  </a:lnTo>
                  <a:lnTo>
                    <a:pt x="1033086" y="64526"/>
                  </a:lnTo>
                  <a:lnTo>
                    <a:pt x="1033086" y="119484"/>
                  </a:lnTo>
                  <a:close/>
                </a:path>
                <a:path w="1233169" h="208914">
                  <a:moveTo>
                    <a:pt x="1033086" y="204926"/>
                  </a:moveTo>
                  <a:lnTo>
                    <a:pt x="1017510" y="204926"/>
                  </a:lnTo>
                  <a:lnTo>
                    <a:pt x="1017510" y="145517"/>
                  </a:lnTo>
                  <a:lnTo>
                    <a:pt x="900696" y="145517"/>
                  </a:lnTo>
                  <a:lnTo>
                    <a:pt x="900696" y="131722"/>
                  </a:lnTo>
                  <a:lnTo>
                    <a:pt x="1033086" y="131722"/>
                  </a:lnTo>
                  <a:lnTo>
                    <a:pt x="1033086" y="204926"/>
                  </a:lnTo>
                  <a:close/>
                </a:path>
                <a:path w="1233169" h="208914">
                  <a:moveTo>
                    <a:pt x="1232672" y="203368"/>
                  </a:moveTo>
                  <a:lnTo>
                    <a:pt x="1217096" y="203368"/>
                  </a:lnTo>
                  <a:lnTo>
                    <a:pt x="1217096" y="89001"/>
                  </a:lnTo>
                  <a:lnTo>
                    <a:pt x="1175933" y="89001"/>
                  </a:lnTo>
                  <a:lnTo>
                    <a:pt x="1175933" y="74761"/>
                  </a:lnTo>
                  <a:lnTo>
                    <a:pt x="1217096" y="74761"/>
                  </a:lnTo>
                  <a:lnTo>
                    <a:pt x="1217096" y="0"/>
                  </a:lnTo>
                  <a:lnTo>
                    <a:pt x="1232672" y="0"/>
                  </a:lnTo>
                  <a:lnTo>
                    <a:pt x="1232672" y="203368"/>
                  </a:lnTo>
                  <a:close/>
                </a:path>
                <a:path w="1233169" h="208914">
                  <a:moveTo>
                    <a:pt x="1118082" y="151302"/>
                  </a:moveTo>
                  <a:lnTo>
                    <a:pt x="1077809" y="151302"/>
                  </a:lnTo>
                  <a:lnTo>
                    <a:pt x="1077809" y="16465"/>
                  </a:lnTo>
                  <a:lnTo>
                    <a:pt x="1170593" y="16465"/>
                  </a:lnTo>
                  <a:lnTo>
                    <a:pt x="1170593" y="30483"/>
                  </a:lnTo>
                  <a:lnTo>
                    <a:pt x="1093607" y="30483"/>
                  </a:lnTo>
                  <a:lnTo>
                    <a:pt x="1093607" y="75428"/>
                  </a:lnTo>
                  <a:lnTo>
                    <a:pt x="1162806" y="75428"/>
                  </a:lnTo>
                  <a:lnTo>
                    <a:pt x="1162806" y="89446"/>
                  </a:lnTo>
                  <a:lnTo>
                    <a:pt x="1093607" y="89446"/>
                  </a:lnTo>
                  <a:lnTo>
                    <a:pt x="1093607" y="137062"/>
                  </a:lnTo>
                  <a:lnTo>
                    <a:pt x="1190099" y="137062"/>
                  </a:lnTo>
                  <a:lnTo>
                    <a:pt x="1191286" y="146407"/>
                  </a:lnTo>
                  <a:lnTo>
                    <a:pt x="1145283" y="150739"/>
                  </a:lnTo>
                  <a:lnTo>
                    <a:pt x="1127038" y="151240"/>
                  </a:lnTo>
                  <a:lnTo>
                    <a:pt x="1118082" y="151302"/>
                  </a:lnTo>
                  <a:close/>
                </a:path>
                <a:path w="1233169" h="208914">
                  <a:moveTo>
                    <a:pt x="1190099" y="137062"/>
                  </a:moveTo>
                  <a:lnTo>
                    <a:pt x="1122087" y="137062"/>
                  </a:lnTo>
                  <a:lnTo>
                    <a:pt x="1129958" y="136999"/>
                  </a:lnTo>
                  <a:lnTo>
                    <a:pt x="1137996" y="136812"/>
                  </a:lnTo>
                  <a:lnTo>
                    <a:pt x="1180564" y="133620"/>
                  </a:lnTo>
                  <a:lnTo>
                    <a:pt x="1189506" y="132389"/>
                  </a:lnTo>
                  <a:lnTo>
                    <a:pt x="1190099" y="1370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3432" y="4373879"/>
              <a:ext cx="185928" cy="1508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75928" y="4350175"/>
              <a:ext cx="2297131" cy="2087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50960" y="4671060"/>
              <a:ext cx="969454" cy="15697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85398" y="4653448"/>
              <a:ext cx="1233170" cy="208915"/>
            </a:xfrm>
            <a:custGeom>
              <a:avLst/>
              <a:gdLst/>
              <a:ahLst/>
              <a:cxnLst/>
              <a:rect l="l" t="t" r="r" b="b"/>
              <a:pathLst>
                <a:path w="1233169" h="208914">
                  <a:moveTo>
                    <a:pt x="160870" y="150857"/>
                  </a:moveTo>
                  <a:lnTo>
                    <a:pt x="145295" y="150857"/>
                  </a:lnTo>
                  <a:lnTo>
                    <a:pt x="145295" y="0"/>
                  </a:lnTo>
                  <a:lnTo>
                    <a:pt x="160870" y="0"/>
                  </a:lnTo>
                  <a:lnTo>
                    <a:pt x="160870" y="64081"/>
                  </a:lnTo>
                  <a:lnTo>
                    <a:pt x="191353" y="64081"/>
                  </a:lnTo>
                  <a:lnTo>
                    <a:pt x="191353" y="78098"/>
                  </a:lnTo>
                  <a:lnTo>
                    <a:pt x="160870" y="78098"/>
                  </a:lnTo>
                  <a:lnTo>
                    <a:pt x="160870" y="150857"/>
                  </a:lnTo>
                  <a:close/>
                </a:path>
                <a:path w="1233169" h="208914">
                  <a:moveTo>
                    <a:pt x="107246" y="82771"/>
                  </a:moveTo>
                  <a:lnTo>
                    <a:pt x="91671" y="80768"/>
                  </a:lnTo>
                  <a:lnTo>
                    <a:pt x="93303" y="73055"/>
                  </a:lnTo>
                  <a:lnTo>
                    <a:pt x="94601" y="65304"/>
                  </a:lnTo>
                  <a:lnTo>
                    <a:pt x="96529" y="49729"/>
                  </a:lnTo>
                  <a:lnTo>
                    <a:pt x="97011" y="41830"/>
                  </a:lnTo>
                  <a:lnTo>
                    <a:pt x="97011" y="24475"/>
                  </a:lnTo>
                  <a:lnTo>
                    <a:pt x="13572" y="24475"/>
                  </a:lnTo>
                  <a:lnTo>
                    <a:pt x="13572" y="10680"/>
                  </a:lnTo>
                  <a:lnTo>
                    <a:pt x="112587" y="10680"/>
                  </a:lnTo>
                  <a:lnTo>
                    <a:pt x="112489" y="38194"/>
                  </a:lnTo>
                  <a:lnTo>
                    <a:pt x="108730" y="76689"/>
                  </a:lnTo>
                  <a:lnTo>
                    <a:pt x="107246" y="82771"/>
                  </a:lnTo>
                  <a:close/>
                </a:path>
                <a:path w="1233169" h="208914">
                  <a:moveTo>
                    <a:pt x="130172" y="104354"/>
                  </a:moveTo>
                  <a:lnTo>
                    <a:pt x="30668" y="104354"/>
                  </a:lnTo>
                  <a:lnTo>
                    <a:pt x="37529" y="104280"/>
                  </a:lnTo>
                  <a:lnTo>
                    <a:pt x="44055" y="104131"/>
                  </a:lnTo>
                  <a:lnTo>
                    <a:pt x="44055" y="58741"/>
                  </a:lnTo>
                  <a:lnTo>
                    <a:pt x="59631" y="58741"/>
                  </a:lnTo>
                  <a:lnTo>
                    <a:pt x="59631" y="103909"/>
                  </a:lnTo>
                  <a:lnTo>
                    <a:pt x="130127" y="103909"/>
                  </a:lnTo>
                  <a:lnTo>
                    <a:pt x="130172" y="104354"/>
                  </a:lnTo>
                  <a:close/>
                </a:path>
                <a:path w="1233169" h="208914">
                  <a:moveTo>
                    <a:pt x="130127" y="103909"/>
                  </a:moveTo>
                  <a:lnTo>
                    <a:pt x="59631" y="103909"/>
                  </a:lnTo>
                  <a:lnTo>
                    <a:pt x="67492" y="103761"/>
                  </a:lnTo>
                  <a:lnTo>
                    <a:pt x="87740" y="103130"/>
                  </a:lnTo>
                  <a:lnTo>
                    <a:pt x="93785" y="102833"/>
                  </a:lnTo>
                  <a:lnTo>
                    <a:pt x="104910" y="102092"/>
                  </a:lnTo>
                  <a:lnTo>
                    <a:pt x="110176" y="101684"/>
                  </a:lnTo>
                  <a:lnTo>
                    <a:pt x="129719" y="99904"/>
                  </a:lnTo>
                  <a:lnTo>
                    <a:pt x="130127" y="103909"/>
                  </a:lnTo>
                  <a:close/>
                </a:path>
                <a:path w="1233169" h="208914">
                  <a:moveTo>
                    <a:pt x="0" y="118149"/>
                  </a:moveTo>
                  <a:lnTo>
                    <a:pt x="0" y="104354"/>
                  </a:lnTo>
                  <a:lnTo>
                    <a:pt x="130172" y="104354"/>
                  </a:lnTo>
                  <a:lnTo>
                    <a:pt x="131054" y="113032"/>
                  </a:lnTo>
                  <a:lnTo>
                    <a:pt x="124231" y="113922"/>
                  </a:lnTo>
                  <a:lnTo>
                    <a:pt x="72557" y="117127"/>
                  </a:lnTo>
                  <a:lnTo>
                    <a:pt x="0" y="118149"/>
                  </a:lnTo>
                  <a:close/>
                </a:path>
                <a:path w="1233169" h="208914">
                  <a:moveTo>
                    <a:pt x="166432" y="200921"/>
                  </a:moveTo>
                  <a:lnTo>
                    <a:pt x="35155" y="200921"/>
                  </a:lnTo>
                  <a:lnTo>
                    <a:pt x="35155" y="140622"/>
                  </a:lnTo>
                  <a:lnTo>
                    <a:pt x="50953" y="140622"/>
                  </a:lnTo>
                  <a:lnTo>
                    <a:pt x="50953" y="187125"/>
                  </a:lnTo>
                  <a:lnTo>
                    <a:pt x="166432" y="187125"/>
                  </a:lnTo>
                  <a:lnTo>
                    <a:pt x="166432" y="200921"/>
                  </a:lnTo>
                  <a:close/>
                </a:path>
                <a:path w="1233169" h="208914">
                  <a:moveTo>
                    <a:pt x="371359" y="146407"/>
                  </a:moveTo>
                  <a:lnTo>
                    <a:pt x="356006" y="146407"/>
                  </a:lnTo>
                  <a:lnTo>
                    <a:pt x="356006" y="82103"/>
                  </a:lnTo>
                  <a:lnTo>
                    <a:pt x="313508" y="82103"/>
                  </a:lnTo>
                  <a:lnTo>
                    <a:pt x="313508" y="68531"/>
                  </a:lnTo>
                  <a:lnTo>
                    <a:pt x="356006" y="68531"/>
                  </a:lnTo>
                  <a:lnTo>
                    <a:pt x="356006" y="43833"/>
                  </a:lnTo>
                  <a:lnTo>
                    <a:pt x="313508" y="43833"/>
                  </a:lnTo>
                  <a:lnTo>
                    <a:pt x="313508" y="30260"/>
                  </a:lnTo>
                  <a:lnTo>
                    <a:pt x="356006" y="30260"/>
                  </a:lnTo>
                  <a:lnTo>
                    <a:pt x="356006" y="0"/>
                  </a:lnTo>
                  <a:lnTo>
                    <a:pt x="371359" y="0"/>
                  </a:lnTo>
                  <a:lnTo>
                    <a:pt x="371359" y="146407"/>
                  </a:lnTo>
                  <a:close/>
                </a:path>
                <a:path w="1233169" h="208914">
                  <a:moveTo>
                    <a:pt x="215161" y="119484"/>
                  </a:moveTo>
                  <a:lnTo>
                    <a:pt x="215161" y="58518"/>
                  </a:lnTo>
                  <a:lnTo>
                    <a:pt x="282580" y="58518"/>
                  </a:lnTo>
                  <a:lnTo>
                    <a:pt x="282580" y="24697"/>
                  </a:lnTo>
                  <a:lnTo>
                    <a:pt x="215161" y="24697"/>
                  </a:lnTo>
                  <a:lnTo>
                    <a:pt x="215161" y="10902"/>
                  </a:lnTo>
                  <a:lnTo>
                    <a:pt x="297932" y="10902"/>
                  </a:lnTo>
                  <a:lnTo>
                    <a:pt x="297932" y="71868"/>
                  </a:lnTo>
                  <a:lnTo>
                    <a:pt x="230514" y="71868"/>
                  </a:lnTo>
                  <a:lnTo>
                    <a:pt x="230514" y="105689"/>
                  </a:lnTo>
                  <a:lnTo>
                    <a:pt x="324374" y="105689"/>
                  </a:lnTo>
                  <a:lnTo>
                    <a:pt x="325523" y="115702"/>
                  </a:lnTo>
                  <a:lnTo>
                    <a:pt x="274535" y="119018"/>
                  </a:lnTo>
                  <a:lnTo>
                    <a:pt x="252319" y="119373"/>
                  </a:lnTo>
                  <a:lnTo>
                    <a:pt x="215161" y="119484"/>
                  </a:lnTo>
                  <a:close/>
                </a:path>
                <a:path w="1233169" h="208914">
                  <a:moveTo>
                    <a:pt x="324374" y="105689"/>
                  </a:moveTo>
                  <a:lnTo>
                    <a:pt x="230514" y="105689"/>
                  </a:lnTo>
                  <a:lnTo>
                    <a:pt x="265892" y="105503"/>
                  </a:lnTo>
                  <a:lnTo>
                    <a:pt x="273902" y="105355"/>
                  </a:lnTo>
                  <a:lnTo>
                    <a:pt x="317142" y="102871"/>
                  </a:lnTo>
                  <a:lnTo>
                    <a:pt x="323965" y="102129"/>
                  </a:lnTo>
                  <a:lnTo>
                    <a:pt x="324374" y="105689"/>
                  </a:lnTo>
                  <a:close/>
                </a:path>
                <a:path w="1233169" h="208914">
                  <a:moveTo>
                    <a:pt x="376476" y="201143"/>
                  </a:moveTo>
                  <a:lnTo>
                    <a:pt x="246756" y="201143"/>
                  </a:lnTo>
                  <a:lnTo>
                    <a:pt x="246756" y="140622"/>
                  </a:lnTo>
                  <a:lnTo>
                    <a:pt x="262554" y="140622"/>
                  </a:lnTo>
                  <a:lnTo>
                    <a:pt x="262554" y="187348"/>
                  </a:lnTo>
                  <a:lnTo>
                    <a:pt x="376476" y="187348"/>
                  </a:lnTo>
                  <a:lnTo>
                    <a:pt x="376476" y="201143"/>
                  </a:lnTo>
                  <a:close/>
                </a:path>
                <a:path w="1233169" h="208914">
                  <a:moveTo>
                    <a:pt x="615001" y="117037"/>
                  </a:moveTo>
                  <a:lnTo>
                    <a:pt x="483278" y="117037"/>
                  </a:lnTo>
                  <a:lnTo>
                    <a:pt x="483278" y="15575"/>
                  </a:lnTo>
                  <a:lnTo>
                    <a:pt x="498631" y="15575"/>
                  </a:lnTo>
                  <a:lnTo>
                    <a:pt x="498631" y="52065"/>
                  </a:lnTo>
                  <a:lnTo>
                    <a:pt x="615001" y="52065"/>
                  </a:lnTo>
                  <a:lnTo>
                    <a:pt x="615001" y="65638"/>
                  </a:lnTo>
                  <a:lnTo>
                    <a:pt x="498631" y="65638"/>
                  </a:lnTo>
                  <a:lnTo>
                    <a:pt x="498631" y="103909"/>
                  </a:lnTo>
                  <a:lnTo>
                    <a:pt x="615001" y="103909"/>
                  </a:lnTo>
                  <a:lnTo>
                    <a:pt x="615001" y="117037"/>
                  </a:lnTo>
                  <a:close/>
                </a:path>
                <a:path w="1233169" h="208914">
                  <a:moveTo>
                    <a:pt x="615001" y="52065"/>
                  </a:moveTo>
                  <a:lnTo>
                    <a:pt x="599648" y="52065"/>
                  </a:lnTo>
                  <a:lnTo>
                    <a:pt x="599648" y="15575"/>
                  </a:lnTo>
                  <a:lnTo>
                    <a:pt x="615001" y="15575"/>
                  </a:lnTo>
                  <a:lnTo>
                    <a:pt x="615001" y="52065"/>
                  </a:lnTo>
                  <a:close/>
                </a:path>
                <a:path w="1233169" h="208914">
                  <a:moveTo>
                    <a:pt x="615001" y="103909"/>
                  </a:moveTo>
                  <a:lnTo>
                    <a:pt x="599648" y="103909"/>
                  </a:lnTo>
                  <a:lnTo>
                    <a:pt x="599648" y="65638"/>
                  </a:lnTo>
                  <a:lnTo>
                    <a:pt x="615001" y="65638"/>
                  </a:lnTo>
                  <a:lnTo>
                    <a:pt x="615001" y="103909"/>
                  </a:lnTo>
                  <a:close/>
                </a:path>
                <a:path w="1233169" h="208914">
                  <a:moveTo>
                    <a:pt x="556927" y="161092"/>
                  </a:moveTo>
                  <a:lnTo>
                    <a:pt x="541352" y="161092"/>
                  </a:lnTo>
                  <a:lnTo>
                    <a:pt x="541352" y="117037"/>
                  </a:lnTo>
                  <a:lnTo>
                    <a:pt x="556927" y="117037"/>
                  </a:lnTo>
                  <a:lnTo>
                    <a:pt x="556927" y="161092"/>
                  </a:lnTo>
                  <a:close/>
                </a:path>
                <a:path w="1233169" h="208914">
                  <a:moveTo>
                    <a:pt x="642591" y="174665"/>
                  </a:moveTo>
                  <a:lnTo>
                    <a:pt x="455688" y="174665"/>
                  </a:lnTo>
                  <a:lnTo>
                    <a:pt x="455688" y="161092"/>
                  </a:lnTo>
                  <a:lnTo>
                    <a:pt x="642591" y="161092"/>
                  </a:lnTo>
                  <a:lnTo>
                    <a:pt x="642591" y="174665"/>
                  </a:lnTo>
                  <a:close/>
                </a:path>
                <a:path w="1233169" h="208914">
                  <a:moveTo>
                    <a:pt x="775055" y="208708"/>
                  </a:moveTo>
                  <a:lnTo>
                    <a:pt x="758441" y="208708"/>
                  </a:lnTo>
                  <a:lnTo>
                    <a:pt x="750543" y="207818"/>
                  </a:lnTo>
                  <a:lnTo>
                    <a:pt x="713273" y="191242"/>
                  </a:lnTo>
                  <a:lnTo>
                    <a:pt x="705115" y="176668"/>
                  </a:lnTo>
                  <a:lnTo>
                    <a:pt x="705115" y="156271"/>
                  </a:lnTo>
                  <a:lnTo>
                    <a:pt x="735561" y="128681"/>
                  </a:lnTo>
                  <a:lnTo>
                    <a:pt x="758441" y="124602"/>
                  </a:lnTo>
                  <a:lnTo>
                    <a:pt x="775055" y="124602"/>
                  </a:lnTo>
                  <a:lnTo>
                    <a:pt x="815773" y="137878"/>
                  </a:lnTo>
                  <a:lnTo>
                    <a:pt x="760815" y="137952"/>
                  </a:lnTo>
                  <a:lnTo>
                    <a:pt x="755067" y="138508"/>
                  </a:lnTo>
                  <a:lnTo>
                    <a:pt x="720245" y="158867"/>
                  </a:lnTo>
                  <a:lnTo>
                    <a:pt x="720245" y="174443"/>
                  </a:lnTo>
                  <a:lnTo>
                    <a:pt x="755067" y="194802"/>
                  </a:lnTo>
                  <a:lnTo>
                    <a:pt x="760815" y="195358"/>
                  </a:lnTo>
                  <a:lnTo>
                    <a:pt x="815517" y="195358"/>
                  </a:lnTo>
                  <a:lnTo>
                    <a:pt x="804500" y="201736"/>
                  </a:lnTo>
                  <a:lnTo>
                    <a:pt x="797936" y="204258"/>
                  </a:lnTo>
                  <a:lnTo>
                    <a:pt x="782954" y="207818"/>
                  </a:lnTo>
                  <a:lnTo>
                    <a:pt x="775055" y="208708"/>
                  </a:lnTo>
                  <a:close/>
                </a:path>
                <a:path w="1233169" h="208914">
                  <a:moveTo>
                    <a:pt x="815517" y="195358"/>
                  </a:moveTo>
                  <a:lnTo>
                    <a:pt x="772682" y="195358"/>
                  </a:lnTo>
                  <a:lnTo>
                    <a:pt x="778430" y="194802"/>
                  </a:lnTo>
                  <a:lnTo>
                    <a:pt x="789555" y="192577"/>
                  </a:lnTo>
                  <a:lnTo>
                    <a:pt x="813252" y="174443"/>
                  </a:lnTo>
                  <a:lnTo>
                    <a:pt x="813252" y="158867"/>
                  </a:lnTo>
                  <a:lnTo>
                    <a:pt x="778430" y="138508"/>
                  </a:lnTo>
                  <a:lnTo>
                    <a:pt x="772682" y="137952"/>
                  </a:lnTo>
                  <a:lnTo>
                    <a:pt x="815857" y="137952"/>
                  </a:lnTo>
                  <a:lnTo>
                    <a:pt x="820223" y="141846"/>
                  </a:lnTo>
                  <a:lnTo>
                    <a:pt x="826750" y="151191"/>
                  </a:lnTo>
                  <a:lnTo>
                    <a:pt x="828336" y="156271"/>
                  </a:lnTo>
                  <a:lnTo>
                    <a:pt x="828382" y="176668"/>
                  </a:lnTo>
                  <a:lnTo>
                    <a:pt x="826750" y="181897"/>
                  </a:lnTo>
                  <a:lnTo>
                    <a:pt x="820223" y="191242"/>
                  </a:lnTo>
                  <a:lnTo>
                    <a:pt x="815773" y="195210"/>
                  </a:lnTo>
                  <a:lnTo>
                    <a:pt x="815517" y="195358"/>
                  </a:lnTo>
                  <a:close/>
                </a:path>
                <a:path w="1233169" h="208914">
                  <a:moveTo>
                    <a:pt x="827269" y="119929"/>
                  </a:moveTo>
                  <a:lnTo>
                    <a:pt x="811694" y="119929"/>
                  </a:lnTo>
                  <a:lnTo>
                    <a:pt x="811694" y="65861"/>
                  </a:lnTo>
                  <a:lnTo>
                    <a:pt x="769196" y="65861"/>
                  </a:lnTo>
                  <a:lnTo>
                    <a:pt x="769196" y="52065"/>
                  </a:lnTo>
                  <a:lnTo>
                    <a:pt x="811694" y="52065"/>
                  </a:lnTo>
                  <a:lnTo>
                    <a:pt x="811694" y="0"/>
                  </a:lnTo>
                  <a:lnTo>
                    <a:pt x="827269" y="0"/>
                  </a:lnTo>
                  <a:lnTo>
                    <a:pt x="827269" y="119929"/>
                  </a:lnTo>
                  <a:close/>
                </a:path>
                <a:path w="1233169" h="208914">
                  <a:moveTo>
                    <a:pt x="774536" y="26477"/>
                  </a:moveTo>
                  <a:lnTo>
                    <a:pt x="669292" y="26477"/>
                  </a:lnTo>
                  <a:lnTo>
                    <a:pt x="669292" y="12905"/>
                  </a:lnTo>
                  <a:lnTo>
                    <a:pt x="774536" y="12905"/>
                  </a:lnTo>
                  <a:lnTo>
                    <a:pt x="774536" y="26477"/>
                  </a:lnTo>
                  <a:close/>
                </a:path>
                <a:path w="1233169" h="208914">
                  <a:moveTo>
                    <a:pt x="673074" y="117259"/>
                  </a:moveTo>
                  <a:lnTo>
                    <a:pt x="663506" y="106134"/>
                  </a:lnTo>
                  <a:lnTo>
                    <a:pt x="670182" y="101387"/>
                  </a:lnTo>
                  <a:lnTo>
                    <a:pt x="676857" y="96381"/>
                  </a:lnTo>
                  <a:lnTo>
                    <a:pt x="706672" y="70014"/>
                  </a:lnTo>
                  <a:lnTo>
                    <a:pt x="715127" y="47690"/>
                  </a:lnTo>
                  <a:lnTo>
                    <a:pt x="715127" y="26477"/>
                  </a:lnTo>
                  <a:lnTo>
                    <a:pt x="730925" y="26477"/>
                  </a:lnTo>
                  <a:lnTo>
                    <a:pt x="736228" y="64859"/>
                  </a:lnTo>
                  <a:lnTo>
                    <a:pt x="742928" y="72091"/>
                  </a:lnTo>
                  <a:lnTo>
                    <a:pt x="723583" y="72091"/>
                  </a:lnTo>
                  <a:lnTo>
                    <a:pt x="706227" y="91004"/>
                  </a:lnTo>
                  <a:lnTo>
                    <a:pt x="704299" y="92784"/>
                  </a:lnTo>
                  <a:lnTo>
                    <a:pt x="675596" y="115479"/>
                  </a:lnTo>
                  <a:lnTo>
                    <a:pt x="673074" y="117259"/>
                  </a:lnTo>
                  <a:close/>
                </a:path>
                <a:path w="1233169" h="208914">
                  <a:moveTo>
                    <a:pt x="770086" y="110584"/>
                  </a:moveTo>
                  <a:lnTo>
                    <a:pt x="738639" y="86702"/>
                  </a:lnTo>
                  <a:lnTo>
                    <a:pt x="723805" y="72091"/>
                  </a:lnTo>
                  <a:lnTo>
                    <a:pt x="742928" y="72091"/>
                  </a:lnTo>
                  <a:lnTo>
                    <a:pt x="743385" y="72536"/>
                  </a:lnTo>
                  <a:lnTo>
                    <a:pt x="746945" y="75651"/>
                  </a:lnTo>
                  <a:lnTo>
                    <a:pt x="779209" y="99459"/>
                  </a:lnTo>
                  <a:lnTo>
                    <a:pt x="770086" y="110584"/>
                  </a:lnTo>
                  <a:close/>
                </a:path>
                <a:path w="1233169" h="208914">
                  <a:moveTo>
                    <a:pt x="959659" y="26700"/>
                  </a:moveTo>
                  <a:lnTo>
                    <a:pt x="862870" y="26700"/>
                  </a:lnTo>
                  <a:lnTo>
                    <a:pt x="862870" y="13350"/>
                  </a:lnTo>
                  <a:lnTo>
                    <a:pt x="959659" y="13350"/>
                  </a:lnTo>
                  <a:lnTo>
                    <a:pt x="959659" y="26700"/>
                  </a:lnTo>
                  <a:close/>
                </a:path>
                <a:path w="1233169" h="208914">
                  <a:moveTo>
                    <a:pt x="896023" y="94119"/>
                  </a:moveTo>
                  <a:lnTo>
                    <a:pt x="880893" y="94119"/>
                  </a:lnTo>
                  <a:lnTo>
                    <a:pt x="880893" y="26700"/>
                  </a:lnTo>
                  <a:lnTo>
                    <a:pt x="896023" y="26700"/>
                  </a:lnTo>
                  <a:lnTo>
                    <a:pt x="896023" y="94119"/>
                  </a:lnTo>
                  <a:close/>
                </a:path>
                <a:path w="1233169" h="208914">
                  <a:moveTo>
                    <a:pt x="862202" y="107469"/>
                  </a:moveTo>
                  <a:lnTo>
                    <a:pt x="862202" y="94119"/>
                  </a:lnTo>
                  <a:lnTo>
                    <a:pt x="903560" y="94077"/>
                  </a:lnTo>
                  <a:lnTo>
                    <a:pt x="911042" y="93952"/>
                  </a:lnTo>
                  <a:lnTo>
                    <a:pt x="918468" y="93743"/>
                  </a:lnTo>
                  <a:lnTo>
                    <a:pt x="925839" y="93451"/>
                  </a:lnTo>
                  <a:lnTo>
                    <a:pt x="925839" y="26700"/>
                  </a:lnTo>
                  <a:lnTo>
                    <a:pt x="940969" y="26700"/>
                  </a:lnTo>
                  <a:lnTo>
                    <a:pt x="940969" y="93006"/>
                  </a:lnTo>
                  <a:lnTo>
                    <a:pt x="963351" y="93006"/>
                  </a:lnTo>
                  <a:lnTo>
                    <a:pt x="964332" y="104576"/>
                  </a:lnTo>
                  <a:lnTo>
                    <a:pt x="951121" y="105571"/>
                  </a:lnTo>
                  <a:lnTo>
                    <a:pt x="938188" y="106329"/>
                  </a:lnTo>
                  <a:lnTo>
                    <a:pt x="925533" y="106850"/>
                  </a:lnTo>
                  <a:lnTo>
                    <a:pt x="913156" y="107135"/>
                  </a:lnTo>
                  <a:lnTo>
                    <a:pt x="862202" y="107469"/>
                  </a:lnTo>
                  <a:close/>
                </a:path>
                <a:path w="1233169" h="208914">
                  <a:moveTo>
                    <a:pt x="963351" y="93006"/>
                  </a:moveTo>
                  <a:lnTo>
                    <a:pt x="940969" y="93006"/>
                  </a:lnTo>
                  <a:lnTo>
                    <a:pt x="944529" y="92709"/>
                  </a:lnTo>
                  <a:lnTo>
                    <a:pt x="948163" y="92450"/>
                  </a:lnTo>
                  <a:lnTo>
                    <a:pt x="955580" y="92005"/>
                  </a:lnTo>
                  <a:lnTo>
                    <a:pt x="963219" y="91449"/>
                  </a:lnTo>
                  <a:lnTo>
                    <a:pt x="963351" y="93006"/>
                  </a:lnTo>
                  <a:close/>
                </a:path>
                <a:path w="1233169" h="208914">
                  <a:moveTo>
                    <a:pt x="1033086" y="50508"/>
                  </a:moveTo>
                  <a:lnTo>
                    <a:pt x="1017733" y="50508"/>
                  </a:lnTo>
                  <a:lnTo>
                    <a:pt x="1017733" y="0"/>
                  </a:lnTo>
                  <a:lnTo>
                    <a:pt x="1033086" y="0"/>
                  </a:lnTo>
                  <a:lnTo>
                    <a:pt x="1033086" y="50508"/>
                  </a:lnTo>
                  <a:close/>
                </a:path>
                <a:path w="1233169" h="208914">
                  <a:moveTo>
                    <a:pt x="991477" y="119039"/>
                  </a:moveTo>
                  <a:lnTo>
                    <a:pt x="976125" y="119039"/>
                  </a:lnTo>
                  <a:lnTo>
                    <a:pt x="976125" y="2670"/>
                  </a:lnTo>
                  <a:lnTo>
                    <a:pt x="991477" y="2670"/>
                  </a:lnTo>
                  <a:lnTo>
                    <a:pt x="991477" y="50508"/>
                  </a:lnTo>
                  <a:lnTo>
                    <a:pt x="1033086" y="50508"/>
                  </a:lnTo>
                  <a:lnTo>
                    <a:pt x="1033086" y="64526"/>
                  </a:lnTo>
                  <a:lnTo>
                    <a:pt x="991477" y="64526"/>
                  </a:lnTo>
                  <a:lnTo>
                    <a:pt x="991477" y="119039"/>
                  </a:lnTo>
                  <a:close/>
                </a:path>
                <a:path w="1233169" h="208914">
                  <a:moveTo>
                    <a:pt x="1033086" y="119484"/>
                  </a:moveTo>
                  <a:lnTo>
                    <a:pt x="1017733" y="119484"/>
                  </a:lnTo>
                  <a:lnTo>
                    <a:pt x="1017733" y="64526"/>
                  </a:lnTo>
                  <a:lnTo>
                    <a:pt x="1033086" y="64526"/>
                  </a:lnTo>
                  <a:lnTo>
                    <a:pt x="1033086" y="119484"/>
                  </a:lnTo>
                  <a:close/>
                </a:path>
                <a:path w="1233169" h="208914">
                  <a:moveTo>
                    <a:pt x="1033086" y="204926"/>
                  </a:moveTo>
                  <a:lnTo>
                    <a:pt x="1017510" y="204926"/>
                  </a:lnTo>
                  <a:lnTo>
                    <a:pt x="1017510" y="145517"/>
                  </a:lnTo>
                  <a:lnTo>
                    <a:pt x="900696" y="145517"/>
                  </a:lnTo>
                  <a:lnTo>
                    <a:pt x="900696" y="131722"/>
                  </a:lnTo>
                  <a:lnTo>
                    <a:pt x="1033086" y="131722"/>
                  </a:lnTo>
                  <a:lnTo>
                    <a:pt x="1033086" y="204926"/>
                  </a:lnTo>
                  <a:close/>
                </a:path>
                <a:path w="1233169" h="208914">
                  <a:moveTo>
                    <a:pt x="1232672" y="203368"/>
                  </a:moveTo>
                  <a:lnTo>
                    <a:pt x="1217096" y="203368"/>
                  </a:lnTo>
                  <a:lnTo>
                    <a:pt x="1217096" y="89001"/>
                  </a:lnTo>
                  <a:lnTo>
                    <a:pt x="1175933" y="89001"/>
                  </a:lnTo>
                  <a:lnTo>
                    <a:pt x="1175933" y="74761"/>
                  </a:lnTo>
                  <a:lnTo>
                    <a:pt x="1217096" y="74761"/>
                  </a:lnTo>
                  <a:lnTo>
                    <a:pt x="1217096" y="0"/>
                  </a:lnTo>
                  <a:lnTo>
                    <a:pt x="1232672" y="0"/>
                  </a:lnTo>
                  <a:lnTo>
                    <a:pt x="1232672" y="203368"/>
                  </a:lnTo>
                  <a:close/>
                </a:path>
                <a:path w="1233169" h="208914">
                  <a:moveTo>
                    <a:pt x="1118082" y="151302"/>
                  </a:moveTo>
                  <a:lnTo>
                    <a:pt x="1077809" y="151302"/>
                  </a:lnTo>
                  <a:lnTo>
                    <a:pt x="1077809" y="16465"/>
                  </a:lnTo>
                  <a:lnTo>
                    <a:pt x="1170593" y="16465"/>
                  </a:lnTo>
                  <a:lnTo>
                    <a:pt x="1170593" y="30483"/>
                  </a:lnTo>
                  <a:lnTo>
                    <a:pt x="1093607" y="30483"/>
                  </a:lnTo>
                  <a:lnTo>
                    <a:pt x="1093607" y="75428"/>
                  </a:lnTo>
                  <a:lnTo>
                    <a:pt x="1162806" y="75428"/>
                  </a:lnTo>
                  <a:lnTo>
                    <a:pt x="1162806" y="89446"/>
                  </a:lnTo>
                  <a:lnTo>
                    <a:pt x="1093607" y="89446"/>
                  </a:lnTo>
                  <a:lnTo>
                    <a:pt x="1093607" y="137062"/>
                  </a:lnTo>
                  <a:lnTo>
                    <a:pt x="1190099" y="137062"/>
                  </a:lnTo>
                  <a:lnTo>
                    <a:pt x="1191286" y="146407"/>
                  </a:lnTo>
                  <a:lnTo>
                    <a:pt x="1145283" y="150739"/>
                  </a:lnTo>
                  <a:lnTo>
                    <a:pt x="1127038" y="151240"/>
                  </a:lnTo>
                  <a:lnTo>
                    <a:pt x="1118082" y="151302"/>
                  </a:lnTo>
                  <a:close/>
                </a:path>
                <a:path w="1233169" h="208914">
                  <a:moveTo>
                    <a:pt x="1190099" y="137062"/>
                  </a:moveTo>
                  <a:lnTo>
                    <a:pt x="1122087" y="137062"/>
                  </a:lnTo>
                  <a:lnTo>
                    <a:pt x="1129958" y="136999"/>
                  </a:lnTo>
                  <a:lnTo>
                    <a:pt x="1137996" y="136812"/>
                  </a:lnTo>
                  <a:lnTo>
                    <a:pt x="1180564" y="133620"/>
                  </a:lnTo>
                  <a:lnTo>
                    <a:pt x="1189506" y="132389"/>
                  </a:lnTo>
                  <a:lnTo>
                    <a:pt x="1190099" y="1370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1044" y="4977383"/>
              <a:ext cx="226123" cy="14782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208276" y="4952060"/>
              <a:ext cx="2244725" cy="518795"/>
            </a:xfrm>
            <a:custGeom>
              <a:avLst/>
              <a:gdLst/>
              <a:ahLst/>
              <a:cxnLst/>
              <a:rect l="l" t="t" r="r" b="b"/>
              <a:pathLst>
                <a:path w="2244725" h="518795">
                  <a:moveTo>
                    <a:pt x="202692" y="334695"/>
                  </a:moveTo>
                  <a:lnTo>
                    <a:pt x="159829" y="334695"/>
                  </a:lnTo>
                  <a:lnTo>
                    <a:pt x="159829" y="340804"/>
                  </a:lnTo>
                  <a:lnTo>
                    <a:pt x="164211" y="341566"/>
                  </a:lnTo>
                  <a:lnTo>
                    <a:pt x="167259" y="342900"/>
                  </a:lnTo>
                  <a:lnTo>
                    <a:pt x="170967" y="346608"/>
                  </a:lnTo>
                  <a:lnTo>
                    <a:pt x="171831" y="349554"/>
                  </a:lnTo>
                  <a:lnTo>
                    <a:pt x="171831" y="357936"/>
                  </a:lnTo>
                  <a:lnTo>
                    <a:pt x="170307" y="364985"/>
                  </a:lnTo>
                  <a:lnTo>
                    <a:pt x="167157" y="374904"/>
                  </a:lnTo>
                  <a:lnTo>
                    <a:pt x="141541" y="456806"/>
                  </a:lnTo>
                  <a:lnTo>
                    <a:pt x="119595" y="362419"/>
                  </a:lnTo>
                  <a:lnTo>
                    <a:pt x="113157" y="334695"/>
                  </a:lnTo>
                  <a:lnTo>
                    <a:pt x="94869" y="334695"/>
                  </a:lnTo>
                  <a:lnTo>
                    <a:pt x="59905" y="456717"/>
                  </a:lnTo>
                  <a:lnTo>
                    <a:pt x="38100" y="371856"/>
                  </a:lnTo>
                  <a:lnTo>
                    <a:pt x="36957" y="367665"/>
                  </a:lnTo>
                  <a:lnTo>
                    <a:pt x="36093" y="363753"/>
                  </a:lnTo>
                  <a:lnTo>
                    <a:pt x="34759" y="356793"/>
                  </a:lnTo>
                  <a:lnTo>
                    <a:pt x="34404" y="354037"/>
                  </a:lnTo>
                  <a:lnTo>
                    <a:pt x="34417" y="348322"/>
                  </a:lnTo>
                  <a:lnTo>
                    <a:pt x="46482" y="340804"/>
                  </a:lnTo>
                  <a:lnTo>
                    <a:pt x="46482" y="334695"/>
                  </a:lnTo>
                  <a:lnTo>
                    <a:pt x="0" y="334695"/>
                  </a:lnTo>
                  <a:lnTo>
                    <a:pt x="0" y="340804"/>
                  </a:lnTo>
                  <a:lnTo>
                    <a:pt x="2374" y="341566"/>
                  </a:lnTo>
                  <a:lnTo>
                    <a:pt x="4191" y="342328"/>
                  </a:lnTo>
                  <a:lnTo>
                    <a:pt x="15811" y="365747"/>
                  </a:lnTo>
                  <a:lnTo>
                    <a:pt x="47434" y="482536"/>
                  </a:lnTo>
                  <a:lnTo>
                    <a:pt x="65049" y="482536"/>
                  </a:lnTo>
                  <a:lnTo>
                    <a:pt x="72517" y="456717"/>
                  </a:lnTo>
                  <a:lnTo>
                    <a:pt x="99822" y="362419"/>
                  </a:lnTo>
                  <a:lnTo>
                    <a:pt x="129819" y="482536"/>
                  </a:lnTo>
                  <a:lnTo>
                    <a:pt x="145351" y="482536"/>
                  </a:lnTo>
                  <a:lnTo>
                    <a:pt x="154101" y="456806"/>
                  </a:lnTo>
                  <a:lnTo>
                    <a:pt x="184873" y="366522"/>
                  </a:lnTo>
                  <a:lnTo>
                    <a:pt x="202692" y="340804"/>
                  </a:lnTo>
                  <a:lnTo>
                    <a:pt x="202692" y="334695"/>
                  </a:lnTo>
                  <a:close/>
                </a:path>
                <a:path w="2244725" h="518795">
                  <a:moveTo>
                    <a:pt x="289547" y="456628"/>
                  </a:moveTo>
                  <a:lnTo>
                    <a:pt x="268224" y="456628"/>
                  </a:lnTo>
                  <a:lnTo>
                    <a:pt x="268224" y="482536"/>
                  </a:lnTo>
                  <a:lnTo>
                    <a:pt x="289547" y="482536"/>
                  </a:lnTo>
                  <a:lnTo>
                    <a:pt x="289547" y="456628"/>
                  </a:lnTo>
                  <a:close/>
                </a:path>
                <a:path w="2244725" h="518795">
                  <a:moveTo>
                    <a:pt x="289547" y="385000"/>
                  </a:moveTo>
                  <a:lnTo>
                    <a:pt x="268224" y="385000"/>
                  </a:lnTo>
                  <a:lnTo>
                    <a:pt x="268224" y="410895"/>
                  </a:lnTo>
                  <a:lnTo>
                    <a:pt x="289547" y="410895"/>
                  </a:lnTo>
                  <a:lnTo>
                    <a:pt x="289547" y="385000"/>
                  </a:lnTo>
                  <a:close/>
                </a:path>
                <a:path w="2244725" h="518795">
                  <a:moveTo>
                    <a:pt x="514273" y="12230"/>
                  </a:moveTo>
                  <a:lnTo>
                    <a:pt x="498703" y="12230"/>
                  </a:lnTo>
                  <a:lnTo>
                    <a:pt x="498703" y="26022"/>
                  </a:lnTo>
                  <a:lnTo>
                    <a:pt x="498703" y="77647"/>
                  </a:lnTo>
                  <a:lnTo>
                    <a:pt x="398576" y="77647"/>
                  </a:lnTo>
                  <a:lnTo>
                    <a:pt x="398576" y="26022"/>
                  </a:lnTo>
                  <a:lnTo>
                    <a:pt x="498703" y="26022"/>
                  </a:lnTo>
                  <a:lnTo>
                    <a:pt x="498703" y="12230"/>
                  </a:lnTo>
                  <a:lnTo>
                    <a:pt x="382993" y="12230"/>
                  </a:lnTo>
                  <a:lnTo>
                    <a:pt x="382993" y="91440"/>
                  </a:lnTo>
                  <a:lnTo>
                    <a:pt x="514273" y="91440"/>
                  </a:lnTo>
                  <a:lnTo>
                    <a:pt x="514273" y="77647"/>
                  </a:lnTo>
                  <a:lnTo>
                    <a:pt x="514273" y="26022"/>
                  </a:lnTo>
                  <a:lnTo>
                    <a:pt x="514273" y="12230"/>
                  </a:lnTo>
                  <a:close/>
                </a:path>
                <a:path w="2244725" h="518795">
                  <a:moveTo>
                    <a:pt x="530339" y="378904"/>
                  </a:moveTo>
                  <a:lnTo>
                    <a:pt x="492239" y="378904"/>
                  </a:lnTo>
                  <a:lnTo>
                    <a:pt x="492239" y="385000"/>
                  </a:lnTo>
                  <a:lnTo>
                    <a:pt x="496252" y="385851"/>
                  </a:lnTo>
                  <a:lnTo>
                    <a:pt x="499008" y="386994"/>
                  </a:lnTo>
                  <a:lnTo>
                    <a:pt x="500634" y="388518"/>
                  </a:lnTo>
                  <a:lnTo>
                    <a:pt x="502246" y="390131"/>
                  </a:lnTo>
                  <a:lnTo>
                    <a:pt x="502907" y="392049"/>
                  </a:lnTo>
                  <a:lnTo>
                    <a:pt x="502818" y="398805"/>
                  </a:lnTo>
                  <a:lnTo>
                    <a:pt x="502729" y="399567"/>
                  </a:lnTo>
                  <a:lnTo>
                    <a:pt x="502158" y="401662"/>
                  </a:lnTo>
                  <a:lnTo>
                    <a:pt x="501484" y="404520"/>
                  </a:lnTo>
                  <a:lnTo>
                    <a:pt x="500634" y="407098"/>
                  </a:lnTo>
                  <a:lnTo>
                    <a:pt x="499579" y="409752"/>
                  </a:lnTo>
                  <a:lnTo>
                    <a:pt x="480339" y="462241"/>
                  </a:lnTo>
                  <a:lnTo>
                    <a:pt x="463029" y="401662"/>
                  </a:lnTo>
                  <a:lnTo>
                    <a:pt x="456526" y="378904"/>
                  </a:lnTo>
                  <a:lnTo>
                    <a:pt x="441198" y="378904"/>
                  </a:lnTo>
                  <a:lnTo>
                    <a:pt x="413194" y="462241"/>
                  </a:lnTo>
                  <a:lnTo>
                    <a:pt x="396049" y="407479"/>
                  </a:lnTo>
                  <a:lnTo>
                    <a:pt x="395185" y="404812"/>
                  </a:lnTo>
                  <a:lnTo>
                    <a:pt x="394525" y="402336"/>
                  </a:lnTo>
                  <a:lnTo>
                    <a:pt x="393763" y="398043"/>
                  </a:lnTo>
                  <a:lnTo>
                    <a:pt x="393471" y="396036"/>
                  </a:lnTo>
                  <a:lnTo>
                    <a:pt x="393547" y="391375"/>
                  </a:lnTo>
                  <a:lnTo>
                    <a:pt x="404241" y="385000"/>
                  </a:lnTo>
                  <a:lnTo>
                    <a:pt x="404241" y="378904"/>
                  </a:lnTo>
                  <a:lnTo>
                    <a:pt x="361188" y="378904"/>
                  </a:lnTo>
                  <a:lnTo>
                    <a:pt x="361188" y="385000"/>
                  </a:lnTo>
                  <a:lnTo>
                    <a:pt x="364045" y="385762"/>
                  </a:lnTo>
                  <a:lnTo>
                    <a:pt x="366039" y="386613"/>
                  </a:lnTo>
                  <a:lnTo>
                    <a:pt x="374764" y="401662"/>
                  </a:lnTo>
                  <a:lnTo>
                    <a:pt x="401281" y="482536"/>
                  </a:lnTo>
                  <a:lnTo>
                    <a:pt x="416433" y="482536"/>
                  </a:lnTo>
                  <a:lnTo>
                    <a:pt x="423595" y="462241"/>
                  </a:lnTo>
                  <a:lnTo>
                    <a:pt x="445008" y="401662"/>
                  </a:lnTo>
                  <a:lnTo>
                    <a:pt x="468718" y="482536"/>
                  </a:lnTo>
                  <a:lnTo>
                    <a:pt x="483387" y="482536"/>
                  </a:lnTo>
                  <a:lnTo>
                    <a:pt x="491464" y="462241"/>
                  </a:lnTo>
                  <a:lnTo>
                    <a:pt x="514921" y="403275"/>
                  </a:lnTo>
                  <a:lnTo>
                    <a:pt x="516826" y="398805"/>
                  </a:lnTo>
                  <a:lnTo>
                    <a:pt x="530339" y="385000"/>
                  </a:lnTo>
                  <a:lnTo>
                    <a:pt x="530339" y="378904"/>
                  </a:lnTo>
                  <a:close/>
                </a:path>
                <a:path w="2244725" h="518795">
                  <a:moveTo>
                    <a:pt x="542086" y="119926"/>
                  </a:moveTo>
                  <a:lnTo>
                    <a:pt x="355180" y="119926"/>
                  </a:lnTo>
                  <a:lnTo>
                    <a:pt x="355180" y="133502"/>
                  </a:lnTo>
                  <a:lnTo>
                    <a:pt x="440855" y="133502"/>
                  </a:lnTo>
                  <a:lnTo>
                    <a:pt x="440855" y="203365"/>
                  </a:lnTo>
                  <a:lnTo>
                    <a:pt x="456653" y="203365"/>
                  </a:lnTo>
                  <a:lnTo>
                    <a:pt x="456653" y="133502"/>
                  </a:lnTo>
                  <a:lnTo>
                    <a:pt x="542086" y="133502"/>
                  </a:lnTo>
                  <a:lnTo>
                    <a:pt x="542086" y="119926"/>
                  </a:lnTo>
                  <a:close/>
                </a:path>
                <a:path w="2244725" h="518795">
                  <a:moveTo>
                    <a:pt x="626364" y="429196"/>
                  </a:moveTo>
                  <a:lnTo>
                    <a:pt x="613283" y="386511"/>
                  </a:lnTo>
                  <a:lnTo>
                    <a:pt x="609028" y="383286"/>
                  </a:lnTo>
                  <a:lnTo>
                    <a:pt x="606539" y="382143"/>
                  </a:lnTo>
                  <a:lnTo>
                    <a:pt x="606539" y="420052"/>
                  </a:lnTo>
                  <a:lnTo>
                    <a:pt x="558253" y="420052"/>
                  </a:lnTo>
                  <a:lnTo>
                    <a:pt x="576922" y="386613"/>
                  </a:lnTo>
                  <a:lnTo>
                    <a:pt x="584454" y="386511"/>
                  </a:lnTo>
                  <a:lnTo>
                    <a:pt x="589495" y="386613"/>
                  </a:lnTo>
                  <a:lnTo>
                    <a:pt x="606539" y="420052"/>
                  </a:lnTo>
                  <a:lnTo>
                    <a:pt x="606539" y="382143"/>
                  </a:lnTo>
                  <a:lnTo>
                    <a:pt x="603872" y="380898"/>
                  </a:lnTo>
                  <a:lnTo>
                    <a:pt x="598741" y="378612"/>
                  </a:lnTo>
                  <a:lnTo>
                    <a:pt x="592543" y="377469"/>
                  </a:lnTo>
                  <a:lnTo>
                    <a:pt x="585216" y="377380"/>
                  </a:lnTo>
                  <a:lnTo>
                    <a:pt x="578408" y="377850"/>
                  </a:lnTo>
                  <a:lnTo>
                    <a:pt x="543775" y="403186"/>
                  </a:lnTo>
                  <a:lnTo>
                    <a:pt x="537972" y="431482"/>
                  </a:lnTo>
                  <a:lnTo>
                    <a:pt x="538695" y="443738"/>
                  </a:lnTo>
                  <a:lnTo>
                    <a:pt x="563753" y="480796"/>
                  </a:lnTo>
                  <a:lnTo>
                    <a:pt x="583590" y="484047"/>
                  </a:lnTo>
                  <a:lnTo>
                    <a:pt x="589216" y="484047"/>
                  </a:lnTo>
                  <a:lnTo>
                    <a:pt x="594347" y="483298"/>
                  </a:lnTo>
                  <a:lnTo>
                    <a:pt x="603783" y="480250"/>
                  </a:lnTo>
                  <a:lnTo>
                    <a:pt x="608076" y="478053"/>
                  </a:lnTo>
                  <a:lnTo>
                    <a:pt x="611974" y="475195"/>
                  </a:lnTo>
                  <a:lnTo>
                    <a:pt x="615886" y="472440"/>
                  </a:lnTo>
                  <a:lnTo>
                    <a:pt x="618070" y="470433"/>
                  </a:lnTo>
                  <a:lnTo>
                    <a:pt x="620166" y="468528"/>
                  </a:lnTo>
                  <a:lnTo>
                    <a:pt x="624840" y="463486"/>
                  </a:lnTo>
                  <a:lnTo>
                    <a:pt x="617982" y="456628"/>
                  </a:lnTo>
                  <a:lnTo>
                    <a:pt x="613219" y="461568"/>
                  </a:lnTo>
                  <a:lnTo>
                    <a:pt x="608457" y="465099"/>
                  </a:lnTo>
                  <a:lnTo>
                    <a:pt x="603694" y="467194"/>
                  </a:lnTo>
                  <a:lnTo>
                    <a:pt x="598932" y="469392"/>
                  </a:lnTo>
                  <a:lnTo>
                    <a:pt x="593598" y="470433"/>
                  </a:lnTo>
                  <a:lnTo>
                    <a:pt x="587489" y="470344"/>
                  </a:lnTo>
                  <a:lnTo>
                    <a:pt x="580453" y="470433"/>
                  </a:lnTo>
                  <a:lnTo>
                    <a:pt x="574636" y="468820"/>
                  </a:lnTo>
                  <a:lnTo>
                    <a:pt x="570255" y="465582"/>
                  </a:lnTo>
                  <a:lnTo>
                    <a:pt x="565873" y="462432"/>
                  </a:lnTo>
                  <a:lnTo>
                    <a:pt x="562635" y="457949"/>
                  </a:lnTo>
                  <a:lnTo>
                    <a:pt x="558825" y="446532"/>
                  </a:lnTo>
                  <a:lnTo>
                    <a:pt x="557784" y="439470"/>
                  </a:lnTo>
                  <a:lnTo>
                    <a:pt x="557784" y="429196"/>
                  </a:lnTo>
                  <a:lnTo>
                    <a:pt x="626364" y="429196"/>
                  </a:lnTo>
                  <a:close/>
                </a:path>
                <a:path w="2244725" h="518795">
                  <a:moveTo>
                    <a:pt x="658012" y="9118"/>
                  </a:moveTo>
                  <a:lnTo>
                    <a:pt x="572795" y="9118"/>
                  </a:lnTo>
                  <a:lnTo>
                    <a:pt x="572795" y="22910"/>
                  </a:lnTo>
                  <a:lnTo>
                    <a:pt x="642658" y="22910"/>
                  </a:lnTo>
                  <a:lnTo>
                    <a:pt x="642658" y="37147"/>
                  </a:lnTo>
                  <a:lnTo>
                    <a:pt x="621220" y="69938"/>
                  </a:lnTo>
                  <a:lnTo>
                    <a:pt x="578662" y="89408"/>
                  </a:lnTo>
                  <a:lnTo>
                    <a:pt x="566115" y="94335"/>
                  </a:lnTo>
                  <a:lnTo>
                    <a:pt x="571906" y="107238"/>
                  </a:lnTo>
                  <a:lnTo>
                    <a:pt x="610476" y="91478"/>
                  </a:lnTo>
                  <a:lnTo>
                    <a:pt x="646671" y="68973"/>
                  </a:lnTo>
                  <a:lnTo>
                    <a:pt x="657987" y="37147"/>
                  </a:lnTo>
                  <a:lnTo>
                    <a:pt x="658012" y="9118"/>
                  </a:lnTo>
                  <a:close/>
                </a:path>
                <a:path w="2244725" h="518795">
                  <a:moveTo>
                    <a:pt x="726325" y="0"/>
                  </a:moveTo>
                  <a:lnTo>
                    <a:pt x="710971" y="0"/>
                  </a:lnTo>
                  <a:lnTo>
                    <a:pt x="710971" y="25133"/>
                  </a:lnTo>
                  <a:lnTo>
                    <a:pt x="670471" y="25133"/>
                  </a:lnTo>
                  <a:lnTo>
                    <a:pt x="670471" y="38709"/>
                  </a:lnTo>
                  <a:lnTo>
                    <a:pt x="710971" y="38709"/>
                  </a:lnTo>
                  <a:lnTo>
                    <a:pt x="710971" y="63855"/>
                  </a:lnTo>
                  <a:lnTo>
                    <a:pt x="667131" y="63855"/>
                  </a:lnTo>
                  <a:lnTo>
                    <a:pt x="667131" y="77431"/>
                  </a:lnTo>
                  <a:lnTo>
                    <a:pt x="710971" y="77431"/>
                  </a:lnTo>
                  <a:lnTo>
                    <a:pt x="710971" y="101904"/>
                  </a:lnTo>
                  <a:lnTo>
                    <a:pt x="726325" y="101904"/>
                  </a:lnTo>
                  <a:lnTo>
                    <a:pt x="726325" y="0"/>
                  </a:lnTo>
                  <a:close/>
                </a:path>
                <a:path w="2244725" h="518795">
                  <a:moveTo>
                    <a:pt x="731659" y="190677"/>
                  </a:moveTo>
                  <a:lnTo>
                    <a:pt x="617296" y="190677"/>
                  </a:lnTo>
                  <a:lnTo>
                    <a:pt x="617296" y="165531"/>
                  </a:lnTo>
                  <a:lnTo>
                    <a:pt x="726325" y="165531"/>
                  </a:lnTo>
                  <a:lnTo>
                    <a:pt x="726325" y="113919"/>
                  </a:lnTo>
                  <a:lnTo>
                    <a:pt x="600837" y="113919"/>
                  </a:lnTo>
                  <a:lnTo>
                    <a:pt x="600837" y="127495"/>
                  </a:lnTo>
                  <a:lnTo>
                    <a:pt x="710971" y="127495"/>
                  </a:lnTo>
                  <a:lnTo>
                    <a:pt x="710971" y="152412"/>
                  </a:lnTo>
                  <a:lnTo>
                    <a:pt x="601941" y="152412"/>
                  </a:lnTo>
                  <a:lnTo>
                    <a:pt x="601941" y="204025"/>
                  </a:lnTo>
                  <a:lnTo>
                    <a:pt x="731659" y="204025"/>
                  </a:lnTo>
                  <a:lnTo>
                    <a:pt x="731659" y="190677"/>
                  </a:lnTo>
                  <a:close/>
                </a:path>
                <a:path w="2244725" h="518795">
                  <a:moveTo>
                    <a:pt x="737895" y="476427"/>
                  </a:moveTo>
                  <a:lnTo>
                    <a:pt x="734758" y="475678"/>
                  </a:lnTo>
                  <a:lnTo>
                    <a:pt x="732459" y="474916"/>
                  </a:lnTo>
                  <a:lnTo>
                    <a:pt x="731037" y="474052"/>
                  </a:lnTo>
                  <a:lnTo>
                    <a:pt x="729615" y="473290"/>
                  </a:lnTo>
                  <a:lnTo>
                    <a:pt x="728560" y="472338"/>
                  </a:lnTo>
                  <a:lnTo>
                    <a:pt x="727798" y="471195"/>
                  </a:lnTo>
                  <a:lnTo>
                    <a:pt x="727036" y="470154"/>
                  </a:lnTo>
                  <a:lnTo>
                    <a:pt x="725424" y="433768"/>
                  </a:lnTo>
                  <a:lnTo>
                    <a:pt x="725424" y="402907"/>
                  </a:lnTo>
                  <a:lnTo>
                    <a:pt x="724369" y="395947"/>
                  </a:lnTo>
                  <a:lnTo>
                    <a:pt x="695502" y="377380"/>
                  </a:lnTo>
                  <a:lnTo>
                    <a:pt x="690841" y="377469"/>
                  </a:lnTo>
                  <a:lnTo>
                    <a:pt x="650748" y="390232"/>
                  </a:lnTo>
                  <a:lnTo>
                    <a:pt x="650748" y="404812"/>
                  </a:lnTo>
                  <a:lnTo>
                    <a:pt x="664464" y="404812"/>
                  </a:lnTo>
                  <a:lnTo>
                    <a:pt x="666178" y="398805"/>
                  </a:lnTo>
                  <a:lnTo>
                    <a:pt x="668743" y="394233"/>
                  </a:lnTo>
                  <a:lnTo>
                    <a:pt x="675601" y="388137"/>
                  </a:lnTo>
                  <a:lnTo>
                    <a:pt x="680173" y="386613"/>
                  </a:lnTo>
                  <a:lnTo>
                    <a:pt x="685698" y="386511"/>
                  </a:lnTo>
                  <a:lnTo>
                    <a:pt x="690943" y="386613"/>
                  </a:lnTo>
                  <a:lnTo>
                    <a:pt x="704938" y="399376"/>
                  </a:lnTo>
                  <a:lnTo>
                    <a:pt x="706462" y="403847"/>
                  </a:lnTo>
                  <a:lnTo>
                    <a:pt x="707123" y="409854"/>
                  </a:lnTo>
                  <a:lnTo>
                    <a:pt x="707123" y="424611"/>
                  </a:lnTo>
                  <a:lnTo>
                    <a:pt x="707123" y="433768"/>
                  </a:lnTo>
                  <a:lnTo>
                    <a:pt x="707123" y="452335"/>
                  </a:lnTo>
                  <a:lnTo>
                    <a:pt x="706081" y="455866"/>
                  </a:lnTo>
                  <a:lnTo>
                    <a:pt x="704291" y="458622"/>
                  </a:lnTo>
                  <a:lnTo>
                    <a:pt x="701509" y="463003"/>
                  </a:lnTo>
                  <a:lnTo>
                    <a:pt x="698373" y="466051"/>
                  </a:lnTo>
                  <a:lnTo>
                    <a:pt x="694270" y="468337"/>
                  </a:lnTo>
                  <a:lnTo>
                    <a:pt x="690270" y="470814"/>
                  </a:lnTo>
                  <a:lnTo>
                    <a:pt x="685800" y="471957"/>
                  </a:lnTo>
                  <a:lnTo>
                    <a:pt x="680847" y="471868"/>
                  </a:lnTo>
                  <a:lnTo>
                    <a:pt x="677418" y="471957"/>
                  </a:lnTo>
                  <a:lnTo>
                    <a:pt x="674370" y="471576"/>
                  </a:lnTo>
                  <a:lnTo>
                    <a:pt x="671791" y="470623"/>
                  </a:lnTo>
                  <a:lnTo>
                    <a:pt x="669226" y="469760"/>
                  </a:lnTo>
                  <a:lnTo>
                    <a:pt x="667131" y="468147"/>
                  </a:lnTo>
                  <a:lnTo>
                    <a:pt x="663790" y="463486"/>
                  </a:lnTo>
                  <a:lnTo>
                    <a:pt x="663054" y="460717"/>
                  </a:lnTo>
                  <a:lnTo>
                    <a:pt x="662940" y="448716"/>
                  </a:lnTo>
                  <a:lnTo>
                    <a:pt x="666648" y="443191"/>
                  </a:lnTo>
                  <a:lnTo>
                    <a:pt x="707123" y="433768"/>
                  </a:lnTo>
                  <a:lnTo>
                    <a:pt x="707123" y="424611"/>
                  </a:lnTo>
                  <a:lnTo>
                    <a:pt x="669086" y="430834"/>
                  </a:lnTo>
                  <a:lnTo>
                    <a:pt x="644639" y="463854"/>
                  </a:lnTo>
                  <a:lnTo>
                    <a:pt x="645769" y="468147"/>
                  </a:lnTo>
                  <a:lnTo>
                    <a:pt x="666648" y="484047"/>
                  </a:lnTo>
                  <a:lnTo>
                    <a:pt x="678268" y="484047"/>
                  </a:lnTo>
                  <a:lnTo>
                    <a:pt x="684085" y="482815"/>
                  </a:lnTo>
                  <a:lnTo>
                    <a:pt x="695134" y="477481"/>
                  </a:lnTo>
                  <a:lnTo>
                    <a:pt x="701040" y="472909"/>
                  </a:lnTo>
                  <a:lnTo>
                    <a:pt x="701954" y="471957"/>
                  </a:lnTo>
                  <a:lnTo>
                    <a:pt x="707326" y="466432"/>
                  </a:lnTo>
                  <a:lnTo>
                    <a:pt x="708939" y="466902"/>
                  </a:lnTo>
                  <a:lnTo>
                    <a:pt x="708367" y="482536"/>
                  </a:lnTo>
                  <a:lnTo>
                    <a:pt x="737895" y="482536"/>
                  </a:lnTo>
                  <a:lnTo>
                    <a:pt x="737895" y="476427"/>
                  </a:lnTo>
                  <a:close/>
                </a:path>
                <a:path w="2244725" h="518795">
                  <a:moveTo>
                    <a:pt x="832104" y="378040"/>
                  </a:moveTo>
                  <a:lnTo>
                    <a:pt x="828675" y="377659"/>
                  </a:lnTo>
                  <a:lnTo>
                    <a:pt x="824865" y="377469"/>
                  </a:lnTo>
                  <a:lnTo>
                    <a:pt x="820674" y="377380"/>
                  </a:lnTo>
                  <a:lnTo>
                    <a:pt x="815721" y="377469"/>
                  </a:lnTo>
                  <a:lnTo>
                    <a:pt x="785241" y="396900"/>
                  </a:lnTo>
                  <a:lnTo>
                    <a:pt x="783717" y="396519"/>
                  </a:lnTo>
                  <a:lnTo>
                    <a:pt x="784948" y="377380"/>
                  </a:lnTo>
                  <a:lnTo>
                    <a:pt x="778471" y="377380"/>
                  </a:lnTo>
                  <a:lnTo>
                    <a:pt x="753325" y="378904"/>
                  </a:lnTo>
                  <a:lnTo>
                    <a:pt x="753325" y="385000"/>
                  </a:lnTo>
                  <a:lnTo>
                    <a:pt x="756564" y="385660"/>
                  </a:lnTo>
                  <a:lnTo>
                    <a:pt x="759142" y="386422"/>
                  </a:lnTo>
                  <a:lnTo>
                    <a:pt x="766470" y="399084"/>
                  </a:lnTo>
                  <a:lnTo>
                    <a:pt x="766368" y="464058"/>
                  </a:lnTo>
                  <a:lnTo>
                    <a:pt x="765898" y="466331"/>
                  </a:lnTo>
                  <a:lnTo>
                    <a:pt x="765517" y="468820"/>
                  </a:lnTo>
                  <a:lnTo>
                    <a:pt x="764857" y="470522"/>
                  </a:lnTo>
                  <a:lnTo>
                    <a:pt x="763143" y="472808"/>
                  </a:lnTo>
                  <a:lnTo>
                    <a:pt x="762088" y="473773"/>
                  </a:lnTo>
                  <a:lnTo>
                    <a:pt x="760857" y="474345"/>
                  </a:lnTo>
                  <a:lnTo>
                    <a:pt x="759714" y="475005"/>
                  </a:lnTo>
                  <a:lnTo>
                    <a:pt x="757707" y="475678"/>
                  </a:lnTo>
                  <a:lnTo>
                    <a:pt x="754951" y="476427"/>
                  </a:lnTo>
                  <a:lnTo>
                    <a:pt x="754951" y="482536"/>
                  </a:lnTo>
                  <a:lnTo>
                    <a:pt x="798283" y="482536"/>
                  </a:lnTo>
                  <a:lnTo>
                    <a:pt x="798283" y="476427"/>
                  </a:lnTo>
                  <a:lnTo>
                    <a:pt x="794664" y="475856"/>
                  </a:lnTo>
                  <a:lnTo>
                    <a:pt x="791908" y="475005"/>
                  </a:lnTo>
                  <a:lnTo>
                    <a:pt x="784847" y="461479"/>
                  </a:lnTo>
                  <a:lnTo>
                    <a:pt x="784847" y="413766"/>
                  </a:lnTo>
                  <a:lnTo>
                    <a:pt x="806284" y="391096"/>
                  </a:lnTo>
                  <a:lnTo>
                    <a:pt x="809713" y="391185"/>
                  </a:lnTo>
                  <a:lnTo>
                    <a:pt x="819912" y="403275"/>
                  </a:lnTo>
                  <a:lnTo>
                    <a:pt x="832104" y="403275"/>
                  </a:lnTo>
                  <a:lnTo>
                    <a:pt x="832104" y="391096"/>
                  </a:lnTo>
                  <a:lnTo>
                    <a:pt x="832104" y="378040"/>
                  </a:lnTo>
                  <a:close/>
                </a:path>
                <a:path w="2244725" h="518795">
                  <a:moveTo>
                    <a:pt x="881189" y="96342"/>
                  </a:moveTo>
                  <a:lnTo>
                    <a:pt x="848918" y="72529"/>
                  </a:lnTo>
                  <a:lnTo>
                    <a:pt x="832904" y="25806"/>
                  </a:lnTo>
                  <a:lnTo>
                    <a:pt x="876515" y="25806"/>
                  </a:lnTo>
                  <a:lnTo>
                    <a:pt x="876515" y="12230"/>
                  </a:lnTo>
                  <a:lnTo>
                    <a:pt x="771271" y="12230"/>
                  </a:lnTo>
                  <a:lnTo>
                    <a:pt x="771271" y="25806"/>
                  </a:lnTo>
                  <a:lnTo>
                    <a:pt x="817105" y="25806"/>
                  </a:lnTo>
                  <a:lnTo>
                    <a:pt x="817105" y="44564"/>
                  </a:lnTo>
                  <a:lnTo>
                    <a:pt x="792187" y="82727"/>
                  </a:lnTo>
                  <a:lnTo>
                    <a:pt x="765479" y="103009"/>
                  </a:lnTo>
                  <a:lnTo>
                    <a:pt x="775055" y="114134"/>
                  </a:lnTo>
                  <a:lnTo>
                    <a:pt x="806272" y="89662"/>
                  </a:lnTo>
                  <a:lnTo>
                    <a:pt x="808202" y="87884"/>
                  </a:lnTo>
                  <a:lnTo>
                    <a:pt x="812952" y="83731"/>
                  </a:lnTo>
                  <a:lnTo>
                    <a:pt x="816914" y="79946"/>
                  </a:lnTo>
                  <a:lnTo>
                    <a:pt x="823302" y="73126"/>
                  </a:lnTo>
                  <a:lnTo>
                    <a:pt x="825119" y="70599"/>
                  </a:lnTo>
                  <a:lnTo>
                    <a:pt x="825563" y="68973"/>
                  </a:lnTo>
                  <a:lnTo>
                    <a:pt x="825779" y="68973"/>
                  </a:lnTo>
                  <a:lnTo>
                    <a:pt x="862787" y="100787"/>
                  </a:lnTo>
                  <a:lnTo>
                    <a:pt x="872058" y="107238"/>
                  </a:lnTo>
                  <a:lnTo>
                    <a:pt x="881189" y="96342"/>
                  </a:lnTo>
                  <a:close/>
                </a:path>
                <a:path w="2244725" h="518795">
                  <a:moveTo>
                    <a:pt x="929246" y="126149"/>
                  </a:moveTo>
                  <a:lnTo>
                    <a:pt x="914120" y="126149"/>
                  </a:lnTo>
                  <a:lnTo>
                    <a:pt x="914120" y="140169"/>
                  </a:lnTo>
                  <a:lnTo>
                    <a:pt x="914120" y="188899"/>
                  </a:lnTo>
                  <a:lnTo>
                    <a:pt x="820000" y="188899"/>
                  </a:lnTo>
                  <a:lnTo>
                    <a:pt x="820000" y="140169"/>
                  </a:lnTo>
                  <a:lnTo>
                    <a:pt x="914120" y="140169"/>
                  </a:lnTo>
                  <a:lnTo>
                    <a:pt x="914120" y="126149"/>
                  </a:lnTo>
                  <a:lnTo>
                    <a:pt x="804862" y="126149"/>
                  </a:lnTo>
                  <a:lnTo>
                    <a:pt x="804862" y="202920"/>
                  </a:lnTo>
                  <a:lnTo>
                    <a:pt x="929246" y="202920"/>
                  </a:lnTo>
                  <a:lnTo>
                    <a:pt x="929246" y="188899"/>
                  </a:lnTo>
                  <a:lnTo>
                    <a:pt x="929246" y="140169"/>
                  </a:lnTo>
                  <a:lnTo>
                    <a:pt x="929246" y="126149"/>
                  </a:lnTo>
                  <a:close/>
                </a:path>
                <a:path w="2244725" h="518795">
                  <a:moveTo>
                    <a:pt x="929246" y="0"/>
                  </a:moveTo>
                  <a:lnTo>
                    <a:pt x="913676" y="0"/>
                  </a:lnTo>
                  <a:lnTo>
                    <a:pt x="913676" y="50279"/>
                  </a:lnTo>
                  <a:lnTo>
                    <a:pt x="871397" y="50279"/>
                  </a:lnTo>
                  <a:lnTo>
                    <a:pt x="871397" y="64071"/>
                  </a:lnTo>
                  <a:lnTo>
                    <a:pt x="913676" y="64071"/>
                  </a:lnTo>
                  <a:lnTo>
                    <a:pt x="913676" y="114134"/>
                  </a:lnTo>
                  <a:lnTo>
                    <a:pt x="929246" y="114134"/>
                  </a:lnTo>
                  <a:lnTo>
                    <a:pt x="929246" y="0"/>
                  </a:lnTo>
                  <a:close/>
                </a:path>
                <a:path w="2244725" h="518795">
                  <a:moveTo>
                    <a:pt x="1006233" y="320179"/>
                  </a:moveTo>
                  <a:lnTo>
                    <a:pt x="907224" y="320179"/>
                  </a:lnTo>
                  <a:lnTo>
                    <a:pt x="907224" y="333971"/>
                  </a:lnTo>
                  <a:lnTo>
                    <a:pt x="990663" y="333971"/>
                  </a:lnTo>
                  <a:lnTo>
                    <a:pt x="990663" y="351332"/>
                  </a:lnTo>
                  <a:lnTo>
                    <a:pt x="990180" y="359232"/>
                  </a:lnTo>
                  <a:lnTo>
                    <a:pt x="988250" y="374802"/>
                  </a:lnTo>
                  <a:lnTo>
                    <a:pt x="986955" y="382549"/>
                  </a:lnTo>
                  <a:lnTo>
                    <a:pt x="985316" y="390271"/>
                  </a:lnTo>
                  <a:lnTo>
                    <a:pt x="1000887" y="392264"/>
                  </a:lnTo>
                  <a:lnTo>
                    <a:pt x="1006132" y="347687"/>
                  </a:lnTo>
                  <a:lnTo>
                    <a:pt x="1006233" y="320179"/>
                  </a:lnTo>
                  <a:close/>
                </a:path>
                <a:path w="2244725" h="518795">
                  <a:moveTo>
                    <a:pt x="1024699" y="422529"/>
                  </a:moveTo>
                  <a:lnTo>
                    <a:pt x="1023823" y="413854"/>
                  </a:lnTo>
                  <a:lnTo>
                    <a:pt x="1023772" y="413410"/>
                  </a:lnTo>
                  <a:lnTo>
                    <a:pt x="1023366" y="409397"/>
                  </a:lnTo>
                  <a:lnTo>
                    <a:pt x="981392" y="412623"/>
                  </a:lnTo>
                  <a:lnTo>
                    <a:pt x="953274" y="413410"/>
                  </a:lnTo>
                  <a:lnTo>
                    <a:pt x="953274" y="368236"/>
                  </a:lnTo>
                  <a:lnTo>
                    <a:pt x="937704" y="368236"/>
                  </a:lnTo>
                  <a:lnTo>
                    <a:pt x="937704" y="413626"/>
                  </a:lnTo>
                  <a:lnTo>
                    <a:pt x="931176" y="413778"/>
                  </a:lnTo>
                  <a:lnTo>
                    <a:pt x="924318" y="413854"/>
                  </a:lnTo>
                  <a:lnTo>
                    <a:pt x="893648" y="413854"/>
                  </a:lnTo>
                  <a:lnTo>
                    <a:pt x="893648" y="427647"/>
                  </a:lnTo>
                  <a:lnTo>
                    <a:pt x="938809" y="427316"/>
                  </a:lnTo>
                  <a:lnTo>
                    <a:pt x="981925" y="425970"/>
                  </a:lnTo>
                  <a:lnTo>
                    <a:pt x="1017879" y="423418"/>
                  </a:lnTo>
                  <a:lnTo>
                    <a:pt x="1024699" y="422529"/>
                  </a:lnTo>
                  <a:close/>
                </a:path>
                <a:path w="2244725" h="518795">
                  <a:moveTo>
                    <a:pt x="1060081" y="496620"/>
                  </a:moveTo>
                  <a:lnTo>
                    <a:pt x="944600" y="496620"/>
                  </a:lnTo>
                  <a:lnTo>
                    <a:pt x="944600" y="450126"/>
                  </a:lnTo>
                  <a:lnTo>
                    <a:pt x="928801" y="450126"/>
                  </a:lnTo>
                  <a:lnTo>
                    <a:pt x="928801" y="510413"/>
                  </a:lnTo>
                  <a:lnTo>
                    <a:pt x="1060081" y="510413"/>
                  </a:lnTo>
                  <a:lnTo>
                    <a:pt x="1060081" y="496620"/>
                  </a:lnTo>
                  <a:close/>
                </a:path>
                <a:path w="2244725" h="518795">
                  <a:moveTo>
                    <a:pt x="1084999" y="373583"/>
                  </a:moveTo>
                  <a:lnTo>
                    <a:pt x="1054519" y="373583"/>
                  </a:lnTo>
                  <a:lnTo>
                    <a:pt x="1054519" y="309499"/>
                  </a:lnTo>
                  <a:lnTo>
                    <a:pt x="1038936" y="309499"/>
                  </a:lnTo>
                  <a:lnTo>
                    <a:pt x="1038936" y="460349"/>
                  </a:lnTo>
                  <a:lnTo>
                    <a:pt x="1054519" y="460349"/>
                  </a:lnTo>
                  <a:lnTo>
                    <a:pt x="1054519" y="387591"/>
                  </a:lnTo>
                  <a:lnTo>
                    <a:pt x="1084999" y="387591"/>
                  </a:lnTo>
                  <a:lnTo>
                    <a:pt x="1084999" y="373583"/>
                  </a:lnTo>
                  <a:close/>
                </a:path>
                <a:path w="2244725" h="518795">
                  <a:moveTo>
                    <a:pt x="1126832" y="10680"/>
                  </a:moveTo>
                  <a:lnTo>
                    <a:pt x="1027811" y="10680"/>
                  </a:lnTo>
                  <a:lnTo>
                    <a:pt x="1027811" y="24472"/>
                  </a:lnTo>
                  <a:lnTo>
                    <a:pt x="1111250" y="24472"/>
                  </a:lnTo>
                  <a:lnTo>
                    <a:pt x="1111250" y="41821"/>
                  </a:lnTo>
                  <a:lnTo>
                    <a:pt x="1110767" y="49720"/>
                  </a:lnTo>
                  <a:lnTo>
                    <a:pt x="1108849" y="65303"/>
                  </a:lnTo>
                  <a:lnTo>
                    <a:pt x="1107541" y="73050"/>
                  </a:lnTo>
                  <a:lnTo>
                    <a:pt x="1105916" y="80759"/>
                  </a:lnTo>
                  <a:lnTo>
                    <a:pt x="1121486" y="82765"/>
                  </a:lnTo>
                  <a:lnTo>
                    <a:pt x="1126731" y="38188"/>
                  </a:lnTo>
                  <a:lnTo>
                    <a:pt x="1126832" y="10680"/>
                  </a:lnTo>
                  <a:close/>
                </a:path>
                <a:path w="2244725" h="518795">
                  <a:moveTo>
                    <a:pt x="1145298" y="113030"/>
                  </a:moveTo>
                  <a:lnTo>
                    <a:pt x="1144409" y="104343"/>
                  </a:lnTo>
                  <a:lnTo>
                    <a:pt x="1144371" y="103898"/>
                  </a:lnTo>
                  <a:lnTo>
                    <a:pt x="1143965" y="99898"/>
                  </a:lnTo>
                  <a:lnTo>
                    <a:pt x="1101979" y="103124"/>
                  </a:lnTo>
                  <a:lnTo>
                    <a:pt x="1073873" y="103898"/>
                  </a:lnTo>
                  <a:lnTo>
                    <a:pt x="1073873" y="58737"/>
                  </a:lnTo>
                  <a:lnTo>
                    <a:pt x="1058303" y="58737"/>
                  </a:lnTo>
                  <a:lnTo>
                    <a:pt x="1058303" y="104127"/>
                  </a:lnTo>
                  <a:lnTo>
                    <a:pt x="1051775" y="104279"/>
                  </a:lnTo>
                  <a:lnTo>
                    <a:pt x="1044917" y="104343"/>
                  </a:lnTo>
                  <a:lnTo>
                    <a:pt x="1014247" y="104343"/>
                  </a:lnTo>
                  <a:lnTo>
                    <a:pt x="1014247" y="118148"/>
                  </a:lnTo>
                  <a:lnTo>
                    <a:pt x="1059408" y="117805"/>
                  </a:lnTo>
                  <a:lnTo>
                    <a:pt x="1102525" y="116459"/>
                  </a:lnTo>
                  <a:lnTo>
                    <a:pt x="1138478" y="113919"/>
                  </a:lnTo>
                  <a:lnTo>
                    <a:pt x="1145298" y="113030"/>
                  </a:lnTo>
                  <a:close/>
                </a:path>
                <a:path w="2244725" h="518795">
                  <a:moveTo>
                    <a:pt x="1180680" y="187121"/>
                  </a:moveTo>
                  <a:lnTo>
                    <a:pt x="1065199" y="187121"/>
                  </a:lnTo>
                  <a:lnTo>
                    <a:pt x="1065199" y="140614"/>
                  </a:lnTo>
                  <a:lnTo>
                    <a:pt x="1049401" y="140614"/>
                  </a:lnTo>
                  <a:lnTo>
                    <a:pt x="1049401" y="200914"/>
                  </a:lnTo>
                  <a:lnTo>
                    <a:pt x="1180680" y="200914"/>
                  </a:lnTo>
                  <a:lnTo>
                    <a:pt x="1180680" y="187121"/>
                  </a:lnTo>
                  <a:close/>
                </a:path>
                <a:path w="2244725" h="518795">
                  <a:moveTo>
                    <a:pt x="1205598" y="64071"/>
                  </a:moveTo>
                  <a:lnTo>
                    <a:pt x="1175118" y="64071"/>
                  </a:lnTo>
                  <a:lnTo>
                    <a:pt x="1175118" y="0"/>
                  </a:lnTo>
                  <a:lnTo>
                    <a:pt x="1159535" y="0"/>
                  </a:lnTo>
                  <a:lnTo>
                    <a:pt x="1159535" y="150850"/>
                  </a:lnTo>
                  <a:lnTo>
                    <a:pt x="1175118" y="150850"/>
                  </a:lnTo>
                  <a:lnTo>
                    <a:pt x="1175118" y="78092"/>
                  </a:lnTo>
                  <a:lnTo>
                    <a:pt x="1205598" y="78092"/>
                  </a:lnTo>
                  <a:lnTo>
                    <a:pt x="1205598" y="64071"/>
                  </a:lnTo>
                  <a:close/>
                </a:path>
                <a:path w="2244725" h="518795">
                  <a:moveTo>
                    <a:pt x="1219174" y="425196"/>
                  </a:moveTo>
                  <a:lnTo>
                    <a:pt x="1218018" y="415188"/>
                  </a:lnTo>
                  <a:lnTo>
                    <a:pt x="1217612" y="411632"/>
                  </a:lnTo>
                  <a:lnTo>
                    <a:pt x="1210792" y="412369"/>
                  </a:lnTo>
                  <a:lnTo>
                    <a:pt x="1167549" y="414858"/>
                  </a:lnTo>
                  <a:lnTo>
                    <a:pt x="1124165" y="415188"/>
                  </a:lnTo>
                  <a:lnTo>
                    <a:pt x="1124165" y="381368"/>
                  </a:lnTo>
                  <a:lnTo>
                    <a:pt x="1191577" y="381368"/>
                  </a:lnTo>
                  <a:lnTo>
                    <a:pt x="1191577" y="320395"/>
                  </a:lnTo>
                  <a:lnTo>
                    <a:pt x="1108811" y="320395"/>
                  </a:lnTo>
                  <a:lnTo>
                    <a:pt x="1108811" y="334200"/>
                  </a:lnTo>
                  <a:lnTo>
                    <a:pt x="1176223" y="334200"/>
                  </a:lnTo>
                  <a:lnTo>
                    <a:pt x="1176223" y="368020"/>
                  </a:lnTo>
                  <a:lnTo>
                    <a:pt x="1108811" y="368020"/>
                  </a:lnTo>
                  <a:lnTo>
                    <a:pt x="1108811" y="428980"/>
                  </a:lnTo>
                  <a:lnTo>
                    <a:pt x="1168184" y="428510"/>
                  </a:lnTo>
                  <a:lnTo>
                    <a:pt x="1212342" y="425945"/>
                  </a:lnTo>
                  <a:lnTo>
                    <a:pt x="1219174" y="425196"/>
                  </a:lnTo>
                  <a:close/>
                </a:path>
                <a:path w="2244725" h="518795">
                  <a:moveTo>
                    <a:pt x="1265008" y="309499"/>
                  </a:moveTo>
                  <a:lnTo>
                    <a:pt x="1249654" y="309499"/>
                  </a:lnTo>
                  <a:lnTo>
                    <a:pt x="1249654" y="339763"/>
                  </a:lnTo>
                  <a:lnTo>
                    <a:pt x="1207147" y="339763"/>
                  </a:lnTo>
                  <a:lnTo>
                    <a:pt x="1207147" y="353326"/>
                  </a:lnTo>
                  <a:lnTo>
                    <a:pt x="1249654" y="353326"/>
                  </a:lnTo>
                  <a:lnTo>
                    <a:pt x="1249654" y="378028"/>
                  </a:lnTo>
                  <a:lnTo>
                    <a:pt x="1207147" y="378028"/>
                  </a:lnTo>
                  <a:lnTo>
                    <a:pt x="1207147" y="391604"/>
                  </a:lnTo>
                  <a:lnTo>
                    <a:pt x="1249654" y="391604"/>
                  </a:lnTo>
                  <a:lnTo>
                    <a:pt x="1249654" y="455904"/>
                  </a:lnTo>
                  <a:lnTo>
                    <a:pt x="1265008" y="455904"/>
                  </a:lnTo>
                  <a:lnTo>
                    <a:pt x="1265008" y="309499"/>
                  </a:lnTo>
                  <a:close/>
                </a:path>
                <a:path w="2244725" h="518795">
                  <a:moveTo>
                    <a:pt x="1270127" y="496849"/>
                  </a:moveTo>
                  <a:lnTo>
                    <a:pt x="1156195" y="496849"/>
                  </a:lnTo>
                  <a:lnTo>
                    <a:pt x="1156195" y="450126"/>
                  </a:lnTo>
                  <a:lnTo>
                    <a:pt x="1140396" y="450126"/>
                  </a:lnTo>
                  <a:lnTo>
                    <a:pt x="1140396" y="510641"/>
                  </a:lnTo>
                  <a:lnTo>
                    <a:pt x="1270127" y="510641"/>
                  </a:lnTo>
                  <a:lnTo>
                    <a:pt x="1270127" y="496849"/>
                  </a:lnTo>
                  <a:close/>
                </a:path>
                <a:path w="2244725" h="518795">
                  <a:moveTo>
                    <a:pt x="1339761" y="115697"/>
                  </a:moveTo>
                  <a:lnTo>
                    <a:pt x="1338618" y="105689"/>
                  </a:lnTo>
                  <a:lnTo>
                    <a:pt x="1338211" y="102120"/>
                  </a:lnTo>
                  <a:lnTo>
                    <a:pt x="1331391" y="102870"/>
                  </a:lnTo>
                  <a:lnTo>
                    <a:pt x="1288148" y="105346"/>
                  </a:lnTo>
                  <a:lnTo>
                    <a:pt x="1244752" y="105689"/>
                  </a:lnTo>
                  <a:lnTo>
                    <a:pt x="1244752" y="71869"/>
                  </a:lnTo>
                  <a:lnTo>
                    <a:pt x="1312176" y="71869"/>
                  </a:lnTo>
                  <a:lnTo>
                    <a:pt x="1312176" y="10896"/>
                  </a:lnTo>
                  <a:lnTo>
                    <a:pt x="1229410" y="10896"/>
                  </a:lnTo>
                  <a:lnTo>
                    <a:pt x="1229410" y="24688"/>
                  </a:lnTo>
                  <a:lnTo>
                    <a:pt x="1296822" y="24688"/>
                  </a:lnTo>
                  <a:lnTo>
                    <a:pt x="1296822" y="58508"/>
                  </a:lnTo>
                  <a:lnTo>
                    <a:pt x="1229410" y="58508"/>
                  </a:lnTo>
                  <a:lnTo>
                    <a:pt x="1229410" y="119481"/>
                  </a:lnTo>
                  <a:lnTo>
                    <a:pt x="1288783" y="119011"/>
                  </a:lnTo>
                  <a:lnTo>
                    <a:pt x="1332941" y="116433"/>
                  </a:lnTo>
                  <a:lnTo>
                    <a:pt x="1339761" y="115697"/>
                  </a:lnTo>
                  <a:close/>
                </a:path>
                <a:path w="2244725" h="518795">
                  <a:moveTo>
                    <a:pt x="1385608" y="0"/>
                  </a:moveTo>
                  <a:lnTo>
                    <a:pt x="1370253" y="0"/>
                  </a:lnTo>
                  <a:lnTo>
                    <a:pt x="1370253" y="30251"/>
                  </a:lnTo>
                  <a:lnTo>
                    <a:pt x="1327746" y="30251"/>
                  </a:lnTo>
                  <a:lnTo>
                    <a:pt x="1327746" y="43827"/>
                  </a:lnTo>
                  <a:lnTo>
                    <a:pt x="1370253" y="43827"/>
                  </a:lnTo>
                  <a:lnTo>
                    <a:pt x="1370253" y="68529"/>
                  </a:lnTo>
                  <a:lnTo>
                    <a:pt x="1327746" y="68529"/>
                  </a:lnTo>
                  <a:lnTo>
                    <a:pt x="1327746" y="82092"/>
                  </a:lnTo>
                  <a:lnTo>
                    <a:pt x="1370253" y="82092"/>
                  </a:lnTo>
                  <a:lnTo>
                    <a:pt x="1370253" y="146405"/>
                  </a:lnTo>
                  <a:lnTo>
                    <a:pt x="1385608" y="146405"/>
                  </a:lnTo>
                  <a:lnTo>
                    <a:pt x="1385608" y="0"/>
                  </a:lnTo>
                  <a:close/>
                </a:path>
                <a:path w="2244725" h="518795">
                  <a:moveTo>
                    <a:pt x="1390726" y="187337"/>
                  </a:moveTo>
                  <a:lnTo>
                    <a:pt x="1276794" y="187337"/>
                  </a:lnTo>
                  <a:lnTo>
                    <a:pt x="1276794" y="140614"/>
                  </a:lnTo>
                  <a:lnTo>
                    <a:pt x="1260995" y="140614"/>
                  </a:lnTo>
                  <a:lnTo>
                    <a:pt x="1260995" y="201142"/>
                  </a:lnTo>
                  <a:lnTo>
                    <a:pt x="1390726" y="201142"/>
                  </a:lnTo>
                  <a:lnTo>
                    <a:pt x="1390726" y="187337"/>
                  </a:lnTo>
                  <a:close/>
                </a:path>
                <a:path w="2244725" h="518795">
                  <a:moveTo>
                    <a:pt x="1534007" y="470585"/>
                  </a:moveTo>
                  <a:lnTo>
                    <a:pt x="1448346" y="470585"/>
                  </a:lnTo>
                  <a:lnTo>
                    <a:pt x="1448346" y="426529"/>
                  </a:lnTo>
                  <a:lnTo>
                    <a:pt x="1506423" y="426529"/>
                  </a:lnTo>
                  <a:lnTo>
                    <a:pt x="1506423" y="413410"/>
                  </a:lnTo>
                  <a:lnTo>
                    <a:pt x="1506423" y="375132"/>
                  </a:lnTo>
                  <a:lnTo>
                    <a:pt x="1506423" y="361569"/>
                  </a:lnTo>
                  <a:lnTo>
                    <a:pt x="1506423" y="325069"/>
                  </a:lnTo>
                  <a:lnTo>
                    <a:pt x="1491068" y="325069"/>
                  </a:lnTo>
                  <a:lnTo>
                    <a:pt x="1491068" y="361569"/>
                  </a:lnTo>
                  <a:lnTo>
                    <a:pt x="1491068" y="375132"/>
                  </a:lnTo>
                  <a:lnTo>
                    <a:pt x="1491068" y="413410"/>
                  </a:lnTo>
                  <a:lnTo>
                    <a:pt x="1390053" y="413410"/>
                  </a:lnTo>
                  <a:lnTo>
                    <a:pt x="1390053" y="375132"/>
                  </a:lnTo>
                  <a:lnTo>
                    <a:pt x="1491068" y="375132"/>
                  </a:lnTo>
                  <a:lnTo>
                    <a:pt x="1491068" y="361569"/>
                  </a:lnTo>
                  <a:lnTo>
                    <a:pt x="1390053" y="361569"/>
                  </a:lnTo>
                  <a:lnTo>
                    <a:pt x="1390053" y="325069"/>
                  </a:lnTo>
                  <a:lnTo>
                    <a:pt x="1374698" y="325069"/>
                  </a:lnTo>
                  <a:lnTo>
                    <a:pt x="1374698" y="426529"/>
                  </a:lnTo>
                  <a:lnTo>
                    <a:pt x="1432775" y="426529"/>
                  </a:lnTo>
                  <a:lnTo>
                    <a:pt x="1432775" y="470585"/>
                  </a:lnTo>
                  <a:lnTo>
                    <a:pt x="1347114" y="470585"/>
                  </a:lnTo>
                  <a:lnTo>
                    <a:pt x="1347114" y="484162"/>
                  </a:lnTo>
                  <a:lnTo>
                    <a:pt x="1534007" y="484162"/>
                  </a:lnTo>
                  <a:lnTo>
                    <a:pt x="1534007" y="470585"/>
                  </a:lnTo>
                  <a:close/>
                </a:path>
                <a:path w="2244725" h="518795">
                  <a:moveTo>
                    <a:pt x="1654606" y="161086"/>
                  </a:moveTo>
                  <a:lnTo>
                    <a:pt x="1568945" y="161086"/>
                  </a:lnTo>
                  <a:lnTo>
                    <a:pt x="1568945" y="117030"/>
                  </a:lnTo>
                  <a:lnTo>
                    <a:pt x="1627022" y="117030"/>
                  </a:lnTo>
                  <a:lnTo>
                    <a:pt x="1627022" y="103898"/>
                  </a:lnTo>
                  <a:lnTo>
                    <a:pt x="1627022" y="65633"/>
                  </a:lnTo>
                  <a:lnTo>
                    <a:pt x="1627022" y="52057"/>
                  </a:lnTo>
                  <a:lnTo>
                    <a:pt x="1627022" y="15570"/>
                  </a:lnTo>
                  <a:lnTo>
                    <a:pt x="1611668" y="15570"/>
                  </a:lnTo>
                  <a:lnTo>
                    <a:pt x="1611668" y="52057"/>
                  </a:lnTo>
                  <a:lnTo>
                    <a:pt x="1611668" y="65633"/>
                  </a:lnTo>
                  <a:lnTo>
                    <a:pt x="1611668" y="103898"/>
                  </a:lnTo>
                  <a:lnTo>
                    <a:pt x="1510652" y="103898"/>
                  </a:lnTo>
                  <a:lnTo>
                    <a:pt x="1510652" y="65633"/>
                  </a:lnTo>
                  <a:lnTo>
                    <a:pt x="1611668" y="65633"/>
                  </a:lnTo>
                  <a:lnTo>
                    <a:pt x="1611668" y="52057"/>
                  </a:lnTo>
                  <a:lnTo>
                    <a:pt x="1510652" y="52057"/>
                  </a:lnTo>
                  <a:lnTo>
                    <a:pt x="1510652" y="15570"/>
                  </a:lnTo>
                  <a:lnTo>
                    <a:pt x="1495298" y="15570"/>
                  </a:lnTo>
                  <a:lnTo>
                    <a:pt x="1495298" y="117030"/>
                  </a:lnTo>
                  <a:lnTo>
                    <a:pt x="1553375" y="117030"/>
                  </a:lnTo>
                  <a:lnTo>
                    <a:pt x="1553375" y="161086"/>
                  </a:lnTo>
                  <a:lnTo>
                    <a:pt x="1467700" y="161086"/>
                  </a:lnTo>
                  <a:lnTo>
                    <a:pt x="1467700" y="174663"/>
                  </a:lnTo>
                  <a:lnTo>
                    <a:pt x="1654606" y="174663"/>
                  </a:lnTo>
                  <a:lnTo>
                    <a:pt x="1654606" y="161086"/>
                  </a:lnTo>
                  <a:close/>
                </a:path>
                <a:path w="2244725" h="518795">
                  <a:moveTo>
                    <a:pt x="1670634" y="408952"/>
                  </a:moveTo>
                  <a:lnTo>
                    <a:pt x="1638363" y="385152"/>
                  </a:lnTo>
                  <a:lnTo>
                    <a:pt x="1622348" y="335978"/>
                  </a:lnTo>
                  <a:lnTo>
                    <a:pt x="1665960" y="335978"/>
                  </a:lnTo>
                  <a:lnTo>
                    <a:pt x="1665960" y="322402"/>
                  </a:lnTo>
                  <a:lnTo>
                    <a:pt x="1560715" y="322402"/>
                  </a:lnTo>
                  <a:lnTo>
                    <a:pt x="1560715" y="335978"/>
                  </a:lnTo>
                  <a:lnTo>
                    <a:pt x="1606550" y="335978"/>
                  </a:lnTo>
                  <a:lnTo>
                    <a:pt x="1606550" y="357187"/>
                  </a:lnTo>
                  <a:lnTo>
                    <a:pt x="1581632" y="395351"/>
                  </a:lnTo>
                  <a:lnTo>
                    <a:pt x="1554924" y="415632"/>
                  </a:lnTo>
                  <a:lnTo>
                    <a:pt x="1564500" y="426758"/>
                  </a:lnTo>
                  <a:lnTo>
                    <a:pt x="1595716" y="402285"/>
                  </a:lnTo>
                  <a:lnTo>
                    <a:pt x="1597647" y="400507"/>
                  </a:lnTo>
                  <a:lnTo>
                    <a:pt x="1602397" y="396354"/>
                  </a:lnTo>
                  <a:lnTo>
                    <a:pt x="1606359" y="392569"/>
                  </a:lnTo>
                  <a:lnTo>
                    <a:pt x="1612747" y="385737"/>
                  </a:lnTo>
                  <a:lnTo>
                    <a:pt x="1614563" y="383222"/>
                  </a:lnTo>
                  <a:lnTo>
                    <a:pt x="1615008" y="381584"/>
                  </a:lnTo>
                  <a:lnTo>
                    <a:pt x="1615224" y="381584"/>
                  </a:lnTo>
                  <a:lnTo>
                    <a:pt x="1652422" y="413588"/>
                  </a:lnTo>
                  <a:lnTo>
                    <a:pt x="1661502" y="420077"/>
                  </a:lnTo>
                  <a:lnTo>
                    <a:pt x="1670634" y="408952"/>
                  </a:lnTo>
                  <a:close/>
                </a:path>
                <a:path w="2244725" h="518795">
                  <a:moveTo>
                    <a:pt x="1718691" y="309499"/>
                  </a:moveTo>
                  <a:lnTo>
                    <a:pt x="1703120" y="309499"/>
                  </a:lnTo>
                  <a:lnTo>
                    <a:pt x="1703120" y="361569"/>
                  </a:lnTo>
                  <a:lnTo>
                    <a:pt x="1660613" y="361569"/>
                  </a:lnTo>
                  <a:lnTo>
                    <a:pt x="1660613" y="375361"/>
                  </a:lnTo>
                  <a:lnTo>
                    <a:pt x="1703120" y="375361"/>
                  </a:lnTo>
                  <a:lnTo>
                    <a:pt x="1703120" y="429425"/>
                  </a:lnTo>
                  <a:lnTo>
                    <a:pt x="1718691" y="429425"/>
                  </a:lnTo>
                  <a:lnTo>
                    <a:pt x="1718691" y="309499"/>
                  </a:lnTo>
                  <a:close/>
                </a:path>
                <a:path w="2244725" h="518795">
                  <a:moveTo>
                    <a:pt x="1719808" y="486168"/>
                  </a:moveTo>
                  <a:lnTo>
                    <a:pt x="1719757" y="465772"/>
                  </a:lnTo>
                  <a:lnTo>
                    <a:pt x="1718170" y="460692"/>
                  </a:lnTo>
                  <a:lnTo>
                    <a:pt x="1711642" y="451345"/>
                  </a:lnTo>
                  <a:lnTo>
                    <a:pt x="1707273" y="447446"/>
                  </a:lnTo>
                  <a:lnTo>
                    <a:pt x="1704670" y="445922"/>
                  </a:lnTo>
                  <a:lnTo>
                    <a:pt x="1704670" y="468363"/>
                  </a:lnTo>
                  <a:lnTo>
                    <a:pt x="1704670" y="483946"/>
                  </a:lnTo>
                  <a:lnTo>
                    <a:pt x="1669846" y="504304"/>
                  </a:lnTo>
                  <a:lnTo>
                    <a:pt x="1664106" y="504850"/>
                  </a:lnTo>
                  <a:lnTo>
                    <a:pt x="1652231" y="504850"/>
                  </a:lnTo>
                  <a:lnTo>
                    <a:pt x="1612963" y="487464"/>
                  </a:lnTo>
                  <a:lnTo>
                    <a:pt x="1611668" y="483946"/>
                  </a:lnTo>
                  <a:lnTo>
                    <a:pt x="1611668" y="468363"/>
                  </a:lnTo>
                  <a:lnTo>
                    <a:pt x="1646491" y="448005"/>
                  </a:lnTo>
                  <a:lnTo>
                    <a:pt x="1652231" y="447446"/>
                  </a:lnTo>
                  <a:lnTo>
                    <a:pt x="1664106" y="447446"/>
                  </a:lnTo>
                  <a:lnTo>
                    <a:pt x="1703374" y="464845"/>
                  </a:lnTo>
                  <a:lnTo>
                    <a:pt x="1704670" y="468363"/>
                  </a:lnTo>
                  <a:lnTo>
                    <a:pt x="1704670" y="445922"/>
                  </a:lnTo>
                  <a:lnTo>
                    <a:pt x="1695919" y="440855"/>
                  </a:lnTo>
                  <a:lnTo>
                    <a:pt x="1689354" y="438365"/>
                  </a:lnTo>
                  <a:lnTo>
                    <a:pt x="1674380" y="434949"/>
                  </a:lnTo>
                  <a:lnTo>
                    <a:pt x="1666481" y="434098"/>
                  </a:lnTo>
                  <a:lnTo>
                    <a:pt x="1649857" y="434098"/>
                  </a:lnTo>
                  <a:lnTo>
                    <a:pt x="1609140" y="447154"/>
                  </a:lnTo>
                  <a:lnTo>
                    <a:pt x="1596529" y="465772"/>
                  </a:lnTo>
                  <a:lnTo>
                    <a:pt x="1596529" y="486168"/>
                  </a:lnTo>
                  <a:lnTo>
                    <a:pt x="1626984" y="513753"/>
                  </a:lnTo>
                  <a:lnTo>
                    <a:pt x="1649857" y="518210"/>
                  </a:lnTo>
                  <a:lnTo>
                    <a:pt x="1666481" y="518210"/>
                  </a:lnTo>
                  <a:lnTo>
                    <a:pt x="1674380" y="517321"/>
                  </a:lnTo>
                  <a:lnTo>
                    <a:pt x="1689354" y="513753"/>
                  </a:lnTo>
                  <a:lnTo>
                    <a:pt x="1695919" y="511238"/>
                  </a:lnTo>
                  <a:lnTo>
                    <a:pt x="1706943" y="504850"/>
                  </a:lnTo>
                  <a:lnTo>
                    <a:pt x="1707197" y="504710"/>
                  </a:lnTo>
                  <a:lnTo>
                    <a:pt x="1711642" y="500735"/>
                  </a:lnTo>
                  <a:lnTo>
                    <a:pt x="1718170" y="491401"/>
                  </a:lnTo>
                  <a:lnTo>
                    <a:pt x="1719808" y="486168"/>
                  </a:lnTo>
                  <a:close/>
                </a:path>
                <a:path w="2244725" h="518795">
                  <a:moveTo>
                    <a:pt x="1791233" y="99453"/>
                  </a:moveTo>
                  <a:lnTo>
                    <a:pt x="1758962" y="75641"/>
                  </a:lnTo>
                  <a:lnTo>
                    <a:pt x="1742948" y="26466"/>
                  </a:lnTo>
                  <a:lnTo>
                    <a:pt x="1786559" y="26466"/>
                  </a:lnTo>
                  <a:lnTo>
                    <a:pt x="1786559" y="12903"/>
                  </a:lnTo>
                  <a:lnTo>
                    <a:pt x="1681314" y="12903"/>
                  </a:lnTo>
                  <a:lnTo>
                    <a:pt x="1681314" y="26466"/>
                  </a:lnTo>
                  <a:lnTo>
                    <a:pt x="1727149" y="26466"/>
                  </a:lnTo>
                  <a:lnTo>
                    <a:pt x="1727149" y="47688"/>
                  </a:lnTo>
                  <a:lnTo>
                    <a:pt x="1702231" y="85839"/>
                  </a:lnTo>
                  <a:lnTo>
                    <a:pt x="1675523" y="106133"/>
                  </a:lnTo>
                  <a:lnTo>
                    <a:pt x="1685086" y="117259"/>
                  </a:lnTo>
                  <a:lnTo>
                    <a:pt x="1716316" y="92773"/>
                  </a:lnTo>
                  <a:lnTo>
                    <a:pt x="1718246" y="90995"/>
                  </a:lnTo>
                  <a:lnTo>
                    <a:pt x="1722996" y="86842"/>
                  </a:lnTo>
                  <a:lnTo>
                    <a:pt x="1726958" y="83058"/>
                  </a:lnTo>
                  <a:lnTo>
                    <a:pt x="1733334" y="76238"/>
                  </a:lnTo>
                  <a:lnTo>
                    <a:pt x="1735150" y="73723"/>
                  </a:lnTo>
                  <a:lnTo>
                    <a:pt x="1735607" y="72085"/>
                  </a:lnTo>
                  <a:lnTo>
                    <a:pt x="1735823" y="72085"/>
                  </a:lnTo>
                  <a:lnTo>
                    <a:pt x="1773021" y="104089"/>
                  </a:lnTo>
                  <a:lnTo>
                    <a:pt x="1782102" y="110578"/>
                  </a:lnTo>
                  <a:lnTo>
                    <a:pt x="1791233" y="99453"/>
                  </a:lnTo>
                  <a:close/>
                </a:path>
                <a:path w="2244725" h="518795">
                  <a:moveTo>
                    <a:pt x="1839290" y="0"/>
                  </a:moveTo>
                  <a:lnTo>
                    <a:pt x="1823707" y="0"/>
                  </a:lnTo>
                  <a:lnTo>
                    <a:pt x="1823707" y="52057"/>
                  </a:lnTo>
                  <a:lnTo>
                    <a:pt x="1781213" y="52057"/>
                  </a:lnTo>
                  <a:lnTo>
                    <a:pt x="1781213" y="65862"/>
                  </a:lnTo>
                  <a:lnTo>
                    <a:pt x="1823707" y="65862"/>
                  </a:lnTo>
                  <a:lnTo>
                    <a:pt x="1823707" y="119926"/>
                  </a:lnTo>
                  <a:lnTo>
                    <a:pt x="1839290" y="119926"/>
                  </a:lnTo>
                  <a:lnTo>
                    <a:pt x="1839290" y="0"/>
                  </a:lnTo>
                  <a:close/>
                </a:path>
                <a:path w="2244725" h="518795">
                  <a:moveTo>
                    <a:pt x="1840395" y="176657"/>
                  </a:moveTo>
                  <a:lnTo>
                    <a:pt x="1840357" y="156260"/>
                  </a:lnTo>
                  <a:lnTo>
                    <a:pt x="1838769" y="151180"/>
                  </a:lnTo>
                  <a:lnTo>
                    <a:pt x="1832241" y="141846"/>
                  </a:lnTo>
                  <a:lnTo>
                    <a:pt x="1827872" y="137947"/>
                  </a:lnTo>
                  <a:lnTo>
                    <a:pt x="1825269" y="136410"/>
                  </a:lnTo>
                  <a:lnTo>
                    <a:pt x="1825269" y="158864"/>
                  </a:lnTo>
                  <a:lnTo>
                    <a:pt x="1825269" y="174434"/>
                  </a:lnTo>
                  <a:lnTo>
                    <a:pt x="1790446" y="194792"/>
                  </a:lnTo>
                  <a:lnTo>
                    <a:pt x="1784705" y="195351"/>
                  </a:lnTo>
                  <a:lnTo>
                    <a:pt x="1772831" y="195351"/>
                  </a:lnTo>
                  <a:lnTo>
                    <a:pt x="1733562" y="177965"/>
                  </a:lnTo>
                  <a:lnTo>
                    <a:pt x="1732267" y="174434"/>
                  </a:lnTo>
                  <a:lnTo>
                    <a:pt x="1732267" y="158864"/>
                  </a:lnTo>
                  <a:lnTo>
                    <a:pt x="1767090" y="138506"/>
                  </a:lnTo>
                  <a:lnTo>
                    <a:pt x="1772831" y="137947"/>
                  </a:lnTo>
                  <a:lnTo>
                    <a:pt x="1784705" y="137947"/>
                  </a:lnTo>
                  <a:lnTo>
                    <a:pt x="1823974" y="155333"/>
                  </a:lnTo>
                  <a:lnTo>
                    <a:pt x="1825269" y="158864"/>
                  </a:lnTo>
                  <a:lnTo>
                    <a:pt x="1825269" y="136410"/>
                  </a:lnTo>
                  <a:lnTo>
                    <a:pt x="1816519" y="131343"/>
                  </a:lnTo>
                  <a:lnTo>
                    <a:pt x="1809953" y="128866"/>
                  </a:lnTo>
                  <a:lnTo>
                    <a:pt x="1794967" y="125450"/>
                  </a:lnTo>
                  <a:lnTo>
                    <a:pt x="1787067" y="124599"/>
                  </a:lnTo>
                  <a:lnTo>
                    <a:pt x="1770456" y="124599"/>
                  </a:lnTo>
                  <a:lnTo>
                    <a:pt x="1729740" y="137655"/>
                  </a:lnTo>
                  <a:lnTo>
                    <a:pt x="1717128" y="156260"/>
                  </a:lnTo>
                  <a:lnTo>
                    <a:pt x="1717128" y="176657"/>
                  </a:lnTo>
                  <a:lnTo>
                    <a:pt x="1747583" y="204254"/>
                  </a:lnTo>
                  <a:lnTo>
                    <a:pt x="1770456" y="208699"/>
                  </a:lnTo>
                  <a:lnTo>
                    <a:pt x="1787067" y="208699"/>
                  </a:lnTo>
                  <a:lnTo>
                    <a:pt x="1794967" y="207810"/>
                  </a:lnTo>
                  <a:lnTo>
                    <a:pt x="1809953" y="204254"/>
                  </a:lnTo>
                  <a:lnTo>
                    <a:pt x="1816519" y="201726"/>
                  </a:lnTo>
                  <a:lnTo>
                    <a:pt x="1827530" y="195351"/>
                  </a:lnTo>
                  <a:lnTo>
                    <a:pt x="1827796" y="195199"/>
                  </a:lnTo>
                  <a:lnTo>
                    <a:pt x="1832241" y="191236"/>
                  </a:lnTo>
                  <a:lnTo>
                    <a:pt x="1838769" y="181889"/>
                  </a:lnTo>
                  <a:lnTo>
                    <a:pt x="1840395" y="176657"/>
                  </a:lnTo>
                  <a:close/>
                </a:path>
                <a:path w="2244725" h="518795">
                  <a:moveTo>
                    <a:pt x="1855749" y="414070"/>
                  </a:moveTo>
                  <a:lnTo>
                    <a:pt x="1854771" y="402501"/>
                  </a:lnTo>
                  <a:lnTo>
                    <a:pt x="1854644" y="400951"/>
                  </a:lnTo>
                  <a:lnTo>
                    <a:pt x="1846999" y="401497"/>
                  </a:lnTo>
                  <a:lnTo>
                    <a:pt x="1839582" y="401942"/>
                  </a:lnTo>
                  <a:lnTo>
                    <a:pt x="1835950" y="402209"/>
                  </a:lnTo>
                  <a:lnTo>
                    <a:pt x="1832394" y="402501"/>
                  </a:lnTo>
                  <a:lnTo>
                    <a:pt x="1832394" y="336194"/>
                  </a:lnTo>
                  <a:lnTo>
                    <a:pt x="1851075" y="336194"/>
                  </a:lnTo>
                  <a:lnTo>
                    <a:pt x="1851075" y="322846"/>
                  </a:lnTo>
                  <a:lnTo>
                    <a:pt x="1817255" y="322846"/>
                  </a:lnTo>
                  <a:lnTo>
                    <a:pt x="1817255" y="336194"/>
                  </a:lnTo>
                  <a:lnTo>
                    <a:pt x="1817255" y="402945"/>
                  </a:lnTo>
                  <a:lnTo>
                    <a:pt x="1809889" y="403237"/>
                  </a:lnTo>
                  <a:lnTo>
                    <a:pt x="1802460" y="403453"/>
                  </a:lnTo>
                  <a:lnTo>
                    <a:pt x="1794979" y="403580"/>
                  </a:lnTo>
                  <a:lnTo>
                    <a:pt x="1787448" y="403593"/>
                  </a:lnTo>
                  <a:lnTo>
                    <a:pt x="1787448" y="336194"/>
                  </a:lnTo>
                  <a:lnTo>
                    <a:pt x="1817255" y="336194"/>
                  </a:lnTo>
                  <a:lnTo>
                    <a:pt x="1817255" y="322846"/>
                  </a:lnTo>
                  <a:lnTo>
                    <a:pt x="1754289" y="322846"/>
                  </a:lnTo>
                  <a:lnTo>
                    <a:pt x="1754289" y="336194"/>
                  </a:lnTo>
                  <a:lnTo>
                    <a:pt x="1772310" y="336194"/>
                  </a:lnTo>
                  <a:lnTo>
                    <a:pt x="1772310" y="403606"/>
                  </a:lnTo>
                  <a:lnTo>
                    <a:pt x="1753628" y="403618"/>
                  </a:lnTo>
                  <a:lnTo>
                    <a:pt x="1753628" y="416966"/>
                  </a:lnTo>
                  <a:lnTo>
                    <a:pt x="1804581" y="416636"/>
                  </a:lnTo>
                  <a:lnTo>
                    <a:pt x="1816950" y="416344"/>
                  </a:lnTo>
                  <a:lnTo>
                    <a:pt x="1829612" y="415823"/>
                  </a:lnTo>
                  <a:lnTo>
                    <a:pt x="1842541" y="415074"/>
                  </a:lnTo>
                  <a:lnTo>
                    <a:pt x="1855749" y="414070"/>
                  </a:lnTo>
                  <a:close/>
                </a:path>
                <a:path w="2244725" h="518795">
                  <a:moveTo>
                    <a:pt x="1924507" y="441223"/>
                  </a:moveTo>
                  <a:lnTo>
                    <a:pt x="1792122" y="441223"/>
                  </a:lnTo>
                  <a:lnTo>
                    <a:pt x="1792122" y="455015"/>
                  </a:lnTo>
                  <a:lnTo>
                    <a:pt x="1908937" y="455015"/>
                  </a:lnTo>
                  <a:lnTo>
                    <a:pt x="1908937" y="514426"/>
                  </a:lnTo>
                  <a:lnTo>
                    <a:pt x="1924507" y="514426"/>
                  </a:lnTo>
                  <a:lnTo>
                    <a:pt x="1924507" y="441223"/>
                  </a:lnTo>
                  <a:close/>
                </a:path>
                <a:path w="2244725" h="518795">
                  <a:moveTo>
                    <a:pt x="1924507" y="309499"/>
                  </a:moveTo>
                  <a:lnTo>
                    <a:pt x="1909152" y="309499"/>
                  </a:lnTo>
                  <a:lnTo>
                    <a:pt x="1909152" y="360006"/>
                  </a:lnTo>
                  <a:lnTo>
                    <a:pt x="1882902" y="360006"/>
                  </a:lnTo>
                  <a:lnTo>
                    <a:pt x="1882902" y="312166"/>
                  </a:lnTo>
                  <a:lnTo>
                    <a:pt x="1867547" y="312166"/>
                  </a:lnTo>
                  <a:lnTo>
                    <a:pt x="1867547" y="428536"/>
                  </a:lnTo>
                  <a:lnTo>
                    <a:pt x="1882902" y="428536"/>
                  </a:lnTo>
                  <a:lnTo>
                    <a:pt x="1882902" y="374027"/>
                  </a:lnTo>
                  <a:lnTo>
                    <a:pt x="1909152" y="374027"/>
                  </a:lnTo>
                  <a:lnTo>
                    <a:pt x="1909152" y="428980"/>
                  </a:lnTo>
                  <a:lnTo>
                    <a:pt x="1924507" y="428980"/>
                  </a:lnTo>
                  <a:lnTo>
                    <a:pt x="1924507" y="374027"/>
                  </a:lnTo>
                  <a:lnTo>
                    <a:pt x="1924507" y="360006"/>
                  </a:lnTo>
                  <a:lnTo>
                    <a:pt x="1924507" y="309499"/>
                  </a:lnTo>
                  <a:close/>
                </a:path>
                <a:path w="2244725" h="518795">
                  <a:moveTo>
                    <a:pt x="1976348" y="104571"/>
                  </a:moveTo>
                  <a:lnTo>
                    <a:pt x="1975370" y="93002"/>
                  </a:lnTo>
                  <a:lnTo>
                    <a:pt x="1975243" y="91440"/>
                  </a:lnTo>
                  <a:lnTo>
                    <a:pt x="1967598" y="91998"/>
                  </a:lnTo>
                  <a:lnTo>
                    <a:pt x="1960181" y="92443"/>
                  </a:lnTo>
                  <a:lnTo>
                    <a:pt x="1956549" y="92710"/>
                  </a:lnTo>
                  <a:lnTo>
                    <a:pt x="1952993" y="93002"/>
                  </a:lnTo>
                  <a:lnTo>
                    <a:pt x="1952993" y="26695"/>
                  </a:lnTo>
                  <a:lnTo>
                    <a:pt x="1971675" y="26695"/>
                  </a:lnTo>
                  <a:lnTo>
                    <a:pt x="1971675" y="13347"/>
                  </a:lnTo>
                  <a:lnTo>
                    <a:pt x="1937854" y="13347"/>
                  </a:lnTo>
                  <a:lnTo>
                    <a:pt x="1937854" y="26695"/>
                  </a:lnTo>
                  <a:lnTo>
                    <a:pt x="1937854" y="93446"/>
                  </a:lnTo>
                  <a:lnTo>
                    <a:pt x="1930488" y="93738"/>
                  </a:lnTo>
                  <a:lnTo>
                    <a:pt x="1923059" y="93941"/>
                  </a:lnTo>
                  <a:lnTo>
                    <a:pt x="1915579" y="94068"/>
                  </a:lnTo>
                  <a:lnTo>
                    <a:pt x="1908048" y="94081"/>
                  </a:lnTo>
                  <a:lnTo>
                    <a:pt x="1908048" y="26695"/>
                  </a:lnTo>
                  <a:lnTo>
                    <a:pt x="1937854" y="26695"/>
                  </a:lnTo>
                  <a:lnTo>
                    <a:pt x="1937854" y="13347"/>
                  </a:lnTo>
                  <a:lnTo>
                    <a:pt x="1874888" y="13347"/>
                  </a:lnTo>
                  <a:lnTo>
                    <a:pt x="1874888" y="26695"/>
                  </a:lnTo>
                  <a:lnTo>
                    <a:pt x="1892909" y="26695"/>
                  </a:lnTo>
                  <a:lnTo>
                    <a:pt x="1892909" y="94107"/>
                  </a:lnTo>
                  <a:lnTo>
                    <a:pt x="1874215" y="94119"/>
                  </a:lnTo>
                  <a:lnTo>
                    <a:pt x="1874215" y="107467"/>
                  </a:lnTo>
                  <a:lnTo>
                    <a:pt x="1925180" y="107124"/>
                  </a:lnTo>
                  <a:lnTo>
                    <a:pt x="1937550" y="106845"/>
                  </a:lnTo>
                  <a:lnTo>
                    <a:pt x="1950212" y="106324"/>
                  </a:lnTo>
                  <a:lnTo>
                    <a:pt x="1963140" y="105562"/>
                  </a:lnTo>
                  <a:lnTo>
                    <a:pt x="1976348" y="104571"/>
                  </a:lnTo>
                  <a:close/>
                </a:path>
                <a:path w="2244725" h="518795">
                  <a:moveTo>
                    <a:pt x="2045106" y="131711"/>
                  </a:moveTo>
                  <a:lnTo>
                    <a:pt x="1912708" y="131711"/>
                  </a:lnTo>
                  <a:lnTo>
                    <a:pt x="1912708" y="145516"/>
                  </a:lnTo>
                  <a:lnTo>
                    <a:pt x="2029523" y="145516"/>
                  </a:lnTo>
                  <a:lnTo>
                    <a:pt x="2029523" y="204927"/>
                  </a:lnTo>
                  <a:lnTo>
                    <a:pt x="2045106" y="204927"/>
                  </a:lnTo>
                  <a:lnTo>
                    <a:pt x="2045106" y="131711"/>
                  </a:lnTo>
                  <a:close/>
                </a:path>
                <a:path w="2244725" h="518795">
                  <a:moveTo>
                    <a:pt x="2045106" y="0"/>
                  </a:moveTo>
                  <a:lnTo>
                    <a:pt x="2029752" y="0"/>
                  </a:lnTo>
                  <a:lnTo>
                    <a:pt x="2029752" y="50507"/>
                  </a:lnTo>
                  <a:lnTo>
                    <a:pt x="2003501" y="50507"/>
                  </a:lnTo>
                  <a:lnTo>
                    <a:pt x="2003501" y="2667"/>
                  </a:lnTo>
                  <a:lnTo>
                    <a:pt x="1988146" y="2667"/>
                  </a:lnTo>
                  <a:lnTo>
                    <a:pt x="1988146" y="119037"/>
                  </a:lnTo>
                  <a:lnTo>
                    <a:pt x="2003501" y="119037"/>
                  </a:lnTo>
                  <a:lnTo>
                    <a:pt x="2003501" y="64516"/>
                  </a:lnTo>
                  <a:lnTo>
                    <a:pt x="2029752" y="64516"/>
                  </a:lnTo>
                  <a:lnTo>
                    <a:pt x="2029752" y="119481"/>
                  </a:lnTo>
                  <a:lnTo>
                    <a:pt x="2045106" y="119481"/>
                  </a:lnTo>
                  <a:lnTo>
                    <a:pt x="2045106" y="64516"/>
                  </a:lnTo>
                  <a:lnTo>
                    <a:pt x="2045106" y="50507"/>
                  </a:lnTo>
                  <a:lnTo>
                    <a:pt x="2045106" y="0"/>
                  </a:lnTo>
                  <a:close/>
                </a:path>
                <a:path w="2244725" h="518795">
                  <a:moveTo>
                    <a:pt x="2082711" y="455904"/>
                  </a:moveTo>
                  <a:lnTo>
                    <a:pt x="2081517" y="446557"/>
                  </a:lnTo>
                  <a:lnTo>
                    <a:pt x="2080933" y="441883"/>
                  </a:lnTo>
                  <a:lnTo>
                    <a:pt x="2071979" y="443115"/>
                  </a:lnTo>
                  <a:lnTo>
                    <a:pt x="2029421" y="446316"/>
                  </a:lnTo>
                  <a:lnTo>
                    <a:pt x="2013508" y="446557"/>
                  </a:lnTo>
                  <a:lnTo>
                    <a:pt x="1985022" y="446557"/>
                  </a:lnTo>
                  <a:lnTo>
                    <a:pt x="1985022" y="398945"/>
                  </a:lnTo>
                  <a:lnTo>
                    <a:pt x="2054225" y="398945"/>
                  </a:lnTo>
                  <a:lnTo>
                    <a:pt x="2054225" y="384924"/>
                  </a:lnTo>
                  <a:lnTo>
                    <a:pt x="1985022" y="384924"/>
                  </a:lnTo>
                  <a:lnTo>
                    <a:pt x="1985022" y="339979"/>
                  </a:lnTo>
                  <a:lnTo>
                    <a:pt x="2062010" y="339979"/>
                  </a:lnTo>
                  <a:lnTo>
                    <a:pt x="2062010" y="325958"/>
                  </a:lnTo>
                  <a:lnTo>
                    <a:pt x="1969223" y="325958"/>
                  </a:lnTo>
                  <a:lnTo>
                    <a:pt x="1969223" y="460806"/>
                  </a:lnTo>
                  <a:lnTo>
                    <a:pt x="2009508" y="460806"/>
                  </a:lnTo>
                  <a:lnTo>
                    <a:pt x="2018461" y="460743"/>
                  </a:lnTo>
                  <a:lnTo>
                    <a:pt x="2064512" y="458330"/>
                  </a:lnTo>
                  <a:lnTo>
                    <a:pt x="2073656" y="457238"/>
                  </a:lnTo>
                  <a:lnTo>
                    <a:pt x="2082711" y="455904"/>
                  </a:lnTo>
                  <a:close/>
                </a:path>
                <a:path w="2244725" h="518795">
                  <a:moveTo>
                    <a:pt x="2124087" y="309499"/>
                  </a:moveTo>
                  <a:lnTo>
                    <a:pt x="2108517" y="309499"/>
                  </a:lnTo>
                  <a:lnTo>
                    <a:pt x="2108517" y="384263"/>
                  </a:lnTo>
                  <a:lnTo>
                    <a:pt x="2067356" y="384263"/>
                  </a:lnTo>
                  <a:lnTo>
                    <a:pt x="2067356" y="398500"/>
                  </a:lnTo>
                  <a:lnTo>
                    <a:pt x="2108517" y="398500"/>
                  </a:lnTo>
                  <a:lnTo>
                    <a:pt x="2108517" y="512864"/>
                  </a:lnTo>
                  <a:lnTo>
                    <a:pt x="2124087" y="512864"/>
                  </a:lnTo>
                  <a:lnTo>
                    <a:pt x="2124087" y="309499"/>
                  </a:lnTo>
                  <a:close/>
                </a:path>
                <a:path w="2244725" h="518795">
                  <a:moveTo>
                    <a:pt x="2203310" y="146405"/>
                  </a:moveTo>
                  <a:lnTo>
                    <a:pt x="2202116" y="137058"/>
                  </a:lnTo>
                  <a:lnTo>
                    <a:pt x="2201519" y="132384"/>
                  </a:lnTo>
                  <a:lnTo>
                    <a:pt x="2192578" y="133616"/>
                  </a:lnTo>
                  <a:lnTo>
                    <a:pt x="2150008" y="136804"/>
                  </a:lnTo>
                  <a:lnTo>
                    <a:pt x="2134108" y="137058"/>
                  </a:lnTo>
                  <a:lnTo>
                    <a:pt x="2105622" y="137058"/>
                  </a:lnTo>
                  <a:lnTo>
                    <a:pt x="2105622" y="89446"/>
                  </a:lnTo>
                  <a:lnTo>
                    <a:pt x="2174824" y="89446"/>
                  </a:lnTo>
                  <a:lnTo>
                    <a:pt x="2174824" y="75425"/>
                  </a:lnTo>
                  <a:lnTo>
                    <a:pt x="2105622" y="75425"/>
                  </a:lnTo>
                  <a:lnTo>
                    <a:pt x="2105622" y="30480"/>
                  </a:lnTo>
                  <a:lnTo>
                    <a:pt x="2182609" y="30480"/>
                  </a:lnTo>
                  <a:lnTo>
                    <a:pt x="2182609" y="16459"/>
                  </a:lnTo>
                  <a:lnTo>
                    <a:pt x="2089823" y="16459"/>
                  </a:lnTo>
                  <a:lnTo>
                    <a:pt x="2089823" y="151295"/>
                  </a:lnTo>
                  <a:lnTo>
                    <a:pt x="2130094" y="151295"/>
                  </a:lnTo>
                  <a:lnTo>
                    <a:pt x="2139061" y="151231"/>
                  </a:lnTo>
                  <a:lnTo>
                    <a:pt x="2185111" y="148818"/>
                  </a:lnTo>
                  <a:lnTo>
                    <a:pt x="2194255" y="147726"/>
                  </a:lnTo>
                  <a:lnTo>
                    <a:pt x="2203310" y="146405"/>
                  </a:lnTo>
                  <a:close/>
                </a:path>
                <a:path w="2244725" h="518795">
                  <a:moveTo>
                    <a:pt x="2244687" y="0"/>
                  </a:moveTo>
                  <a:lnTo>
                    <a:pt x="2229116" y="0"/>
                  </a:lnTo>
                  <a:lnTo>
                    <a:pt x="2229116" y="74752"/>
                  </a:lnTo>
                  <a:lnTo>
                    <a:pt x="2187956" y="74752"/>
                  </a:lnTo>
                  <a:lnTo>
                    <a:pt x="2187956" y="89001"/>
                  </a:lnTo>
                  <a:lnTo>
                    <a:pt x="2229116" y="89001"/>
                  </a:lnTo>
                  <a:lnTo>
                    <a:pt x="2229116" y="203365"/>
                  </a:lnTo>
                  <a:lnTo>
                    <a:pt x="2244687" y="203365"/>
                  </a:lnTo>
                  <a:lnTo>
                    <a:pt x="22446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07692" y="5586983"/>
              <a:ext cx="1277111" cy="15697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453929" y="5569274"/>
              <a:ext cx="1230630" cy="208915"/>
            </a:xfrm>
            <a:custGeom>
              <a:avLst/>
              <a:gdLst/>
              <a:ahLst/>
              <a:cxnLst/>
              <a:rect l="l" t="t" r="r" b="b"/>
              <a:pathLst>
                <a:path w="1230630" h="208914">
                  <a:moveTo>
                    <a:pt x="160870" y="150857"/>
                  </a:moveTo>
                  <a:lnTo>
                    <a:pt x="145295" y="150857"/>
                  </a:lnTo>
                  <a:lnTo>
                    <a:pt x="145295" y="0"/>
                  </a:lnTo>
                  <a:lnTo>
                    <a:pt x="160870" y="0"/>
                  </a:lnTo>
                  <a:lnTo>
                    <a:pt x="160870" y="64081"/>
                  </a:lnTo>
                  <a:lnTo>
                    <a:pt x="191353" y="64081"/>
                  </a:lnTo>
                  <a:lnTo>
                    <a:pt x="191353" y="78098"/>
                  </a:lnTo>
                  <a:lnTo>
                    <a:pt x="160870" y="78098"/>
                  </a:lnTo>
                  <a:lnTo>
                    <a:pt x="160870" y="150857"/>
                  </a:lnTo>
                  <a:close/>
                </a:path>
                <a:path w="1230630" h="208914">
                  <a:moveTo>
                    <a:pt x="107246" y="82771"/>
                  </a:moveTo>
                  <a:lnTo>
                    <a:pt x="91671" y="80768"/>
                  </a:lnTo>
                  <a:lnTo>
                    <a:pt x="93303" y="73055"/>
                  </a:lnTo>
                  <a:lnTo>
                    <a:pt x="94601" y="65304"/>
                  </a:lnTo>
                  <a:lnTo>
                    <a:pt x="96529" y="49729"/>
                  </a:lnTo>
                  <a:lnTo>
                    <a:pt x="97011" y="41830"/>
                  </a:lnTo>
                  <a:lnTo>
                    <a:pt x="97011" y="24475"/>
                  </a:lnTo>
                  <a:lnTo>
                    <a:pt x="13572" y="24475"/>
                  </a:lnTo>
                  <a:lnTo>
                    <a:pt x="13572" y="10680"/>
                  </a:lnTo>
                  <a:lnTo>
                    <a:pt x="112587" y="10680"/>
                  </a:lnTo>
                  <a:lnTo>
                    <a:pt x="112489" y="38194"/>
                  </a:lnTo>
                  <a:lnTo>
                    <a:pt x="108730" y="76689"/>
                  </a:lnTo>
                  <a:lnTo>
                    <a:pt x="107246" y="82771"/>
                  </a:lnTo>
                  <a:close/>
                </a:path>
                <a:path w="1230630" h="208914">
                  <a:moveTo>
                    <a:pt x="130172" y="104354"/>
                  </a:moveTo>
                  <a:lnTo>
                    <a:pt x="30668" y="104354"/>
                  </a:lnTo>
                  <a:lnTo>
                    <a:pt x="37529" y="104280"/>
                  </a:lnTo>
                  <a:lnTo>
                    <a:pt x="44055" y="104131"/>
                  </a:lnTo>
                  <a:lnTo>
                    <a:pt x="44055" y="58741"/>
                  </a:lnTo>
                  <a:lnTo>
                    <a:pt x="59631" y="58741"/>
                  </a:lnTo>
                  <a:lnTo>
                    <a:pt x="59631" y="103909"/>
                  </a:lnTo>
                  <a:lnTo>
                    <a:pt x="130127" y="103909"/>
                  </a:lnTo>
                  <a:lnTo>
                    <a:pt x="130172" y="104354"/>
                  </a:lnTo>
                  <a:close/>
                </a:path>
                <a:path w="1230630" h="208914">
                  <a:moveTo>
                    <a:pt x="130127" y="103909"/>
                  </a:moveTo>
                  <a:lnTo>
                    <a:pt x="59631" y="103909"/>
                  </a:lnTo>
                  <a:lnTo>
                    <a:pt x="67492" y="103761"/>
                  </a:lnTo>
                  <a:lnTo>
                    <a:pt x="87740" y="103130"/>
                  </a:lnTo>
                  <a:lnTo>
                    <a:pt x="93785" y="102833"/>
                  </a:lnTo>
                  <a:lnTo>
                    <a:pt x="104910" y="102092"/>
                  </a:lnTo>
                  <a:lnTo>
                    <a:pt x="110176" y="101684"/>
                  </a:lnTo>
                  <a:lnTo>
                    <a:pt x="129719" y="99904"/>
                  </a:lnTo>
                  <a:lnTo>
                    <a:pt x="130127" y="103909"/>
                  </a:lnTo>
                  <a:close/>
                </a:path>
                <a:path w="1230630" h="208914">
                  <a:moveTo>
                    <a:pt x="0" y="118149"/>
                  </a:moveTo>
                  <a:lnTo>
                    <a:pt x="0" y="104354"/>
                  </a:lnTo>
                  <a:lnTo>
                    <a:pt x="130172" y="104354"/>
                  </a:lnTo>
                  <a:lnTo>
                    <a:pt x="131054" y="113032"/>
                  </a:lnTo>
                  <a:lnTo>
                    <a:pt x="124231" y="113922"/>
                  </a:lnTo>
                  <a:lnTo>
                    <a:pt x="72557" y="117127"/>
                  </a:lnTo>
                  <a:lnTo>
                    <a:pt x="0" y="118149"/>
                  </a:lnTo>
                  <a:close/>
                </a:path>
                <a:path w="1230630" h="208914">
                  <a:moveTo>
                    <a:pt x="166432" y="200921"/>
                  </a:moveTo>
                  <a:lnTo>
                    <a:pt x="35155" y="200921"/>
                  </a:lnTo>
                  <a:lnTo>
                    <a:pt x="35155" y="140622"/>
                  </a:lnTo>
                  <a:lnTo>
                    <a:pt x="50953" y="140622"/>
                  </a:lnTo>
                  <a:lnTo>
                    <a:pt x="50953" y="187125"/>
                  </a:lnTo>
                  <a:lnTo>
                    <a:pt x="166432" y="187125"/>
                  </a:lnTo>
                  <a:lnTo>
                    <a:pt x="166432" y="200921"/>
                  </a:lnTo>
                  <a:close/>
                </a:path>
                <a:path w="1230630" h="208914">
                  <a:moveTo>
                    <a:pt x="371359" y="146407"/>
                  </a:moveTo>
                  <a:lnTo>
                    <a:pt x="356006" y="146407"/>
                  </a:lnTo>
                  <a:lnTo>
                    <a:pt x="356006" y="82103"/>
                  </a:lnTo>
                  <a:lnTo>
                    <a:pt x="313508" y="82103"/>
                  </a:lnTo>
                  <a:lnTo>
                    <a:pt x="313508" y="68531"/>
                  </a:lnTo>
                  <a:lnTo>
                    <a:pt x="356006" y="68531"/>
                  </a:lnTo>
                  <a:lnTo>
                    <a:pt x="356006" y="43833"/>
                  </a:lnTo>
                  <a:lnTo>
                    <a:pt x="313508" y="43833"/>
                  </a:lnTo>
                  <a:lnTo>
                    <a:pt x="313508" y="30260"/>
                  </a:lnTo>
                  <a:lnTo>
                    <a:pt x="356006" y="30260"/>
                  </a:lnTo>
                  <a:lnTo>
                    <a:pt x="356006" y="0"/>
                  </a:lnTo>
                  <a:lnTo>
                    <a:pt x="371359" y="0"/>
                  </a:lnTo>
                  <a:lnTo>
                    <a:pt x="371359" y="146407"/>
                  </a:lnTo>
                  <a:close/>
                </a:path>
                <a:path w="1230630" h="208914">
                  <a:moveTo>
                    <a:pt x="215161" y="119484"/>
                  </a:moveTo>
                  <a:lnTo>
                    <a:pt x="215161" y="58518"/>
                  </a:lnTo>
                  <a:lnTo>
                    <a:pt x="282580" y="58518"/>
                  </a:lnTo>
                  <a:lnTo>
                    <a:pt x="282580" y="24697"/>
                  </a:lnTo>
                  <a:lnTo>
                    <a:pt x="215161" y="24697"/>
                  </a:lnTo>
                  <a:lnTo>
                    <a:pt x="215161" y="10902"/>
                  </a:lnTo>
                  <a:lnTo>
                    <a:pt x="297932" y="10902"/>
                  </a:lnTo>
                  <a:lnTo>
                    <a:pt x="297932" y="71868"/>
                  </a:lnTo>
                  <a:lnTo>
                    <a:pt x="230514" y="71868"/>
                  </a:lnTo>
                  <a:lnTo>
                    <a:pt x="230514" y="105689"/>
                  </a:lnTo>
                  <a:lnTo>
                    <a:pt x="324374" y="105689"/>
                  </a:lnTo>
                  <a:lnTo>
                    <a:pt x="325523" y="115702"/>
                  </a:lnTo>
                  <a:lnTo>
                    <a:pt x="274535" y="119018"/>
                  </a:lnTo>
                  <a:lnTo>
                    <a:pt x="252319" y="119373"/>
                  </a:lnTo>
                  <a:lnTo>
                    <a:pt x="215161" y="119484"/>
                  </a:lnTo>
                  <a:close/>
                </a:path>
                <a:path w="1230630" h="208914">
                  <a:moveTo>
                    <a:pt x="324374" y="105689"/>
                  </a:moveTo>
                  <a:lnTo>
                    <a:pt x="230514" y="105689"/>
                  </a:lnTo>
                  <a:lnTo>
                    <a:pt x="265892" y="105503"/>
                  </a:lnTo>
                  <a:lnTo>
                    <a:pt x="273902" y="105355"/>
                  </a:lnTo>
                  <a:lnTo>
                    <a:pt x="317142" y="102871"/>
                  </a:lnTo>
                  <a:lnTo>
                    <a:pt x="323965" y="102129"/>
                  </a:lnTo>
                  <a:lnTo>
                    <a:pt x="324374" y="105689"/>
                  </a:lnTo>
                  <a:close/>
                </a:path>
                <a:path w="1230630" h="208914">
                  <a:moveTo>
                    <a:pt x="376476" y="201143"/>
                  </a:moveTo>
                  <a:lnTo>
                    <a:pt x="246756" y="201143"/>
                  </a:lnTo>
                  <a:lnTo>
                    <a:pt x="246756" y="140622"/>
                  </a:lnTo>
                  <a:lnTo>
                    <a:pt x="262554" y="140622"/>
                  </a:lnTo>
                  <a:lnTo>
                    <a:pt x="262554" y="187348"/>
                  </a:lnTo>
                  <a:lnTo>
                    <a:pt x="376476" y="187348"/>
                  </a:lnTo>
                  <a:lnTo>
                    <a:pt x="376476" y="201143"/>
                  </a:lnTo>
                  <a:close/>
                </a:path>
                <a:path w="1230630" h="208914">
                  <a:moveTo>
                    <a:pt x="612776" y="117037"/>
                  </a:moveTo>
                  <a:lnTo>
                    <a:pt x="481053" y="117037"/>
                  </a:lnTo>
                  <a:lnTo>
                    <a:pt x="481053" y="15575"/>
                  </a:lnTo>
                  <a:lnTo>
                    <a:pt x="496406" y="15575"/>
                  </a:lnTo>
                  <a:lnTo>
                    <a:pt x="496406" y="52065"/>
                  </a:lnTo>
                  <a:lnTo>
                    <a:pt x="612776" y="52065"/>
                  </a:lnTo>
                  <a:lnTo>
                    <a:pt x="612776" y="65638"/>
                  </a:lnTo>
                  <a:lnTo>
                    <a:pt x="496406" y="65638"/>
                  </a:lnTo>
                  <a:lnTo>
                    <a:pt x="496406" y="103909"/>
                  </a:lnTo>
                  <a:lnTo>
                    <a:pt x="612776" y="103909"/>
                  </a:lnTo>
                  <a:lnTo>
                    <a:pt x="612776" y="117037"/>
                  </a:lnTo>
                  <a:close/>
                </a:path>
                <a:path w="1230630" h="208914">
                  <a:moveTo>
                    <a:pt x="612776" y="52065"/>
                  </a:moveTo>
                  <a:lnTo>
                    <a:pt x="597423" y="52065"/>
                  </a:lnTo>
                  <a:lnTo>
                    <a:pt x="597423" y="15575"/>
                  </a:lnTo>
                  <a:lnTo>
                    <a:pt x="612776" y="15575"/>
                  </a:lnTo>
                  <a:lnTo>
                    <a:pt x="612776" y="52065"/>
                  </a:lnTo>
                  <a:close/>
                </a:path>
                <a:path w="1230630" h="208914">
                  <a:moveTo>
                    <a:pt x="612776" y="103909"/>
                  </a:moveTo>
                  <a:lnTo>
                    <a:pt x="597423" y="103909"/>
                  </a:lnTo>
                  <a:lnTo>
                    <a:pt x="597423" y="65638"/>
                  </a:lnTo>
                  <a:lnTo>
                    <a:pt x="612776" y="65638"/>
                  </a:lnTo>
                  <a:lnTo>
                    <a:pt x="612776" y="103909"/>
                  </a:lnTo>
                  <a:close/>
                </a:path>
                <a:path w="1230630" h="208914">
                  <a:moveTo>
                    <a:pt x="554702" y="161092"/>
                  </a:moveTo>
                  <a:lnTo>
                    <a:pt x="539127" y="161092"/>
                  </a:lnTo>
                  <a:lnTo>
                    <a:pt x="539127" y="117037"/>
                  </a:lnTo>
                  <a:lnTo>
                    <a:pt x="554702" y="117037"/>
                  </a:lnTo>
                  <a:lnTo>
                    <a:pt x="554702" y="161092"/>
                  </a:lnTo>
                  <a:close/>
                </a:path>
                <a:path w="1230630" h="208914">
                  <a:moveTo>
                    <a:pt x="640366" y="174665"/>
                  </a:moveTo>
                  <a:lnTo>
                    <a:pt x="453463" y="174665"/>
                  </a:lnTo>
                  <a:lnTo>
                    <a:pt x="453463" y="161092"/>
                  </a:lnTo>
                  <a:lnTo>
                    <a:pt x="640366" y="161092"/>
                  </a:lnTo>
                  <a:lnTo>
                    <a:pt x="640366" y="174665"/>
                  </a:lnTo>
                  <a:close/>
                </a:path>
                <a:path w="1230630" h="208914">
                  <a:moveTo>
                    <a:pt x="772830" y="208708"/>
                  </a:moveTo>
                  <a:lnTo>
                    <a:pt x="756216" y="208708"/>
                  </a:lnTo>
                  <a:lnTo>
                    <a:pt x="748318" y="207818"/>
                  </a:lnTo>
                  <a:lnTo>
                    <a:pt x="711048" y="191242"/>
                  </a:lnTo>
                  <a:lnTo>
                    <a:pt x="702890" y="176668"/>
                  </a:lnTo>
                  <a:lnTo>
                    <a:pt x="702890" y="156271"/>
                  </a:lnTo>
                  <a:lnTo>
                    <a:pt x="733336" y="128681"/>
                  </a:lnTo>
                  <a:lnTo>
                    <a:pt x="756216" y="124602"/>
                  </a:lnTo>
                  <a:lnTo>
                    <a:pt x="772830" y="124602"/>
                  </a:lnTo>
                  <a:lnTo>
                    <a:pt x="813548" y="137878"/>
                  </a:lnTo>
                  <a:lnTo>
                    <a:pt x="758590" y="137952"/>
                  </a:lnTo>
                  <a:lnTo>
                    <a:pt x="752842" y="138508"/>
                  </a:lnTo>
                  <a:lnTo>
                    <a:pt x="718020" y="158867"/>
                  </a:lnTo>
                  <a:lnTo>
                    <a:pt x="718020" y="174443"/>
                  </a:lnTo>
                  <a:lnTo>
                    <a:pt x="752842" y="194802"/>
                  </a:lnTo>
                  <a:lnTo>
                    <a:pt x="758590" y="195358"/>
                  </a:lnTo>
                  <a:lnTo>
                    <a:pt x="813292" y="195358"/>
                  </a:lnTo>
                  <a:lnTo>
                    <a:pt x="802275" y="201736"/>
                  </a:lnTo>
                  <a:lnTo>
                    <a:pt x="795711" y="204258"/>
                  </a:lnTo>
                  <a:lnTo>
                    <a:pt x="780729" y="207818"/>
                  </a:lnTo>
                  <a:lnTo>
                    <a:pt x="772830" y="208708"/>
                  </a:lnTo>
                  <a:close/>
                </a:path>
                <a:path w="1230630" h="208914">
                  <a:moveTo>
                    <a:pt x="813292" y="195358"/>
                  </a:moveTo>
                  <a:lnTo>
                    <a:pt x="770457" y="195358"/>
                  </a:lnTo>
                  <a:lnTo>
                    <a:pt x="776205" y="194802"/>
                  </a:lnTo>
                  <a:lnTo>
                    <a:pt x="787330" y="192577"/>
                  </a:lnTo>
                  <a:lnTo>
                    <a:pt x="811027" y="174443"/>
                  </a:lnTo>
                  <a:lnTo>
                    <a:pt x="811027" y="158867"/>
                  </a:lnTo>
                  <a:lnTo>
                    <a:pt x="776205" y="138508"/>
                  </a:lnTo>
                  <a:lnTo>
                    <a:pt x="770457" y="137952"/>
                  </a:lnTo>
                  <a:lnTo>
                    <a:pt x="813632" y="137952"/>
                  </a:lnTo>
                  <a:lnTo>
                    <a:pt x="817998" y="141846"/>
                  </a:lnTo>
                  <a:lnTo>
                    <a:pt x="824525" y="151191"/>
                  </a:lnTo>
                  <a:lnTo>
                    <a:pt x="826111" y="156271"/>
                  </a:lnTo>
                  <a:lnTo>
                    <a:pt x="826157" y="176668"/>
                  </a:lnTo>
                  <a:lnTo>
                    <a:pt x="824525" y="181897"/>
                  </a:lnTo>
                  <a:lnTo>
                    <a:pt x="817998" y="191242"/>
                  </a:lnTo>
                  <a:lnTo>
                    <a:pt x="813548" y="195210"/>
                  </a:lnTo>
                  <a:lnTo>
                    <a:pt x="813292" y="195358"/>
                  </a:lnTo>
                  <a:close/>
                </a:path>
                <a:path w="1230630" h="208914">
                  <a:moveTo>
                    <a:pt x="825044" y="119929"/>
                  </a:moveTo>
                  <a:lnTo>
                    <a:pt x="809469" y="119929"/>
                  </a:lnTo>
                  <a:lnTo>
                    <a:pt x="809469" y="65861"/>
                  </a:lnTo>
                  <a:lnTo>
                    <a:pt x="766971" y="65861"/>
                  </a:lnTo>
                  <a:lnTo>
                    <a:pt x="766971" y="52065"/>
                  </a:lnTo>
                  <a:lnTo>
                    <a:pt x="809469" y="52065"/>
                  </a:lnTo>
                  <a:lnTo>
                    <a:pt x="809469" y="0"/>
                  </a:lnTo>
                  <a:lnTo>
                    <a:pt x="825044" y="0"/>
                  </a:lnTo>
                  <a:lnTo>
                    <a:pt x="825044" y="119929"/>
                  </a:lnTo>
                  <a:close/>
                </a:path>
                <a:path w="1230630" h="208914">
                  <a:moveTo>
                    <a:pt x="772311" y="26477"/>
                  </a:moveTo>
                  <a:lnTo>
                    <a:pt x="667067" y="26477"/>
                  </a:lnTo>
                  <a:lnTo>
                    <a:pt x="667067" y="12905"/>
                  </a:lnTo>
                  <a:lnTo>
                    <a:pt x="772311" y="12905"/>
                  </a:lnTo>
                  <a:lnTo>
                    <a:pt x="772311" y="26477"/>
                  </a:lnTo>
                  <a:close/>
                </a:path>
                <a:path w="1230630" h="208914">
                  <a:moveTo>
                    <a:pt x="670849" y="117259"/>
                  </a:moveTo>
                  <a:lnTo>
                    <a:pt x="661281" y="106134"/>
                  </a:lnTo>
                  <a:lnTo>
                    <a:pt x="667957" y="101387"/>
                  </a:lnTo>
                  <a:lnTo>
                    <a:pt x="674632" y="96381"/>
                  </a:lnTo>
                  <a:lnTo>
                    <a:pt x="704447" y="70014"/>
                  </a:lnTo>
                  <a:lnTo>
                    <a:pt x="712902" y="47690"/>
                  </a:lnTo>
                  <a:lnTo>
                    <a:pt x="712902" y="26477"/>
                  </a:lnTo>
                  <a:lnTo>
                    <a:pt x="728700" y="26477"/>
                  </a:lnTo>
                  <a:lnTo>
                    <a:pt x="734003" y="64859"/>
                  </a:lnTo>
                  <a:lnTo>
                    <a:pt x="740703" y="72091"/>
                  </a:lnTo>
                  <a:lnTo>
                    <a:pt x="721358" y="72091"/>
                  </a:lnTo>
                  <a:lnTo>
                    <a:pt x="704002" y="91004"/>
                  </a:lnTo>
                  <a:lnTo>
                    <a:pt x="702074" y="92784"/>
                  </a:lnTo>
                  <a:lnTo>
                    <a:pt x="673371" y="115479"/>
                  </a:lnTo>
                  <a:lnTo>
                    <a:pt x="670849" y="117259"/>
                  </a:lnTo>
                  <a:close/>
                </a:path>
                <a:path w="1230630" h="208914">
                  <a:moveTo>
                    <a:pt x="767861" y="110584"/>
                  </a:moveTo>
                  <a:lnTo>
                    <a:pt x="736414" y="86702"/>
                  </a:lnTo>
                  <a:lnTo>
                    <a:pt x="721580" y="72091"/>
                  </a:lnTo>
                  <a:lnTo>
                    <a:pt x="740703" y="72091"/>
                  </a:lnTo>
                  <a:lnTo>
                    <a:pt x="741160" y="72536"/>
                  </a:lnTo>
                  <a:lnTo>
                    <a:pt x="744720" y="75651"/>
                  </a:lnTo>
                  <a:lnTo>
                    <a:pt x="776984" y="99459"/>
                  </a:lnTo>
                  <a:lnTo>
                    <a:pt x="767861" y="110584"/>
                  </a:lnTo>
                  <a:close/>
                </a:path>
                <a:path w="1230630" h="208914">
                  <a:moveTo>
                    <a:pt x="957434" y="26700"/>
                  </a:moveTo>
                  <a:lnTo>
                    <a:pt x="860645" y="26700"/>
                  </a:lnTo>
                  <a:lnTo>
                    <a:pt x="860645" y="13350"/>
                  </a:lnTo>
                  <a:lnTo>
                    <a:pt x="957434" y="13350"/>
                  </a:lnTo>
                  <a:lnTo>
                    <a:pt x="957434" y="26700"/>
                  </a:lnTo>
                  <a:close/>
                </a:path>
                <a:path w="1230630" h="208914">
                  <a:moveTo>
                    <a:pt x="893798" y="94119"/>
                  </a:moveTo>
                  <a:lnTo>
                    <a:pt x="878668" y="94119"/>
                  </a:lnTo>
                  <a:lnTo>
                    <a:pt x="878668" y="26700"/>
                  </a:lnTo>
                  <a:lnTo>
                    <a:pt x="893798" y="26700"/>
                  </a:lnTo>
                  <a:lnTo>
                    <a:pt x="893798" y="94119"/>
                  </a:lnTo>
                  <a:close/>
                </a:path>
                <a:path w="1230630" h="208914">
                  <a:moveTo>
                    <a:pt x="859977" y="107469"/>
                  </a:moveTo>
                  <a:lnTo>
                    <a:pt x="859977" y="94119"/>
                  </a:lnTo>
                  <a:lnTo>
                    <a:pt x="901335" y="94077"/>
                  </a:lnTo>
                  <a:lnTo>
                    <a:pt x="908817" y="93952"/>
                  </a:lnTo>
                  <a:lnTo>
                    <a:pt x="916243" y="93743"/>
                  </a:lnTo>
                  <a:lnTo>
                    <a:pt x="923614" y="93451"/>
                  </a:lnTo>
                  <a:lnTo>
                    <a:pt x="923614" y="26700"/>
                  </a:lnTo>
                  <a:lnTo>
                    <a:pt x="938744" y="26700"/>
                  </a:lnTo>
                  <a:lnTo>
                    <a:pt x="938744" y="93006"/>
                  </a:lnTo>
                  <a:lnTo>
                    <a:pt x="961126" y="93006"/>
                  </a:lnTo>
                  <a:lnTo>
                    <a:pt x="962107" y="104576"/>
                  </a:lnTo>
                  <a:lnTo>
                    <a:pt x="948896" y="105571"/>
                  </a:lnTo>
                  <a:lnTo>
                    <a:pt x="935963" y="106329"/>
                  </a:lnTo>
                  <a:lnTo>
                    <a:pt x="923308" y="106850"/>
                  </a:lnTo>
                  <a:lnTo>
                    <a:pt x="910931" y="107135"/>
                  </a:lnTo>
                  <a:lnTo>
                    <a:pt x="859977" y="107469"/>
                  </a:lnTo>
                  <a:close/>
                </a:path>
                <a:path w="1230630" h="208914">
                  <a:moveTo>
                    <a:pt x="961126" y="93006"/>
                  </a:moveTo>
                  <a:lnTo>
                    <a:pt x="938744" y="93006"/>
                  </a:lnTo>
                  <a:lnTo>
                    <a:pt x="942304" y="92709"/>
                  </a:lnTo>
                  <a:lnTo>
                    <a:pt x="945938" y="92450"/>
                  </a:lnTo>
                  <a:lnTo>
                    <a:pt x="953355" y="92005"/>
                  </a:lnTo>
                  <a:lnTo>
                    <a:pt x="960994" y="91449"/>
                  </a:lnTo>
                  <a:lnTo>
                    <a:pt x="961126" y="93006"/>
                  </a:lnTo>
                  <a:close/>
                </a:path>
                <a:path w="1230630" h="208914">
                  <a:moveTo>
                    <a:pt x="1030861" y="50508"/>
                  </a:moveTo>
                  <a:lnTo>
                    <a:pt x="1015508" y="50508"/>
                  </a:lnTo>
                  <a:lnTo>
                    <a:pt x="1015508" y="0"/>
                  </a:lnTo>
                  <a:lnTo>
                    <a:pt x="1030861" y="0"/>
                  </a:lnTo>
                  <a:lnTo>
                    <a:pt x="1030861" y="50508"/>
                  </a:lnTo>
                  <a:close/>
                </a:path>
                <a:path w="1230630" h="208914">
                  <a:moveTo>
                    <a:pt x="989252" y="119039"/>
                  </a:moveTo>
                  <a:lnTo>
                    <a:pt x="973900" y="119039"/>
                  </a:lnTo>
                  <a:lnTo>
                    <a:pt x="973900" y="2670"/>
                  </a:lnTo>
                  <a:lnTo>
                    <a:pt x="989252" y="2670"/>
                  </a:lnTo>
                  <a:lnTo>
                    <a:pt x="989252" y="50508"/>
                  </a:lnTo>
                  <a:lnTo>
                    <a:pt x="1030861" y="50508"/>
                  </a:lnTo>
                  <a:lnTo>
                    <a:pt x="1030861" y="64526"/>
                  </a:lnTo>
                  <a:lnTo>
                    <a:pt x="989252" y="64526"/>
                  </a:lnTo>
                  <a:lnTo>
                    <a:pt x="989252" y="119039"/>
                  </a:lnTo>
                  <a:close/>
                </a:path>
                <a:path w="1230630" h="208914">
                  <a:moveTo>
                    <a:pt x="1030861" y="119484"/>
                  </a:moveTo>
                  <a:lnTo>
                    <a:pt x="1015508" y="119484"/>
                  </a:lnTo>
                  <a:lnTo>
                    <a:pt x="1015508" y="64526"/>
                  </a:lnTo>
                  <a:lnTo>
                    <a:pt x="1030861" y="64526"/>
                  </a:lnTo>
                  <a:lnTo>
                    <a:pt x="1030861" y="119484"/>
                  </a:lnTo>
                  <a:close/>
                </a:path>
                <a:path w="1230630" h="208914">
                  <a:moveTo>
                    <a:pt x="1030861" y="204926"/>
                  </a:moveTo>
                  <a:lnTo>
                    <a:pt x="1015285" y="204926"/>
                  </a:lnTo>
                  <a:lnTo>
                    <a:pt x="1015285" y="145517"/>
                  </a:lnTo>
                  <a:lnTo>
                    <a:pt x="898471" y="145517"/>
                  </a:lnTo>
                  <a:lnTo>
                    <a:pt x="898471" y="131722"/>
                  </a:lnTo>
                  <a:lnTo>
                    <a:pt x="1030861" y="131722"/>
                  </a:lnTo>
                  <a:lnTo>
                    <a:pt x="1030861" y="204926"/>
                  </a:lnTo>
                  <a:close/>
                </a:path>
                <a:path w="1230630" h="208914">
                  <a:moveTo>
                    <a:pt x="1230447" y="203368"/>
                  </a:moveTo>
                  <a:lnTo>
                    <a:pt x="1214871" y="203368"/>
                  </a:lnTo>
                  <a:lnTo>
                    <a:pt x="1214871" y="89001"/>
                  </a:lnTo>
                  <a:lnTo>
                    <a:pt x="1173708" y="89001"/>
                  </a:lnTo>
                  <a:lnTo>
                    <a:pt x="1173708" y="74761"/>
                  </a:lnTo>
                  <a:lnTo>
                    <a:pt x="1214871" y="74761"/>
                  </a:lnTo>
                  <a:lnTo>
                    <a:pt x="1214871" y="0"/>
                  </a:lnTo>
                  <a:lnTo>
                    <a:pt x="1230447" y="0"/>
                  </a:lnTo>
                  <a:lnTo>
                    <a:pt x="1230447" y="203368"/>
                  </a:lnTo>
                  <a:close/>
                </a:path>
                <a:path w="1230630" h="208914">
                  <a:moveTo>
                    <a:pt x="1115857" y="151302"/>
                  </a:moveTo>
                  <a:lnTo>
                    <a:pt x="1075584" y="151302"/>
                  </a:lnTo>
                  <a:lnTo>
                    <a:pt x="1075584" y="16465"/>
                  </a:lnTo>
                  <a:lnTo>
                    <a:pt x="1168368" y="16465"/>
                  </a:lnTo>
                  <a:lnTo>
                    <a:pt x="1168368" y="30483"/>
                  </a:lnTo>
                  <a:lnTo>
                    <a:pt x="1091382" y="30483"/>
                  </a:lnTo>
                  <a:lnTo>
                    <a:pt x="1091382" y="75428"/>
                  </a:lnTo>
                  <a:lnTo>
                    <a:pt x="1160581" y="75428"/>
                  </a:lnTo>
                  <a:lnTo>
                    <a:pt x="1160581" y="89446"/>
                  </a:lnTo>
                  <a:lnTo>
                    <a:pt x="1091382" y="89446"/>
                  </a:lnTo>
                  <a:lnTo>
                    <a:pt x="1091382" y="137062"/>
                  </a:lnTo>
                  <a:lnTo>
                    <a:pt x="1187874" y="137062"/>
                  </a:lnTo>
                  <a:lnTo>
                    <a:pt x="1189061" y="146407"/>
                  </a:lnTo>
                  <a:lnTo>
                    <a:pt x="1143058" y="150739"/>
                  </a:lnTo>
                  <a:lnTo>
                    <a:pt x="1124813" y="151240"/>
                  </a:lnTo>
                  <a:lnTo>
                    <a:pt x="1115857" y="151302"/>
                  </a:lnTo>
                  <a:close/>
                </a:path>
                <a:path w="1230630" h="208914">
                  <a:moveTo>
                    <a:pt x="1187874" y="137062"/>
                  </a:moveTo>
                  <a:lnTo>
                    <a:pt x="1119862" y="137062"/>
                  </a:lnTo>
                  <a:lnTo>
                    <a:pt x="1127733" y="136999"/>
                  </a:lnTo>
                  <a:lnTo>
                    <a:pt x="1135771" y="136812"/>
                  </a:lnTo>
                  <a:lnTo>
                    <a:pt x="1178339" y="133620"/>
                  </a:lnTo>
                  <a:lnTo>
                    <a:pt x="1187281" y="132389"/>
                  </a:lnTo>
                  <a:lnTo>
                    <a:pt x="1187874" y="1370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391" y="6576060"/>
              <a:ext cx="976883" cy="15697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70599" y="2184965"/>
            <a:ext cx="147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89660" y="2832431"/>
            <a:ext cx="2911475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900" i="1" spc="-60" baseline="13888" dirty="0">
                <a:latin typeface="Symbol" pitchFamily="2" charset="2"/>
                <a:cs typeface="Cambria"/>
              </a:rPr>
              <a:t></a:t>
            </a:r>
            <a:r>
              <a:rPr sz="1400" i="1" spc="-40" dirty="0">
                <a:latin typeface="Times New Roman"/>
                <a:cs typeface="Times New Roman"/>
              </a:rPr>
              <a:t>predicted</a:t>
            </a:r>
            <a:r>
              <a:rPr sz="1400" i="1" spc="-1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,</a:t>
            </a:r>
            <a:r>
              <a:rPr sz="1400" spc="-195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new</a:t>
            </a:r>
            <a:r>
              <a:rPr sz="1400" i="1" spc="515" dirty="0">
                <a:latin typeface="Times New Roman"/>
                <a:cs typeface="Times New Roman"/>
              </a:rPr>
              <a:t> </a:t>
            </a:r>
            <a:r>
              <a:rPr sz="3675" baseline="14739" dirty="0">
                <a:latin typeface="Symbol"/>
                <a:cs typeface="Symbol"/>
              </a:rPr>
              <a:t></a:t>
            </a:r>
            <a:r>
              <a:rPr sz="3675" spc="-44" baseline="14739" dirty="0">
                <a:latin typeface="Times New Roman"/>
                <a:cs typeface="Times New Roman"/>
              </a:rPr>
              <a:t> </a:t>
            </a:r>
            <a:r>
              <a:rPr sz="3900" i="1" spc="-195" baseline="13888" dirty="0">
                <a:latin typeface="Symbol" pitchFamily="2" charset="2"/>
                <a:cs typeface="Cambria"/>
              </a:rPr>
              <a:t></a:t>
            </a:r>
            <a:r>
              <a:rPr sz="1400" i="1" spc="-130" dirty="0">
                <a:latin typeface="Times New Roman"/>
                <a:cs typeface="Times New Roman"/>
              </a:rPr>
              <a:t>IA</a:t>
            </a:r>
            <a:r>
              <a:rPr sz="1400" spc="-130" dirty="0">
                <a:latin typeface="Times New Roman"/>
                <a:cs typeface="Times New Roman"/>
              </a:rPr>
              <a:t>,</a:t>
            </a:r>
            <a:r>
              <a:rPr sz="1400" spc="-195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new</a:t>
            </a:r>
            <a:r>
              <a:rPr sz="1400" i="1" spc="-65" dirty="0">
                <a:latin typeface="Times New Roman"/>
                <a:cs typeface="Times New Roman"/>
              </a:rPr>
              <a:t> </a:t>
            </a:r>
            <a:r>
              <a:rPr sz="3675" spc="-472" baseline="14739" dirty="0">
                <a:latin typeface="Times New Roman"/>
                <a:cs typeface="Times New Roman"/>
              </a:rPr>
              <a:t>(</a:t>
            </a:r>
            <a:r>
              <a:rPr sz="3675" spc="-472" baseline="14739" dirty="0">
                <a:latin typeface="Symbol"/>
                <a:cs typeface="Symbol"/>
              </a:rPr>
              <a:t></a:t>
            </a:r>
            <a:r>
              <a:rPr sz="1400" i="1" spc="-315" dirty="0">
                <a:latin typeface="Times New Roman"/>
                <a:cs typeface="Times New Roman"/>
              </a:rPr>
              <a:t>P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17658" y="2750135"/>
            <a:ext cx="5184140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450" dirty="0">
                <a:latin typeface="Symbol"/>
                <a:cs typeface="Symbol"/>
              </a:rPr>
              <a:t></a:t>
            </a:r>
            <a:r>
              <a:rPr sz="2450" spc="-130" dirty="0">
                <a:latin typeface="Times New Roman"/>
                <a:cs typeface="Times New Roman"/>
              </a:rPr>
              <a:t> </a:t>
            </a:r>
            <a:r>
              <a:rPr sz="2450" spc="114" dirty="0">
                <a:latin typeface="Symbol"/>
                <a:cs typeface="Symbol"/>
              </a:rPr>
              <a:t></a:t>
            </a:r>
            <a:r>
              <a:rPr sz="2100" i="1" spc="172" baseline="-25793" dirty="0">
                <a:latin typeface="Times New Roman"/>
                <a:cs typeface="Times New Roman"/>
              </a:rPr>
              <a:t>D</a:t>
            </a:r>
            <a:r>
              <a:rPr sz="2100" i="1" spc="637" baseline="-25793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Symbol"/>
                <a:cs typeface="Symbol"/>
              </a:rPr>
              <a:t></a:t>
            </a:r>
            <a:r>
              <a:rPr sz="2450" spc="-150" dirty="0">
                <a:latin typeface="Times New Roman"/>
                <a:cs typeface="Times New Roman"/>
              </a:rPr>
              <a:t> </a:t>
            </a:r>
            <a:r>
              <a:rPr sz="2450" spc="114" dirty="0">
                <a:latin typeface="Symbol"/>
                <a:cs typeface="Symbol"/>
              </a:rPr>
              <a:t></a:t>
            </a:r>
            <a:r>
              <a:rPr sz="2100" i="1" spc="172" baseline="-25793" dirty="0">
                <a:latin typeface="Times New Roman"/>
                <a:cs typeface="Times New Roman"/>
              </a:rPr>
              <a:t>M</a:t>
            </a:r>
            <a:r>
              <a:rPr sz="2100" i="1" spc="187" baseline="-25793" dirty="0">
                <a:latin typeface="Times New Roman"/>
                <a:cs typeface="Times New Roman"/>
              </a:rPr>
              <a:t>  </a:t>
            </a:r>
            <a:r>
              <a:rPr sz="2450" dirty="0">
                <a:latin typeface="Symbol"/>
                <a:cs typeface="Symbol"/>
              </a:rPr>
              <a:t></a:t>
            </a:r>
            <a:r>
              <a:rPr sz="2450" spc="-125" dirty="0">
                <a:latin typeface="Times New Roman"/>
                <a:cs typeface="Times New Roman"/>
              </a:rPr>
              <a:t> </a:t>
            </a:r>
            <a:r>
              <a:rPr sz="2450" spc="110" dirty="0">
                <a:latin typeface="Symbol"/>
                <a:cs typeface="Symbol"/>
              </a:rPr>
              <a:t></a:t>
            </a:r>
            <a:r>
              <a:rPr sz="2100" i="1" spc="165" baseline="-25793" dirty="0">
                <a:latin typeface="Times New Roman"/>
                <a:cs typeface="Times New Roman"/>
              </a:rPr>
              <a:t>S</a:t>
            </a:r>
            <a:r>
              <a:rPr sz="2100" i="1" spc="765" baseline="-25793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Symbol"/>
                <a:cs typeface="Symbol"/>
              </a:rPr>
              <a:t></a:t>
            </a:r>
            <a:r>
              <a:rPr sz="2450" spc="-150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Symbol"/>
                <a:cs typeface="Symbol"/>
              </a:rPr>
              <a:t></a:t>
            </a:r>
            <a:r>
              <a:rPr sz="2450" spc="-385" dirty="0">
                <a:latin typeface="Times New Roman"/>
                <a:cs typeface="Times New Roman"/>
              </a:rPr>
              <a:t> </a:t>
            </a:r>
            <a:r>
              <a:rPr sz="2100" i="1" baseline="-25793" dirty="0">
                <a:latin typeface="Times New Roman"/>
                <a:cs typeface="Times New Roman"/>
              </a:rPr>
              <a:t>I</a:t>
            </a:r>
            <a:r>
              <a:rPr sz="2100" i="1" spc="817" baseline="-25793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Symbol"/>
                <a:cs typeface="Symbol"/>
              </a:rPr>
              <a:t></a:t>
            </a:r>
            <a:r>
              <a:rPr sz="2450" spc="-155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Symbol"/>
                <a:cs typeface="Symbol"/>
              </a:rPr>
              <a:t></a:t>
            </a:r>
            <a:r>
              <a:rPr sz="2450" spc="-370" dirty="0">
                <a:latin typeface="Times New Roman"/>
                <a:cs typeface="Times New Roman"/>
              </a:rPr>
              <a:t> </a:t>
            </a:r>
            <a:r>
              <a:rPr sz="2100" i="1" baseline="-25793" dirty="0">
                <a:latin typeface="Times New Roman"/>
                <a:cs typeface="Times New Roman"/>
              </a:rPr>
              <a:t>N</a:t>
            </a:r>
            <a:r>
              <a:rPr sz="2100" i="1" spc="825" baseline="-25793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Symbol"/>
                <a:cs typeface="Symbol"/>
              </a:rPr>
              <a:t></a:t>
            </a:r>
            <a:r>
              <a:rPr sz="2450" spc="-150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Symbol"/>
                <a:cs typeface="Symbol"/>
              </a:rPr>
              <a:t></a:t>
            </a:r>
            <a:r>
              <a:rPr sz="2100" i="1" baseline="-25793" dirty="0">
                <a:latin typeface="Times New Roman"/>
                <a:cs typeface="Times New Roman"/>
              </a:rPr>
              <a:t>W</a:t>
            </a:r>
            <a:r>
              <a:rPr sz="2100" i="1" spc="232" baseline="-25793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Times New Roman"/>
                <a:cs typeface="Times New Roman"/>
              </a:rPr>
              <a:t>)</a:t>
            </a:r>
            <a:r>
              <a:rPr sz="2450" spc="-150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Symbol"/>
                <a:cs typeface="Symbol"/>
              </a:rPr>
              <a:t></a:t>
            </a:r>
            <a:r>
              <a:rPr sz="2450" spc="-145" dirty="0">
                <a:latin typeface="Times New Roman"/>
                <a:cs typeface="Times New Roman"/>
              </a:rPr>
              <a:t> </a:t>
            </a:r>
            <a:r>
              <a:rPr sz="2600" i="1" spc="-345" dirty="0">
                <a:latin typeface="Symbol" pitchFamily="2" charset="2"/>
                <a:cs typeface="Cambria"/>
              </a:rPr>
              <a:t></a:t>
            </a:r>
            <a:r>
              <a:rPr sz="2100" i="1" spc="-517" baseline="-25793" dirty="0">
                <a:latin typeface="Times New Roman"/>
                <a:cs typeface="Times New Roman"/>
              </a:rPr>
              <a:t>SW</a:t>
            </a:r>
            <a:endParaRPr sz="2100" baseline="-25793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346964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190" dirty="0">
                <a:solidFill>
                  <a:srgbClr val="674107"/>
                </a:solidFill>
                <a:latin typeface="Arial Unicode MS"/>
                <a:cs typeface="Arial Unicode MS"/>
              </a:rPr>
              <a:t>RIAC–HDBK–217PLUS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3063875"/>
            <a:chOff x="0" y="1368399"/>
            <a:chExt cx="10692765" cy="306387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595" y="2251748"/>
              <a:ext cx="4402150" cy="2552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796" y="4171988"/>
              <a:ext cx="5400408" cy="2597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433" y="1368399"/>
              <a:ext cx="194579" cy="24063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667791" y="3132200"/>
              <a:ext cx="2132965" cy="0"/>
            </a:xfrm>
            <a:custGeom>
              <a:avLst/>
              <a:gdLst/>
              <a:ahLst/>
              <a:cxnLst/>
              <a:rect l="l" t="t" r="r" b="b"/>
              <a:pathLst>
                <a:path w="2132965">
                  <a:moveTo>
                    <a:pt x="0" y="0"/>
                  </a:moveTo>
                  <a:lnTo>
                    <a:pt x="2132457" y="0"/>
                  </a:lnTo>
                </a:path>
              </a:pathLst>
            </a:custGeom>
            <a:ln w="16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0599" y="2184965"/>
            <a:ext cx="147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0599" y="4109679"/>
            <a:ext cx="147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7772" y="3095323"/>
            <a:ext cx="125730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spc="10" dirty="0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52904" y="3095323"/>
            <a:ext cx="1203325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i="1" dirty="0">
                <a:latin typeface="Times New Roman"/>
                <a:cs typeface="Times New Roman"/>
              </a:rPr>
              <a:t>predicted</a:t>
            </a:r>
            <a:r>
              <a:rPr sz="1550" i="1" spc="-13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Times New Roman"/>
                <a:cs typeface="Times New Roman"/>
              </a:rPr>
              <a:t>,</a:t>
            </a:r>
            <a:r>
              <a:rPr sz="1550" spc="-210" dirty="0">
                <a:latin typeface="Times New Roman"/>
                <a:cs typeface="Times New Roman"/>
              </a:rPr>
              <a:t> </a:t>
            </a:r>
            <a:r>
              <a:rPr sz="1550" i="1" spc="-25" dirty="0">
                <a:latin typeface="Times New Roman"/>
                <a:cs typeface="Times New Roman"/>
              </a:rPr>
              <a:t>new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81120" y="3368119"/>
            <a:ext cx="1868170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i="1" dirty="0">
                <a:latin typeface="Times New Roman"/>
                <a:cs typeface="Times New Roman"/>
              </a:rPr>
              <a:t>predicted</a:t>
            </a:r>
            <a:r>
              <a:rPr sz="1550" i="1" spc="-14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Times New Roman"/>
                <a:cs typeface="Times New Roman"/>
              </a:rPr>
              <a:t>,</a:t>
            </a:r>
            <a:r>
              <a:rPr sz="1550" spc="-15" dirty="0">
                <a:latin typeface="Times New Roman"/>
                <a:cs typeface="Times New Roman"/>
              </a:rPr>
              <a:t> </a:t>
            </a:r>
            <a:r>
              <a:rPr sz="1550" i="1" spc="-10" dirty="0">
                <a:latin typeface="Times New Roman"/>
                <a:cs typeface="Times New Roman"/>
              </a:rPr>
              <a:t>predecessor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70808" y="3112101"/>
            <a:ext cx="21590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i="1" spc="-575" dirty="0">
                <a:latin typeface="Symbol" pitchFamily="2" charset="2"/>
                <a:cs typeface="Cambria"/>
              </a:rPr>
              <a:t></a:t>
            </a:r>
            <a:endParaRPr sz="2850" dirty="0">
              <a:latin typeface="Symbol" pitchFamily="2" charset="2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13180" y="2839305"/>
            <a:ext cx="84391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76555" algn="l"/>
              </a:tabLst>
            </a:pPr>
            <a:r>
              <a:rPr sz="2850" i="1" spc="-650" dirty="0">
                <a:latin typeface="Symbol" pitchFamily="2" charset="2"/>
                <a:cs typeface="Cambria"/>
              </a:rPr>
              <a:t></a:t>
            </a:r>
            <a:r>
              <a:rPr sz="2850" i="1" dirty="0">
                <a:latin typeface="Cambria"/>
                <a:cs typeface="Cambria"/>
              </a:rPr>
              <a:t>	</a:t>
            </a:r>
            <a:r>
              <a:rPr sz="2700" dirty="0">
                <a:latin typeface="Symbol"/>
                <a:cs typeface="Symbol"/>
              </a:rPr>
              <a:t></a:t>
            </a:r>
            <a:r>
              <a:rPr sz="2700" spc="-90" dirty="0">
                <a:latin typeface="Times New Roman"/>
                <a:cs typeface="Times New Roman"/>
              </a:rPr>
              <a:t> </a:t>
            </a:r>
            <a:r>
              <a:rPr sz="2850" i="1" spc="-1375" dirty="0">
                <a:latin typeface="Symbol" pitchFamily="2" charset="2"/>
                <a:cs typeface="Cambria"/>
              </a:rPr>
              <a:t></a:t>
            </a:r>
            <a:endParaRPr sz="2850" dirty="0">
              <a:latin typeface="Symbol" pitchFamily="2" charset="2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79832" y="2660997"/>
            <a:ext cx="236474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35280" indent="-297815">
              <a:lnSpc>
                <a:spcPct val="100000"/>
              </a:lnSpc>
              <a:spcBef>
                <a:spcPts val="135"/>
              </a:spcBef>
              <a:buSzPct val="94736"/>
              <a:buFont typeface="Symbol"/>
              <a:buChar char=""/>
              <a:tabLst>
                <a:tab pos="335915" algn="l"/>
              </a:tabLst>
            </a:pPr>
            <a:r>
              <a:rPr sz="4275" i="1" spc="-120" baseline="13645" dirty="0">
                <a:latin typeface="Symbol" pitchFamily="2" charset="2"/>
                <a:cs typeface="Cambria"/>
              </a:rPr>
              <a:t></a:t>
            </a:r>
            <a:r>
              <a:rPr sz="1550" i="1" spc="-80" dirty="0">
                <a:latin typeface="Times New Roman"/>
                <a:cs typeface="Times New Roman"/>
              </a:rPr>
              <a:t>observed</a:t>
            </a:r>
            <a:r>
              <a:rPr sz="1550" i="1" spc="-12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Times New Roman"/>
                <a:cs typeface="Times New Roman"/>
              </a:rPr>
              <a:t>,</a:t>
            </a:r>
            <a:r>
              <a:rPr sz="1550" spc="5" dirty="0">
                <a:latin typeface="Times New Roman"/>
                <a:cs typeface="Times New Roman"/>
              </a:rPr>
              <a:t> </a:t>
            </a:r>
            <a:r>
              <a:rPr sz="1550" i="1" spc="-40" dirty="0">
                <a:latin typeface="Times New Roman"/>
                <a:cs typeface="Times New Roman"/>
              </a:rPr>
              <a:t>predecessor</a:t>
            </a:r>
            <a:endParaRPr sz="1550" dirty="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57019" y="5252994"/>
            <a:ext cx="116839" cy="245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28975" y="4428510"/>
            <a:ext cx="116839" cy="245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i="1" spc="15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65551" y="5272806"/>
            <a:ext cx="116839" cy="245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i="1" spc="15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49272" y="5264521"/>
            <a:ext cx="31686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03530" algn="l"/>
              </a:tabLst>
            </a:pPr>
            <a:r>
              <a:rPr sz="2450" i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450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80943" y="5461117"/>
            <a:ext cx="262890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450" i="1" spc="-25" dirty="0">
                <a:latin typeface="Times New Roman"/>
                <a:cs typeface="Times New Roman"/>
              </a:rPr>
              <a:t>b</a:t>
            </a:r>
            <a:r>
              <a:rPr sz="2100" i="1" spc="-37" baseline="-25793" dirty="0">
                <a:latin typeface="Times New Roman"/>
                <a:cs typeface="Times New Roman"/>
              </a:rPr>
              <a:t>i</a:t>
            </a:r>
            <a:endParaRPr sz="2100" baseline="-25793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31492" y="5478546"/>
            <a:ext cx="315595" cy="6318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84150">
              <a:lnSpc>
                <a:spcPts val="1645"/>
              </a:lnSpc>
              <a:spcBef>
                <a:spcPts val="135"/>
              </a:spcBef>
            </a:pPr>
            <a:r>
              <a:rPr sz="1400" spc="15" dirty="0">
                <a:latin typeface="Times New Roman"/>
                <a:cs typeface="Times New Roman"/>
              </a:rPr>
              <a:t>0</a:t>
            </a:r>
            <a:endParaRPr sz="1400" dirty="0">
              <a:latin typeface="Times New Roman"/>
              <a:cs typeface="Times New Roman"/>
            </a:endParaRPr>
          </a:p>
          <a:p>
            <a:pPr marL="38100">
              <a:lnSpc>
                <a:spcPts val="3085"/>
              </a:lnSpc>
            </a:pPr>
            <a:r>
              <a:rPr sz="2600" i="1" spc="-590" dirty="0">
                <a:latin typeface="Symbol" pitchFamily="2" charset="2"/>
                <a:cs typeface="Cambria"/>
              </a:rPr>
              <a:t></a:t>
            </a:r>
            <a:r>
              <a:rPr sz="2100" spc="-885" baseline="-25793" dirty="0">
                <a:latin typeface="Times New Roman"/>
                <a:cs typeface="Times New Roman"/>
              </a:rPr>
              <a:t>1</a:t>
            </a:r>
            <a:endParaRPr sz="2100" baseline="-25793" dirty="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04790" y="5050302"/>
            <a:ext cx="1264920" cy="245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69290" algn="l"/>
                <a:tab pos="1251585" algn="l"/>
              </a:tabLst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400" i="1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1400" u="heavy" spc="-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</a:t>
            </a:r>
            <a:r>
              <a:rPr sz="1400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98496" y="5894598"/>
            <a:ext cx="263525" cy="245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i="1" spc="-25" dirty="0">
                <a:latin typeface="Times New Roman"/>
                <a:cs typeface="Times New Roman"/>
              </a:rPr>
              <a:t>i</a:t>
            </a:r>
            <a:r>
              <a:rPr sz="1400" spc="-25" dirty="0">
                <a:latin typeface="Symbol"/>
                <a:cs typeface="Symbol"/>
              </a:rPr>
              <a:t></a:t>
            </a:r>
            <a:r>
              <a:rPr sz="1400" spc="-2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87855" y="5021006"/>
            <a:ext cx="564515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77825" algn="l"/>
              </a:tabLst>
            </a:pPr>
            <a:r>
              <a:rPr sz="2600" i="1" spc="-600" dirty="0">
                <a:latin typeface="Symbol" pitchFamily="2" charset="2"/>
                <a:cs typeface="Cambria"/>
              </a:rPr>
              <a:t></a:t>
            </a:r>
            <a:r>
              <a:rPr sz="2600" i="1" dirty="0">
                <a:latin typeface="Cambria"/>
                <a:cs typeface="Cambria"/>
              </a:rPr>
              <a:t>	</a:t>
            </a:r>
            <a:r>
              <a:rPr sz="2450" spc="-50" dirty="0">
                <a:latin typeface="Symbol"/>
                <a:cs typeface="Symbol"/>
              </a:rPr>
              <a:t></a:t>
            </a:r>
            <a:endParaRPr sz="2450" dirty="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63316" y="5442829"/>
            <a:ext cx="10350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spc="5" dirty="0">
                <a:latin typeface="Symbol"/>
                <a:cs typeface="Symbol"/>
              </a:rPr>
              <a:t>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08936" y="5461117"/>
            <a:ext cx="198755" cy="404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spc="20" dirty="0">
                <a:latin typeface="Symbol"/>
                <a:cs typeface="Symbol"/>
              </a:rPr>
              <a:t>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10155" y="4458892"/>
            <a:ext cx="1221740" cy="594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450" i="1" dirty="0">
                <a:latin typeface="Times New Roman"/>
                <a:cs typeface="Times New Roman"/>
              </a:rPr>
              <a:t>a</a:t>
            </a:r>
            <a:r>
              <a:rPr sz="2100" baseline="-25793" dirty="0">
                <a:latin typeface="Times New Roman"/>
                <a:cs typeface="Times New Roman"/>
              </a:rPr>
              <a:t>0</a:t>
            </a:r>
            <a:r>
              <a:rPr sz="2100" spc="547" baseline="-25793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Symbol"/>
                <a:cs typeface="Symbol"/>
              </a:rPr>
              <a:t></a:t>
            </a:r>
            <a:r>
              <a:rPr sz="2450" spc="-140" dirty="0">
                <a:latin typeface="Times New Roman"/>
                <a:cs typeface="Times New Roman"/>
              </a:rPr>
              <a:t> </a:t>
            </a:r>
            <a:r>
              <a:rPr sz="5550" spc="82" baseline="-9009" dirty="0">
                <a:latin typeface="Symbol"/>
                <a:cs typeface="Symbol"/>
              </a:rPr>
              <a:t></a:t>
            </a:r>
            <a:r>
              <a:rPr sz="2450" i="1" spc="55" dirty="0">
                <a:latin typeface="Times New Roman"/>
                <a:cs typeface="Times New Roman"/>
              </a:rPr>
              <a:t>a</a:t>
            </a:r>
            <a:r>
              <a:rPr sz="2100" i="1" spc="82" baseline="-25793" dirty="0">
                <a:latin typeface="Times New Roman"/>
                <a:cs typeface="Times New Roman"/>
              </a:rPr>
              <a:t>i</a:t>
            </a:r>
            <a:endParaRPr sz="2100" baseline="-25793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43632" y="5376340"/>
            <a:ext cx="350520" cy="594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00" spc="-1680" dirty="0">
                <a:latin typeface="Symbol"/>
                <a:cs typeface="Symbol"/>
              </a:rPr>
              <a:t></a:t>
            </a:r>
            <a:endParaRPr sz="3700">
              <a:latin typeface="Symbol"/>
              <a:cs typeface="Symbo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61027" y="1822290"/>
            <a:ext cx="101346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254" dirty="0">
                <a:solidFill>
                  <a:srgbClr val="FFFFFF"/>
                </a:solidFill>
                <a:latin typeface="Arial Unicode MS"/>
                <a:cs typeface="Arial Unicode MS"/>
              </a:rPr>
              <a:t>신뢰성</a:t>
            </a:r>
            <a:r>
              <a:rPr sz="1750" spc="-275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750" spc="-190" dirty="0">
                <a:solidFill>
                  <a:srgbClr val="FFFFFF"/>
                </a:solidFill>
                <a:latin typeface="Arial Unicode MS"/>
                <a:cs typeface="Arial Unicode MS"/>
              </a:rPr>
              <a:t>예측</a:t>
            </a:r>
            <a:endParaRPr sz="175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06955" y="909365"/>
            <a:ext cx="248285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endParaRPr sz="5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69059" y="909365"/>
            <a:ext cx="248285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5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51225" y="1167739"/>
            <a:ext cx="1015365" cy="513080"/>
          </a:xfrm>
          <a:custGeom>
            <a:avLst/>
            <a:gdLst/>
            <a:ahLst/>
            <a:cxnLst/>
            <a:rect l="l" t="t" r="r" b="b"/>
            <a:pathLst>
              <a:path w="1015364" h="513080">
                <a:moveTo>
                  <a:pt x="33165" y="175989"/>
                </a:moveTo>
                <a:lnTo>
                  <a:pt x="0" y="120357"/>
                </a:lnTo>
                <a:lnTo>
                  <a:pt x="128916" y="48678"/>
                </a:lnTo>
                <a:lnTo>
                  <a:pt x="189363" y="48678"/>
                </a:lnTo>
                <a:lnTo>
                  <a:pt x="189363" y="125707"/>
                </a:lnTo>
                <a:lnTo>
                  <a:pt x="120892" y="125707"/>
                </a:lnTo>
                <a:lnTo>
                  <a:pt x="33165" y="175989"/>
                </a:lnTo>
                <a:close/>
              </a:path>
              <a:path w="1015364" h="513080">
                <a:moveTo>
                  <a:pt x="189363" y="434358"/>
                </a:moveTo>
                <a:lnTo>
                  <a:pt x="120892" y="434358"/>
                </a:lnTo>
                <a:lnTo>
                  <a:pt x="120892" y="125707"/>
                </a:lnTo>
                <a:lnTo>
                  <a:pt x="189363" y="125707"/>
                </a:lnTo>
                <a:lnTo>
                  <a:pt x="189363" y="434358"/>
                </a:lnTo>
                <a:close/>
              </a:path>
              <a:path w="1015364" h="513080">
                <a:moveTo>
                  <a:pt x="332722" y="175989"/>
                </a:moveTo>
                <a:lnTo>
                  <a:pt x="299557" y="120357"/>
                </a:lnTo>
                <a:lnTo>
                  <a:pt x="428474" y="48678"/>
                </a:lnTo>
                <a:lnTo>
                  <a:pt x="488920" y="48678"/>
                </a:lnTo>
                <a:lnTo>
                  <a:pt x="488920" y="125707"/>
                </a:lnTo>
                <a:lnTo>
                  <a:pt x="420450" y="125707"/>
                </a:lnTo>
                <a:lnTo>
                  <a:pt x="332722" y="175989"/>
                </a:lnTo>
                <a:close/>
              </a:path>
              <a:path w="1015364" h="513080">
                <a:moveTo>
                  <a:pt x="488920" y="434358"/>
                </a:moveTo>
                <a:lnTo>
                  <a:pt x="420450" y="434358"/>
                </a:lnTo>
                <a:lnTo>
                  <a:pt x="420450" y="125707"/>
                </a:lnTo>
                <a:lnTo>
                  <a:pt x="488920" y="125707"/>
                </a:lnTo>
                <a:lnTo>
                  <a:pt x="488920" y="434358"/>
                </a:lnTo>
                <a:close/>
              </a:path>
              <a:path w="1015364" h="513080">
                <a:moveTo>
                  <a:pt x="949490" y="294208"/>
                </a:moveTo>
                <a:lnTo>
                  <a:pt x="882089" y="294208"/>
                </a:lnTo>
                <a:lnTo>
                  <a:pt x="882089" y="0"/>
                </a:lnTo>
                <a:lnTo>
                  <a:pt x="949490" y="0"/>
                </a:lnTo>
                <a:lnTo>
                  <a:pt x="949490" y="111264"/>
                </a:lnTo>
                <a:lnTo>
                  <a:pt x="1014750" y="111264"/>
                </a:lnTo>
                <a:lnTo>
                  <a:pt x="1014750" y="170105"/>
                </a:lnTo>
                <a:lnTo>
                  <a:pt x="949490" y="170105"/>
                </a:lnTo>
                <a:lnTo>
                  <a:pt x="949490" y="294208"/>
                </a:lnTo>
                <a:close/>
              </a:path>
              <a:path w="1015364" h="513080">
                <a:moveTo>
                  <a:pt x="586276" y="304906"/>
                </a:moveTo>
                <a:lnTo>
                  <a:pt x="558995" y="249809"/>
                </a:lnTo>
                <a:lnTo>
                  <a:pt x="585925" y="238225"/>
                </a:lnTo>
                <a:lnTo>
                  <a:pt x="610013" y="227543"/>
                </a:lnTo>
                <a:lnTo>
                  <a:pt x="649665" y="208887"/>
                </a:lnTo>
                <a:lnTo>
                  <a:pt x="691740" y="184665"/>
                </a:lnTo>
                <a:lnTo>
                  <a:pt x="722030" y="154292"/>
                </a:lnTo>
                <a:lnTo>
                  <a:pt x="731241" y="109659"/>
                </a:lnTo>
                <a:lnTo>
                  <a:pt x="731241" y="86657"/>
                </a:lnTo>
                <a:lnTo>
                  <a:pt x="580392" y="86657"/>
                </a:lnTo>
                <a:lnTo>
                  <a:pt x="580392" y="29420"/>
                </a:lnTo>
                <a:lnTo>
                  <a:pt x="798641" y="29420"/>
                </a:lnTo>
                <a:lnTo>
                  <a:pt x="798547" y="119990"/>
                </a:lnTo>
                <a:lnTo>
                  <a:pt x="792289" y="163018"/>
                </a:lnTo>
                <a:lnTo>
                  <a:pt x="770357" y="201332"/>
                </a:lnTo>
                <a:lnTo>
                  <a:pt x="738863" y="229014"/>
                </a:lnTo>
                <a:lnTo>
                  <a:pt x="705013" y="249876"/>
                </a:lnTo>
                <a:lnTo>
                  <a:pt x="661433" y="271741"/>
                </a:lnTo>
                <a:lnTo>
                  <a:pt x="607021" y="296013"/>
                </a:lnTo>
                <a:lnTo>
                  <a:pt x="586276" y="304906"/>
                </a:lnTo>
                <a:close/>
              </a:path>
              <a:path w="1015364" h="513080">
                <a:moveTo>
                  <a:pt x="798641" y="512457"/>
                </a:moveTo>
                <a:lnTo>
                  <a:pt x="750749" y="508545"/>
                </a:lnTo>
                <a:lnTo>
                  <a:pt x="710245" y="497078"/>
                </a:lnTo>
                <a:lnTo>
                  <a:pt x="670393" y="471602"/>
                </a:lnTo>
                <a:lnTo>
                  <a:pt x="648929" y="436163"/>
                </a:lnTo>
                <a:lnTo>
                  <a:pt x="646258" y="416705"/>
                </a:lnTo>
                <a:lnTo>
                  <a:pt x="646258" y="392099"/>
                </a:lnTo>
                <a:lnTo>
                  <a:pt x="657154" y="353852"/>
                </a:lnTo>
                <a:lnTo>
                  <a:pt x="688179" y="323094"/>
                </a:lnTo>
                <a:lnTo>
                  <a:pt x="722782" y="307146"/>
                </a:lnTo>
                <a:lnTo>
                  <a:pt x="765944" y="298086"/>
                </a:lnTo>
                <a:lnTo>
                  <a:pt x="798641" y="296347"/>
                </a:lnTo>
                <a:lnTo>
                  <a:pt x="815374" y="296782"/>
                </a:lnTo>
                <a:lnTo>
                  <a:pt x="860960" y="303301"/>
                </a:lnTo>
                <a:lnTo>
                  <a:pt x="898571" y="317042"/>
                </a:lnTo>
                <a:lnTo>
                  <a:pt x="934077" y="345209"/>
                </a:lnTo>
                <a:lnTo>
                  <a:pt x="938443" y="351445"/>
                </a:lnTo>
                <a:lnTo>
                  <a:pt x="798641" y="351445"/>
                </a:lnTo>
                <a:lnTo>
                  <a:pt x="788745" y="351712"/>
                </a:lnTo>
                <a:lnTo>
                  <a:pt x="747489" y="360605"/>
                </a:lnTo>
                <a:lnTo>
                  <a:pt x="714480" y="386750"/>
                </a:lnTo>
                <a:lnTo>
                  <a:pt x="712518" y="392099"/>
                </a:lnTo>
                <a:lnTo>
                  <a:pt x="712518" y="416705"/>
                </a:lnTo>
                <a:lnTo>
                  <a:pt x="741053" y="445307"/>
                </a:lnTo>
                <a:lnTo>
                  <a:pt x="779384" y="456290"/>
                </a:lnTo>
                <a:lnTo>
                  <a:pt x="798641" y="457359"/>
                </a:lnTo>
                <a:lnTo>
                  <a:pt x="938443" y="457359"/>
                </a:lnTo>
                <a:lnTo>
                  <a:pt x="934077" y="463595"/>
                </a:lnTo>
                <a:lnTo>
                  <a:pt x="898571" y="491762"/>
                </a:lnTo>
                <a:lnTo>
                  <a:pt x="860960" y="505503"/>
                </a:lnTo>
                <a:lnTo>
                  <a:pt x="815374" y="512022"/>
                </a:lnTo>
                <a:lnTo>
                  <a:pt x="798641" y="512457"/>
                </a:lnTo>
                <a:close/>
              </a:path>
              <a:path w="1015364" h="513080">
                <a:moveTo>
                  <a:pt x="938443" y="457359"/>
                </a:moveTo>
                <a:lnTo>
                  <a:pt x="798641" y="457359"/>
                </a:lnTo>
                <a:lnTo>
                  <a:pt x="808537" y="457092"/>
                </a:lnTo>
                <a:lnTo>
                  <a:pt x="817898" y="456290"/>
                </a:lnTo>
                <a:lnTo>
                  <a:pt x="856229" y="445307"/>
                </a:lnTo>
                <a:lnTo>
                  <a:pt x="884764" y="416705"/>
                </a:lnTo>
                <a:lnTo>
                  <a:pt x="884764" y="392099"/>
                </a:lnTo>
                <a:lnTo>
                  <a:pt x="856229" y="363497"/>
                </a:lnTo>
                <a:lnTo>
                  <a:pt x="817898" y="352514"/>
                </a:lnTo>
                <a:lnTo>
                  <a:pt x="798641" y="351445"/>
                </a:lnTo>
                <a:lnTo>
                  <a:pt x="938443" y="351445"/>
                </a:lnTo>
                <a:lnTo>
                  <a:pt x="951024" y="392099"/>
                </a:lnTo>
                <a:lnTo>
                  <a:pt x="951024" y="416705"/>
                </a:lnTo>
                <a:lnTo>
                  <a:pt x="950409" y="426117"/>
                </a:lnTo>
                <a:lnTo>
                  <a:pt x="948353" y="436163"/>
                </a:lnTo>
                <a:lnTo>
                  <a:pt x="944926" y="445775"/>
                </a:lnTo>
                <a:lnTo>
                  <a:pt x="940128" y="454952"/>
                </a:lnTo>
                <a:lnTo>
                  <a:pt x="938443" y="4573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0459" y="4046052"/>
            <a:ext cx="3382097" cy="37638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99943" y="3837685"/>
            <a:ext cx="833755" cy="831850"/>
            <a:chOff x="2599943" y="3837685"/>
            <a:chExt cx="833755" cy="8318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9943" y="3837685"/>
              <a:ext cx="833628" cy="8318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69332" y="4060073"/>
              <a:ext cx="274955" cy="391795"/>
            </a:xfrm>
            <a:custGeom>
              <a:avLst/>
              <a:gdLst/>
              <a:ahLst/>
              <a:cxnLst/>
              <a:rect l="l" t="t" r="r" b="b"/>
              <a:pathLst>
                <a:path w="274955" h="391795">
                  <a:moveTo>
                    <a:pt x="136940" y="391564"/>
                  </a:moveTo>
                  <a:lnTo>
                    <a:pt x="97356" y="389224"/>
                  </a:lnTo>
                  <a:lnTo>
                    <a:pt x="45735" y="376603"/>
                  </a:lnTo>
                  <a:lnTo>
                    <a:pt x="0" y="348770"/>
                  </a:lnTo>
                  <a:lnTo>
                    <a:pt x="33165" y="294743"/>
                  </a:lnTo>
                  <a:lnTo>
                    <a:pt x="39818" y="299858"/>
                  </a:lnTo>
                  <a:lnTo>
                    <a:pt x="46404" y="304505"/>
                  </a:lnTo>
                  <a:lnTo>
                    <a:pt x="84785" y="323094"/>
                  </a:lnTo>
                  <a:lnTo>
                    <a:pt x="123166" y="329178"/>
                  </a:lnTo>
                  <a:lnTo>
                    <a:pt x="136405" y="329513"/>
                  </a:lnTo>
                  <a:lnTo>
                    <a:pt x="152904" y="328326"/>
                  </a:lnTo>
                  <a:lnTo>
                    <a:pt x="188560" y="310523"/>
                  </a:lnTo>
                  <a:lnTo>
                    <a:pt x="205410" y="262647"/>
                  </a:lnTo>
                  <a:lnTo>
                    <a:pt x="205410" y="256763"/>
                  </a:lnTo>
                  <a:lnTo>
                    <a:pt x="195330" y="218349"/>
                  </a:lnTo>
                  <a:lnTo>
                    <a:pt x="152637" y="193609"/>
                  </a:lnTo>
                  <a:lnTo>
                    <a:pt x="137475" y="192572"/>
                  </a:lnTo>
                  <a:lnTo>
                    <a:pt x="125590" y="193140"/>
                  </a:lnTo>
                  <a:lnTo>
                    <a:pt x="86306" y="206413"/>
                  </a:lnTo>
                  <a:lnTo>
                    <a:pt x="64190" y="223063"/>
                  </a:lnTo>
                  <a:lnTo>
                    <a:pt x="18187" y="223063"/>
                  </a:lnTo>
                  <a:lnTo>
                    <a:pt x="30490" y="0"/>
                  </a:lnTo>
                  <a:lnTo>
                    <a:pt x="249274" y="0"/>
                  </a:lnTo>
                  <a:lnTo>
                    <a:pt x="249274" y="56701"/>
                  </a:lnTo>
                  <a:lnTo>
                    <a:pt x="92006" y="56701"/>
                  </a:lnTo>
                  <a:lnTo>
                    <a:pt x="87727" y="157267"/>
                  </a:lnTo>
                  <a:lnTo>
                    <a:pt x="127211" y="140785"/>
                  </a:lnTo>
                  <a:lnTo>
                    <a:pt x="159407" y="137475"/>
                  </a:lnTo>
                  <a:lnTo>
                    <a:pt x="172914" y="138077"/>
                  </a:lnTo>
                  <a:lnTo>
                    <a:pt x="218900" y="152336"/>
                  </a:lnTo>
                  <a:lnTo>
                    <a:pt x="251631" y="181523"/>
                  </a:lnTo>
                  <a:lnTo>
                    <a:pt x="270203" y="221558"/>
                  </a:lnTo>
                  <a:lnTo>
                    <a:pt x="274415" y="255158"/>
                  </a:lnTo>
                  <a:lnTo>
                    <a:pt x="274415" y="263182"/>
                  </a:lnTo>
                  <a:lnTo>
                    <a:pt x="266659" y="309186"/>
                  </a:lnTo>
                  <a:lnTo>
                    <a:pt x="242053" y="350375"/>
                  </a:lnTo>
                  <a:lnTo>
                    <a:pt x="211662" y="373895"/>
                  </a:lnTo>
                  <a:lnTo>
                    <a:pt x="170707" y="388689"/>
                  </a:lnTo>
                  <a:lnTo>
                    <a:pt x="154476" y="390845"/>
                  </a:lnTo>
                  <a:lnTo>
                    <a:pt x="136940" y="3915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67383" y="3577590"/>
            <a:ext cx="8374380" cy="0"/>
          </a:xfrm>
          <a:custGeom>
            <a:avLst/>
            <a:gdLst/>
            <a:ahLst/>
            <a:cxnLst/>
            <a:rect l="l" t="t" r="r" b="b"/>
            <a:pathLst>
              <a:path w="8374380">
                <a:moveTo>
                  <a:pt x="0" y="0"/>
                </a:moveTo>
                <a:lnTo>
                  <a:pt x="8374379" y="0"/>
                </a:lnTo>
              </a:path>
            </a:pathLst>
          </a:custGeom>
          <a:ln w="19812">
            <a:solidFill>
              <a:srgbClr val="F7AF3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7383" y="4866894"/>
            <a:ext cx="8374380" cy="0"/>
          </a:xfrm>
          <a:custGeom>
            <a:avLst/>
            <a:gdLst/>
            <a:ahLst/>
            <a:cxnLst/>
            <a:rect l="l" t="t" r="r" b="b"/>
            <a:pathLst>
              <a:path w="8374380">
                <a:moveTo>
                  <a:pt x="0" y="0"/>
                </a:moveTo>
                <a:lnTo>
                  <a:pt x="8374379" y="0"/>
                </a:lnTo>
              </a:path>
            </a:pathLst>
          </a:custGeom>
          <a:ln w="19812">
            <a:solidFill>
              <a:srgbClr val="F7AF3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275082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70" dirty="0">
                <a:solidFill>
                  <a:srgbClr val="674107"/>
                </a:solidFill>
                <a:latin typeface="Arial Unicode MS"/>
                <a:cs typeface="Arial Unicode MS"/>
              </a:rPr>
              <a:t>Telcordia</a:t>
            </a:r>
            <a:r>
              <a:rPr sz="2900" b="0" spc="-25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180" dirty="0">
                <a:solidFill>
                  <a:srgbClr val="674107"/>
                </a:solidFill>
                <a:latin typeface="Arial Unicode MS"/>
                <a:cs typeface="Arial Unicode MS"/>
              </a:rPr>
              <a:t>SR-</a:t>
            </a:r>
            <a:r>
              <a:rPr sz="2900" b="0" spc="30" dirty="0">
                <a:solidFill>
                  <a:srgbClr val="674107"/>
                </a:solidFill>
                <a:latin typeface="Arial Unicode MS"/>
                <a:cs typeface="Arial Unicode MS"/>
              </a:rPr>
              <a:t>332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5365115"/>
            <a:chOff x="0" y="1368399"/>
            <a:chExt cx="10692765" cy="536511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469" y="2251748"/>
              <a:ext cx="6772267" cy="2578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330" y="3018243"/>
              <a:ext cx="6089294" cy="258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330" y="3790873"/>
              <a:ext cx="5862599" cy="2552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118" y="1368399"/>
              <a:ext cx="171216" cy="2443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91" y="6576060"/>
              <a:ext cx="976883" cy="15697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70599" y="2184965"/>
            <a:ext cx="147955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22B54DC9-4249-0745-BF62-D9692991E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0" y="2308225"/>
            <a:ext cx="6438900" cy="294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275082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70" dirty="0">
                <a:solidFill>
                  <a:srgbClr val="674107"/>
                </a:solidFill>
                <a:latin typeface="Arial Unicode MS"/>
                <a:cs typeface="Arial Unicode MS"/>
              </a:rPr>
              <a:t>Telcordia</a:t>
            </a:r>
            <a:r>
              <a:rPr sz="2900" b="0" spc="-25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180" dirty="0">
                <a:solidFill>
                  <a:srgbClr val="674107"/>
                </a:solidFill>
                <a:latin typeface="Arial Unicode MS"/>
                <a:cs typeface="Arial Unicode MS"/>
              </a:rPr>
              <a:t>SR-</a:t>
            </a:r>
            <a:r>
              <a:rPr sz="2900" b="0" spc="30" dirty="0">
                <a:solidFill>
                  <a:srgbClr val="674107"/>
                </a:solidFill>
                <a:latin typeface="Arial Unicode MS"/>
                <a:cs typeface="Arial Unicode MS"/>
              </a:rPr>
              <a:t>332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369570"/>
            <a:chOff x="0" y="1368399"/>
            <a:chExt cx="10692765" cy="369570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118" y="1368399"/>
              <a:ext cx="171216" cy="2443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916671" y="2004142"/>
            <a:ext cx="5715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i="1" spc="5" dirty="0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0713" y="2004142"/>
            <a:ext cx="445134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00685" algn="l"/>
              </a:tabLst>
            </a:pPr>
            <a:r>
              <a:rPr sz="850" i="1" spc="-50" dirty="0">
                <a:latin typeface="Times New Roman"/>
                <a:cs typeface="Times New Roman"/>
              </a:rPr>
              <a:t>i</a:t>
            </a:r>
            <a:r>
              <a:rPr sz="850" i="1" dirty="0">
                <a:latin typeface="Times New Roman"/>
                <a:cs typeface="Times New Roman"/>
              </a:rPr>
              <a:t>	</a:t>
            </a:r>
            <a:r>
              <a:rPr sz="850" i="1" spc="-50" dirty="0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27964" y="2004142"/>
            <a:ext cx="5715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i="1" spc="5" dirty="0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76861" y="2004142"/>
            <a:ext cx="5715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i="1" spc="5" dirty="0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43886" y="1922014"/>
            <a:ext cx="1254760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03860" algn="l"/>
                <a:tab pos="801370" algn="l"/>
                <a:tab pos="1155700" algn="l"/>
              </a:tabLst>
            </a:pPr>
            <a:r>
              <a:rPr sz="1200" i="1" spc="-50" dirty="0">
                <a:latin typeface="Times New Roman"/>
                <a:cs typeface="Times New Roman"/>
              </a:rPr>
              <a:t>G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Q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S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T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8559" y="1793915"/>
            <a:ext cx="42164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300" i="1" spc="-225" baseline="13888" dirty="0">
                <a:latin typeface="Symbol" pitchFamily="2" charset="2"/>
                <a:cs typeface="Cambria"/>
              </a:rPr>
              <a:t></a:t>
            </a:r>
            <a:r>
              <a:rPr sz="1200" i="1" spc="-150" dirty="0">
                <a:latin typeface="Times New Roman"/>
                <a:cs typeface="Times New Roman"/>
              </a:rPr>
              <a:t>SS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58403" y="1725335"/>
            <a:ext cx="15036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83565" algn="l"/>
                <a:tab pos="974090" algn="l"/>
                <a:tab pos="1343660" algn="l"/>
              </a:tabLst>
            </a:pPr>
            <a:r>
              <a:rPr sz="2100" dirty="0">
                <a:latin typeface="Symbol"/>
                <a:cs typeface="Symbol"/>
              </a:rPr>
              <a:t></a:t>
            </a:r>
            <a:r>
              <a:rPr sz="2100" spc="35" dirty="0">
                <a:latin typeface="Times New Roman"/>
                <a:cs typeface="Times New Roman"/>
              </a:rPr>
              <a:t> </a:t>
            </a:r>
            <a:r>
              <a:rPr sz="2200" i="1" spc="-515" dirty="0">
                <a:latin typeface="Symbol" pitchFamily="2" charset="2"/>
                <a:cs typeface="Cambria"/>
              </a:rPr>
              <a:t></a:t>
            </a:r>
            <a:r>
              <a:rPr sz="2200" i="1" dirty="0">
                <a:latin typeface="Cambria"/>
                <a:cs typeface="Cambria"/>
              </a:rPr>
              <a:t>	</a:t>
            </a:r>
            <a:r>
              <a:rPr lang="ko-Kore-KR" altLang="en-US" sz="2200" i="1" spc="-515" dirty="0">
                <a:latin typeface="Symbol" pitchFamily="2" charset="2"/>
                <a:cs typeface="Cambria"/>
              </a:rPr>
              <a:t></a:t>
            </a:r>
            <a:r>
              <a:rPr sz="2200" i="1" dirty="0">
                <a:latin typeface="Cambria"/>
                <a:cs typeface="Cambria"/>
              </a:rPr>
              <a:t>	</a:t>
            </a:r>
            <a:r>
              <a:rPr lang="ko-Kore-KR" altLang="en-US" sz="2200" i="1" spc="-515" dirty="0">
                <a:latin typeface="Symbol" pitchFamily="2" charset="2"/>
                <a:cs typeface="Cambria"/>
              </a:rPr>
              <a:t></a:t>
            </a:r>
            <a:r>
              <a:rPr sz="2200" i="1" dirty="0">
                <a:latin typeface="Cambria"/>
                <a:cs typeface="Cambria"/>
              </a:rPr>
              <a:t>	</a:t>
            </a:r>
            <a:r>
              <a:rPr sz="2200" i="1" spc="-1065" dirty="0">
                <a:latin typeface="Symbol" pitchFamily="2" charset="2"/>
                <a:cs typeface="Cambria"/>
              </a:rPr>
              <a:t></a:t>
            </a:r>
            <a:endParaRPr sz="2200" dirty="0">
              <a:latin typeface="Symbol" pitchFamily="2" charset="2"/>
              <a:cs typeface="Cambri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83900" y="2184966"/>
            <a:ext cx="3511404" cy="22966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280403" y="2020425"/>
            <a:ext cx="39941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00" i="1" spc="-415" dirty="0">
                <a:latin typeface="Symbol" pitchFamily="2" charset="2"/>
                <a:cs typeface="Cambria"/>
              </a:rPr>
              <a:t></a:t>
            </a:r>
            <a:r>
              <a:rPr sz="2100" i="1" spc="-622" baseline="-25793" dirty="0">
                <a:latin typeface="Times New Roman"/>
                <a:cs typeface="Times New Roman"/>
              </a:rPr>
              <a:t>Q</a:t>
            </a:r>
            <a:endParaRPr sz="2100" baseline="-25793" dirty="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14514" y="2527490"/>
            <a:ext cx="7877809" cy="2874645"/>
            <a:chOff x="814514" y="2527490"/>
            <a:chExt cx="7877809" cy="2874645"/>
          </a:xfrm>
        </p:grpSpPr>
        <p:sp>
          <p:nvSpPr>
            <p:cNvPr id="18" name="object 18"/>
            <p:cNvSpPr/>
            <p:nvPr/>
          </p:nvSpPr>
          <p:spPr>
            <a:xfrm>
              <a:off x="824471" y="2537459"/>
              <a:ext cx="7858125" cy="396240"/>
            </a:xfrm>
            <a:custGeom>
              <a:avLst/>
              <a:gdLst/>
              <a:ahLst/>
              <a:cxnLst/>
              <a:rect l="l" t="t" r="r" b="b"/>
              <a:pathLst>
                <a:path w="7858125" h="396239">
                  <a:moveTo>
                    <a:pt x="7857757" y="0"/>
                  </a:moveTo>
                  <a:lnTo>
                    <a:pt x="1676400" y="0"/>
                  </a:lnTo>
                  <a:lnTo>
                    <a:pt x="0" y="0"/>
                  </a:lnTo>
                  <a:lnTo>
                    <a:pt x="0" y="396240"/>
                  </a:lnTo>
                  <a:lnTo>
                    <a:pt x="1676400" y="396240"/>
                  </a:lnTo>
                  <a:lnTo>
                    <a:pt x="7857757" y="396240"/>
                  </a:lnTo>
                  <a:lnTo>
                    <a:pt x="7857757" y="0"/>
                  </a:lnTo>
                  <a:close/>
                </a:path>
              </a:pathLst>
            </a:custGeom>
            <a:solidFill>
              <a:srgbClr val="E2C6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4483" y="2933700"/>
              <a:ext cx="1080770" cy="615950"/>
            </a:xfrm>
            <a:custGeom>
              <a:avLst/>
              <a:gdLst/>
              <a:ahLst/>
              <a:cxnLst/>
              <a:rect l="l" t="t" r="r" b="b"/>
              <a:pathLst>
                <a:path w="1080770" h="615950">
                  <a:moveTo>
                    <a:pt x="1080516" y="615696"/>
                  </a:moveTo>
                  <a:lnTo>
                    <a:pt x="0" y="615696"/>
                  </a:lnTo>
                  <a:lnTo>
                    <a:pt x="0" y="0"/>
                  </a:lnTo>
                  <a:lnTo>
                    <a:pt x="1080516" y="0"/>
                  </a:lnTo>
                  <a:lnTo>
                    <a:pt x="1080516" y="615696"/>
                  </a:lnTo>
                  <a:close/>
                </a:path>
              </a:pathLst>
            </a:custGeom>
            <a:solidFill>
              <a:srgbClr val="FDED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05000" y="2933700"/>
              <a:ext cx="6777355" cy="615950"/>
            </a:xfrm>
            <a:custGeom>
              <a:avLst/>
              <a:gdLst/>
              <a:ahLst/>
              <a:cxnLst/>
              <a:rect l="l" t="t" r="r" b="b"/>
              <a:pathLst>
                <a:path w="6777355" h="615950">
                  <a:moveTo>
                    <a:pt x="6777228" y="615696"/>
                  </a:moveTo>
                  <a:lnTo>
                    <a:pt x="0" y="615696"/>
                  </a:lnTo>
                  <a:lnTo>
                    <a:pt x="0" y="0"/>
                  </a:lnTo>
                  <a:lnTo>
                    <a:pt x="6777228" y="0"/>
                  </a:lnTo>
                  <a:lnTo>
                    <a:pt x="6777228" y="615696"/>
                  </a:lnTo>
                  <a:close/>
                </a:path>
              </a:pathLst>
            </a:custGeom>
            <a:solidFill>
              <a:srgbClr val="FF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4483" y="3549396"/>
              <a:ext cx="1080770" cy="614680"/>
            </a:xfrm>
            <a:custGeom>
              <a:avLst/>
              <a:gdLst/>
              <a:ahLst/>
              <a:cxnLst/>
              <a:rect l="l" t="t" r="r" b="b"/>
              <a:pathLst>
                <a:path w="1080770" h="614679">
                  <a:moveTo>
                    <a:pt x="1080516" y="614171"/>
                  </a:moveTo>
                  <a:lnTo>
                    <a:pt x="0" y="614171"/>
                  </a:lnTo>
                  <a:lnTo>
                    <a:pt x="0" y="0"/>
                  </a:lnTo>
                  <a:lnTo>
                    <a:pt x="1080516" y="0"/>
                  </a:lnTo>
                  <a:lnTo>
                    <a:pt x="1080516" y="614171"/>
                  </a:lnTo>
                  <a:close/>
                </a:path>
              </a:pathLst>
            </a:custGeom>
            <a:solidFill>
              <a:srgbClr val="FDED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05000" y="3549396"/>
              <a:ext cx="6777355" cy="614680"/>
            </a:xfrm>
            <a:custGeom>
              <a:avLst/>
              <a:gdLst/>
              <a:ahLst/>
              <a:cxnLst/>
              <a:rect l="l" t="t" r="r" b="b"/>
              <a:pathLst>
                <a:path w="6777355" h="614679">
                  <a:moveTo>
                    <a:pt x="6777228" y="614171"/>
                  </a:moveTo>
                  <a:lnTo>
                    <a:pt x="0" y="614171"/>
                  </a:lnTo>
                  <a:lnTo>
                    <a:pt x="0" y="0"/>
                  </a:lnTo>
                  <a:lnTo>
                    <a:pt x="6777228" y="0"/>
                  </a:lnTo>
                  <a:lnTo>
                    <a:pt x="6777228" y="614171"/>
                  </a:lnTo>
                  <a:close/>
                </a:path>
              </a:pathLst>
            </a:custGeom>
            <a:solidFill>
              <a:srgbClr val="FF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4483" y="4163567"/>
              <a:ext cx="1080770" cy="614680"/>
            </a:xfrm>
            <a:custGeom>
              <a:avLst/>
              <a:gdLst/>
              <a:ahLst/>
              <a:cxnLst/>
              <a:rect l="l" t="t" r="r" b="b"/>
              <a:pathLst>
                <a:path w="1080770" h="614679">
                  <a:moveTo>
                    <a:pt x="1080516" y="614172"/>
                  </a:moveTo>
                  <a:lnTo>
                    <a:pt x="0" y="614172"/>
                  </a:lnTo>
                  <a:lnTo>
                    <a:pt x="0" y="0"/>
                  </a:lnTo>
                  <a:lnTo>
                    <a:pt x="1080516" y="0"/>
                  </a:lnTo>
                  <a:lnTo>
                    <a:pt x="1080516" y="614172"/>
                  </a:lnTo>
                  <a:close/>
                </a:path>
              </a:pathLst>
            </a:custGeom>
            <a:solidFill>
              <a:srgbClr val="FDED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05000" y="4163567"/>
              <a:ext cx="6777355" cy="614680"/>
            </a:xfrm>
            <a:custGeom>
              <a:avLst/>
              <a:gdLst/>
              <a:ahLst/>
              <a:cxnLst/>
              <a:rect l="l" t="t" r="r" b="b"/>
              <a:pathLst>
                <a:path w="6777355" h="614679">
                  <a:moveTo>
                    <a:pt x="6777228" y="614172"/>
                  </a:moveTo>
                  <a:lnTo>
                    <a:pt x="0" y="614172"/>
                  </a:lnTo>
                  <a:lnTo>
                    <a:pt x="0" y="0"/>
                  </a:lnTo>
                  <a:lnTo>
                    <a:pt x="6777228" y="0"/>
                  </a:lnTo>
                  <a:lnTo>
                    <a:pt x="6777228" y="614172"/>
                  </a:lnTo>
                  <a:close/>
                </a:path>
              </a:pathLst>
            </a:custGeom>
            <a:solidFill>
              <a:srgbClr val="FF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24483" y="4777740"/>
              <a:ext cx="1080770" cy="615950"/>
            </a:xfrm>
            <a:custGeom>
              <a:avLst/>
              <a:gdLst/>
              <a:ahLst/>
              <a:cxnLst/>
              <a:rect l="l" t="t" r="r" b="b"/>
              <a:pathLst>
                <a:path w="1080770" h="615950">
                  <a:moveTo>
                    <a:pt x="1080516" y="615695"/>
                  </a:moveTo>
                  <a:lnTo>
                    <a:pt x="0" y="615695"/>
                  </a:lnTo>
                  <a:lnTo>
                    <a:pt x="0" y="0"/>
                  </a:lnTo>
                  <a:lnTo>
                    <a:pt x="1080516" y="0"/>
                  </a:lnTo>
                  <a:lnTo>
                    <a:pt x="1080516" y="615695"/>
                  </a:lnTo>
                  <a:close/>
                </a:path>
              </a:pathLst>
            </a:custGeom>
            <a:solidFill>
              <a:srgbClr val="FDED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05000" y="4777740"/>
              <a:ext cx="6777355" cy="615950"/>
            </a:xfrm>
            <a:custGeom>
              <a:avLst/>
              <a:gdLst/>
              <a:ahLst/>
              <a:cxnLst/>
              <a:rect l="l" t="t" r="r" b="b"/>
              <a:pathLst>
                <a:path w="6777355" h="615950">
                  <a:moveTo>
                    <a:pt x="6777228" y="615695"/>
                  </a:moveTo>
                  <a:lnTo>
                    <a:pt x="0" y="615695"/>
                  </a:lnTo>
                  <a:lnTo>
                    <a:pt x="0" y="0"/>
                  </a:lnTo>
                  <a:lnTo>
                    <a:pt x="6777228" y="0"/>
                  </a:lnTo>
                  <a:lnTo>
                    <a:pt x="6777228" y="615695"/>
                  </a:lnTo>
                  <a:close/>
                </a:path>
              </a:pathLst>
            </a:custGeom>
            <a:solidFill>
              <a:srgbClr val="FF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5000" y="2532888"/>
              <a:ext cx="0" cy="407034"/>
            </a:xfrm>
            <a:custGeom>
              <a:avLst/>
              <a:gdLst/>
              <a:ahLst/>
              <a:cxnLst/>
              <a:rect l="l" t="t" r="r" b="b"/>
              <a:pathLst>
                <a:path h="407035">
                  <a:moveTo>
                    <a:pt x="0" y="0"/>
                  </a:moveTo>
                  <a:lnTo>
                    <a:pt x="0" y="406908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05000" y="2939796"/>
              <a:ext cx="0" cy="2458720"/>
            </a:xfrm>
            <a:custGeom>
              <a:avLst/>
              <a:gdLst/>
              <a:ahLst/>
              <a:cxnLst/>
              <a:rect l="l" t="t" r="r" b="b"/>
              <a:pathLst>
                <a:path h="2458720">
                  <a:moveTo>
                    <a:pt x="0" y="0"/>
                  </a:moveTo>
                  <a:lnTo>
                    <a:pt x="0" y="2458211"/>
                  </a:lnTo>
                </a:path>
              </a:pathLst>
            </a:custGeom>
            <a:ln w="6096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00884" y="2532888"/>
              <a:ext cx="0" cy="407034"/>
            </a:xfrm>
            <a:custGeom>
              <a:avLst/>
              <a:gdLst/>
              <a:ahLst/>
              <a:cxnLst/>
              <a:rect l="l" t="t" r="r" b="b"/>
              <a:pathLst>
                <a:path h="407035">
                  <a:moveTo>
                    <a:pt x="0" y="0"/>
                  </a:moveTo>
                  <a:lnTo>
                    <a:pt x="0" y="406908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00884" y="2939796"/>
              <a:ext cx="0" cy="2458720"/>
            </a:xfrm>
            <a:custGeom>
              <a:avLst/>
              <a:gdLst/>
              <a:ahLst/>
              <a:cxnLst/>
              <a:rect l="l" t="t" r="r" b="b"/>
              <a:pathLst>
                <a:path h="2458720">
                  <a:moveTo>
                    <a:pt x="0" y="0"/>
                  </a:moveTo>
                  <a:lnTo>
                    <a:pt x="0" y="2458211"/>
                  </a:lnTo>
                </a:path>
              </a:pathLst>
            </a:custGeom>
            <a:ln w="6096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19912" y="2933700"/>
              <a:ext cx="7867015" cy="0"/>
            </a:xfrm>
            <a:custGeom>
              <a:avLst/>
              <a:gdLst/>
              <a:ahLst/>
              <a:cxnLst/>
              <a:rect l="l" t="t" r="r" b="b"/>
              <a:pathLst>
                <a:path w="7867015">
                  <a:moveTo>
                    <a:pt x="0" y="0"/>
                  </a:moveTo>
                  <a:lnTo>
                    <a:pt x="7866887" y="0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19912" y="3549396"/>
              <a:ext cx="7867015" cy="1228725"/>
            </a:xfrm>
            <a:custGeom>
              <a:avLst/>
              <a:gdLst/>
              <a:ahLst/>
              <a:cxnLst/>
              <a:rect l="l" t="t" r="r" b="b"/>
              <a:pathLst>
                <a:path w="7867015" h="1228725">
                  <a:moveTo>
                    <a:pt x="0" y="0"/>
                  </a:moveTo>
                  <a:lnTo>
                    <a:pt x="7866887" y="0"/>
                  </a:lnTo>
                </a:path>
                <a:path w="7867015" h="1228725">
                  <a:moveTo>
                    <a:pt x="0" y="614171"/>
                  </a:moveTo>
                  <a:lnTo>
                    <a:pt x="7866887" y="614171"/>
                  </a:lnTo>
                </a:path>
                <a:path w="7867015" h="1228725">
                  <a:moveTo>
                    <a:pt x="0" y="1228343"/>
                  </a:moveTo>
                  <a:lnTo>
                    <a:pt x="7866887" y="1228343"/>
                  </a:lnTo>
                </a:path>
              </a:pathLst>
            </a:custGeom>
            <a:ln w="6096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19912" y="2532888"/>
              <a:ext cx="7867015" cy="2865120"/>
            </a:xfrm>
            <a:custGeom>
              <a:avLst/>
              <a:gdLst/>
              <a:ahLst/>
              <a:cxnLst/>
              <a:rect l="l" t="t" r="r" b="b"/>
              <a:pathLst>
                <a:path w="7867015" h="2865120">
                  <a:moveTo>
                    <a:pt x="4571" y="0"/>
                  </a:moveTo>
                  <a:lnTo>
                    <a:pt x="4571" y="2865119"/>
                  </a:lnTo>
                </a:path>
                <a:path w="7867015" h="2865120">
                  <a:moveTo>
                    <a:pt x="7862316" y="0"/>
                  </a:moveTo>
                  <a:lnTo>
                    <a:pt x="7862316" y="2865119"/>
                  </a:lnTo>
                </a:path>
                <a:path w="7867015" h="2865120">
                  <a:moveTo>
                    <a:pt x="0" y="4571"/>
                  </a:moveTo>
                  <a:lnTo>
                    <a:pt x="7866887" y="4571"/>
                  </a:lnTo>
                </a:path>
                <a:path w="7867015" h="2865120">
                  <a:moveTo>
                    <a:pt x="0" y="2860547"/>
                  </a:moveTo>
                  <a:lnTo>
                    <a:pt x="7866887" y="2860547"/>
                  </a:lnTo>
                </a:path>
              </a:pathLst>
            </a:custGeom>
            <a:ln w="762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24531" y="2621959"/>
              <a:ext cx="881380" cy="230504"/>
            </a:xfrm>
            <a:custGeom>
              <a:avLst/>
              <a:gdLst/>
              <a:ahLst/>
              <a:cxnLst/>
              <a:rect l="l" t="t" r="r" b="b"/>
              <a:pathLst>
                <a:path w="881380" h="230505">
                  <a:moveTo>
                    <a:pt x="209050" y="131024"/>
                  </a:moveTo>
                  <a:lnTo>
                    <a:pt x="0" y="131024"/>
                  </a:lnTo>
                  <a:lnTo>
                    <a:pt x="0" y="105997"/>
                  </a:lnTo>
                  <a:lnTo>
                    <a:pt x="209050" y="105997"/>
                  </a:lnTo>
                  <a:lnTo>
                    <a:pt x="209050" y="131024"/>
                  </a:lnTo>
                  <a:close/>
                </a:path>
                <a:path w="881380" h="230505">
                  <a:moveTo>
                    <a:pt x="119982" y="149426"/>
                  </a:moveTo>
                  <a:lnTo>
                    <a:pt x="89067" y="149426"/>
                  </a:lnTo>
                  <a:lnTo>
                    <a:pt x="89067" y="131024"/>
                  </a:lnTo>
                  <a:lnTo>
                    <a:pt x="119982" y="131024"/>
                  </a:lnTo>
                  <a:lnTo>
                    <a:pt x="119982" y="149426"/>
                  </a:lnTo>
                  <a:close/>
                </a:path>
                <a:path w="881380" h="230505">
                  <a:moveTo>
                    <a:pt x="179851" y="228188"/>
                  </a:moveTo>
                  <a:lnTo>
                    <a:pt x="29198" y="228188"/>
                  </a:lnTo>
                  <a:lnTo>
                    <a:pt x="29198" y="149426"/>
                  </a:lnTo>
                  <a:lnTo>
                    <a:pt x="179851" y="149426"/>
                  </a:lnTo>
                  <a:lnTo>
                    <a:pt x="179851" y="174208"/>
                  </a:lnTo>
                  <a:lnTo>
                    <a:pt x="59868" y="174208"/>
                  </a:lnTo>
                  <a:lnTo>
                    <a:pt x="59868" y="203406"/>
                  </a:lnTo>
                  <a:lnTo>
                    <a:pt x="179851" y="203406"/>
                  </a:lnTo>
                  <a:lnTo>
                    <a:pt x="179851" y="228188"/>
                  </a:lnTo>
                  <a:close/>
                </a:path>
                <a:path w="881380" h="230505">
                  <a:moveTo>
                    <a:pt x="179851" y="203406"/>
                  </a:moveTo>
                  <a:lnTo>
                    <a:pt x="149181" y="203406"/>
                  </a:lnTo>
                  <a:lnTo>
                    <a:pt x="149181" y="174208"/>
                  </a:lnTo>
                  <a:lnTo>
                    <a:pt x="179851" y="174208"/>
                  </a:lnTo>
                  <a:lnTo>
                    <a:pt x="179851" y="203406"/>
                  </a:lnTo>
                  <a:close/>
                </a:path>
                <a:path w="881380" h="230505">
                  <a:moveTo>
                    <a:pt x="183777" y="31651"/>
                  </a:moveTo>
                  <a:lnTo>
                    <a:pt x="25272" y="31651"/>
                  </a:lnTo>
                  <a:lnTo>
                    <a:pt x="25272" y="7360"/>
                  </a:lnTo>
                  <a:lnTo>
                    <a:pt x="183777" y="7360"/>
                  </a:lnTo>
                  <a:lnTo>
                    <a:pt x="183777" y="31651"/>
                  </a:lnTo>
                  <a:close/>
                </a:path>
                <a:path w="881380" h="230505">
                  <a:moveTo>
                    <a:pt x="81951" y="66739"/>
                  </a:moveTo>
                  <a:lnTo>
                    <a:pt x="51526" y="66739"/>
                  </a:lnTo>
                  <a:lnTo>
                    <a:pt x="51526" y="31651"/>
                  </a:lnTo>
                  <a:lnTo>
                    <a:pt x="81951" y="31651"/>
                  </a:lnTo>
                  <a:lnTo>
                    <a:pt x="81951" y="66739"/>
                  </a:lnTo>
                  <a:close/>
                </a:path>
                <a:path w="881380" h="230505">
                  <a:moveTo>
                    <a:pt x="157523" y="66739"/>
                  </a:moveTo>
                  <a:lnTo>
                    <a:pt x="127098" y="66739"/>
                  </a:lnTo>
                  <a:lnTo>
                    <a:pt x="127098" y="31651"/>
                  </a:lnTo>
                  <a:lnTo>
                    <a:pt x="157523" y="31651"/>
                  </a:lnTo>
                  <a:lnTo>
                    <a:pt x="157523" y="66739"/>
                  </a:lnTo>
                  <a:close/>
                </a:path>
                <a:path w="881380" h="230505">
                  <a:moveTo>
                    <a:pt x="185249" y="91030"/>
                  </a:moveTo>
                  <a:lnTo>
                    <a:pt x="23800" y="91030"/>
                  </a:lnTo>
                  <a:lnTo>
                    <a:pt x="23800" y="66739"/>
                  </a:lnTo>
                  <a:lnTo>
                    <a:pt x="185249" y="66739"/>
                  </a:lnTo>
                  <a:lnTo>
                    <a:pt x="185249" y="91030"/>
                  </a:lnTo>
                  <a:close/>
                </a:path>
                <a:path w="881380" h="230505">
                  <a:moveTo>
                    <a:pt x="419817" y="230396"/>
                  </a:moveTo>
                  <a:lnTo>
                    <a:pt x="269900" y="230396"/>
                  </a:lnTo>
                  <a:lnTo>
                    <a:pt x="269900" y="165375"/>
                  </a:lnTo>
                  <a:lnTo>
                    <a:pt x="383013" y="165375"/>
                  </a:lnTo>
                  <a:lnTo>
                    <a:pt x="383013" y="148199"/>
                  </a:lnTo>
                  <a:lnTo>
                    <a:pt x="268673" y="148199"/>
                  </a:lnTo>
                  <a:lnTo>
                    <a:pt x="268673" y="123663"/>
                  </a:lnTo>
                  <a:lnTo>
                    <a:pt x="412947" y="123663"/>
                  </a:lnTo>
                  <a:lnTo>
                    <a:pt x="412947" y="188684"/>
                  </a:lnTo>
                  <a:lnTo>
                    <a:pt x="299834" y="188684"/>
                  </a:lnTo>
                  <a:lnTo>
                    <a:pt x="299834" y="205860"/>
                  </a:lnTo>
                  <a:lnTo>
                    <a:pt x="419817" y="205860"/>
                  </a:lnTo>
                  <a:lnTo>
                    <a:pt x="419817" y="230396"/>
                  </a:lnTo>
                  <a:close/>
                </a:path>
                <a:path w="881380" h="230505">
                  <a:moveTo>
                    <a:pt x="412947" y="113358"/>
                  </a:moveTo>
                  <a:lnTo>
                    <a:pt x="382031" y="113358"/>
                  </a:lnTo>
                  <a:lnTo>
                    <a:pt x="382031" y="0"/>
                  </a:lnTo>
                  <a:lnTo>
                    <a:pt x="412947" y="0"/>
                  </a:lnTo>
                  <a:lnTo>
                    <a:pt x="412947" y="113358"/>
                  </a:lnTo>
                  <a:close/>
                </a:path>
                <a:path w="881380" h="230505">
                  <a:moveTo>
                    <a:pt x="355287" y="35332"/>
                  </a:moveTo>
                  <a:lnTo>
                    <a:pt x="237021" y="35332"/>
                  </a:lnTo>
                  <a:lnTo>
                    <a:pt x="237021" y="9323"/>
                  </a:lnTo>
                  <a:lnTo>
                    <a:pt x="355287" y="9323"/>
                  </a:lnTo>
                  <a:lnTo>
                    <a:pt x="355287" y="35332"/>
                  </a:lnTo>
                  <a:close/>
                </a:path>
                <a:path w="881380" h="230505">
                  <a:moveTo>
                    <a:pt x="244137" y="120228"/>
                  </a:moveTo>
                  <a:lnTo>
                    <a:pt x="227697" y="97654"/>
                  </a:lnTo>
                  <a:lnTo>
                    <a:pt x="233525" y="93966"/>
                  </a:lnTo>
                  <a:lnTo>
                    <a:pt x="239229" y="90263"/>
                  </a:lnTo>
                  <a:lnTo>
                    <a:pt x="273989" y="64857"/>
                  </a:lnTo>
                  <a:lnTo>
                    <a:pt x="281677" y="49154"/>
                  </a:lnTo>
                  <a:lnTo>
                    <a:pt x="281677" y="35332"/>
                  </a:lnTo>
                  <a:lnTo>
                    <a:pt x="312593" y="35332"/>
                  </a:lnTo>
                  <a:lnTo>
                    <a:pt x="312593" y="46210"/>
                  </a:lnTo>
                  <a:lnTo>
                    <a:pt x="312839" y="48745"/>
                  </a:lnTo>
                  <a:lnTo>
                    <a:pt x="340033" y="77166"/>
                  </a:lnTo>
                  <a:lnTo>
                    <a:pt x="343324" y="79252"/>
                  </a:lnTo>
                  <a:lnTo>
                    <a:pt x="298853" y="79252"/>
                  </a:lnTo>
                  <a:lnTo>
                    <a:pt x="297708" y="82033"/>
                  </a:lnTo>
                  <a:lnTo>
                    <a:pt x="291656" y="87431"/>
                  </a:lnTo>
                  <a:lnTo>
                    <a:pt x="280696" y="95446"/>
                  </a:lnTo>
                  <a:lnTo>
                    <a:pt x="275625" y="99208"/>
                  </a:lnTo>
                  <a:lnTo>
                    <a:pt x="269982" y="103216"/>
                  </a:lnTo>
                  <a:lnTo>
                    <a:pt x="257550" y="111722"/>
                  </a:lnTo>
                  <a:lnTo>
                    <a:pt x="251007" y="115975"/>
                  </a:lnTo>
                  <a:lnTo>
                    <a:pt x="244137" y="120228"/>
                  </a:lnTo>
                  <a:close/>
                </a:path>
                <a:path w="881380" h="230505">
                  <a:moveTo>
                    <a:pt x="347435" y="112867"/>
                  </a:moveTo>
                  <a:lnTo>
                    <a:pt x="306373" y="86544"/>
                  </a:lnTo>
                  <a:lnTo>
                    <a:pt x="299098" y="79252"/>
                  </a:lnTo>
                  <a:lnTo>
                    <a:pt x="343324" y="79252"/>
                  </a:lnTo>
                  <a:lnTo>
                    <a:pt x="351647" y="84527"/>
                  </a:lnTo>
                  <a:lnTo>
                    <a:pt x="357413" y="88003"/>
                  </a:lnTo>
                  <a:lnTo>
                    <a:pt x="363138" y="91275"/>
                  </a:lnTo>
                  <a:lnTo>
                    <a:pt x="347435" y="112867"/>
                  </a:lnTo>
                  <a:close/>
                </a:path>
                <a:path w="881380" h="230505">
                  <a:moveTo>
                    <a:pt x="658066" y="153597"/>
                  </a:moveTo>
                  <a:lnTo>
                    <a:pt x="449016" y="153597"/>
                  </a:lnTo>
                  <a:lnTo>
                    <a:pt x="449016" y="127343"/>
                  </a:lnTo>
                  <a:lnTo>
                    <a:pt x="658066" y="127343"/>
                  </a:lnTo>
                  <a:lnTo>
                    <a:pt x="658066" y="153597"/>
                  </a:lnTo>
                  <a:close/>
                </a:path>
                <a:path w="881380" h="230505">
                  <a:moveTo>
                    <a:pt x="569244" y="228188"/>
                  </a:moveTo>
                  <a:lnTo>
                    <a:pt x="538083" y="228188"/>
                  </a:lnTo>
                  <a:lnTo>
                    <a:pt x="538083" y="153597"/>
                  </a:lnTo>
                  <a:lnTo>
                    <a:pt x="569244" y="153597"/>
                  </a:lnTo>
                  <a:lnTo>
                    <a:pt x="569244" y="228188"/>
                  </a:lnTo>
                  <a:close/>
                </a:path>
                <a:path w="881380" h="230505">
                  <a:moveTo>
                    <a:pt x="475024" y="112622"/>
                  </a:moveTo>
                  <a:lnTo>
                    <a:pt x="462265" y="87104"/>
                  </a:lnTo>
                  <a:lnTo>
                    <a:pt x="468852" y="84328"/>
                  </a:lnTo>
                  <a:lnTo>
                    <a:pt x="475607" y="81399"/>
                  </a:lnTo>
                  <a:lnTo>
                    <a:pt x="510119" y="65144"/>
                  </a:lnTo>
                  <a:lnTo>
                    <a:pt x="537837" y="36968"/>
                  </a:lnTo>
                  <a:lnTo>
                    <a:pt x="537837" y="7851"/>
                  </a:lnTo>
                  <a:lnTo>
                    <a:pt x="569244" y="7851"/>
                  </a:lnTo>
                  <a:lnTo>
                    <a:pt x="577423" y="53203"/>
                  </a:lnTo>
                  <a:lnTo>
                    <a:pt x="607613" y="70419"/>
                  </a:lnTo>
                  <a:lnTo>
                    <a:pt x="554031" y="70419"/>
                  </a:lnTo>
                  <a:lnTo>
                    <a:pt x="526060" y="89312"/>
                  </a:lnTo>
                  <a:lnTo>
                    <a:pt x="522625" y="91111"/>
                  </a:lnTo>
                  <a:lnTo>
                    <a:pt x="518740" y="93033"/>
                  </a:lnTo>
                  <a:lnTo>
                    <a:pt x="505654" y="99167"/>
                  </a:lnTo>
                  <a:lnTo>
                    <a:pt x="492159" y="105261"/>
                  </a:lnTo>
                  <a:lnTo>
                    <a:pt x="478950" y="110986"/>
                  </a:lnTo>
                  <a:lnTo>
                    <a:pt x="475024" y="112622"/>
                  </a:lnTo>
                  <a:close/>
                </a:path>
                <a:path w="881380" h="230505">
                  <a:moveTo>
                    <a:pt x="632303" y="112131"/>
                  </a:moveTo>
                  <a:lnTo>
                    <a:pt x="588587" y="92543"/>
                  </a:lnTo>
                  <a:lnTo>
                    <a:pt x="581267" y="88821"/>
                  </a:lnTo>
                  <a:lnTo>
                    <a:pt x="573252" y="84732"/>
                  </a:lnTo>
                  <a:lnTo>
                    <a:pt x="567077" y="81215"/>
                  </a:lnTo>
                  <a:lnTo>
                    <a:pt x="558407" y="75326"/>
                  </a:lnTo>
                  <a:lnTo>
                    <a:pt x="555585" y="72709"/>
                  </a:lnTo>
                  <a:lnTo>
                    <a:pt x="554277" y="70419"/>
                  </a:lnTo>
                  <a:lnTo>
                    <a:pt x="607613" y="70419"/>
                  </a:lnTo>
                  <a:lnTo>
                    <a:pt x="610396" y="71768"/>
                  </a:lnTo>
                  <a:lnTo>
                    <a:pt x="617458" y="75081"/>
                  </a:lnTo>
                  <a:lnTo>
                    <a:pt x="624551" y="78317"/>
                  </a:lnTo>
                  <a:lnTo>
                    <a:pt x="631474" y="81399"/>
                  </a:lnTo>
                  <a:lnTo>
                    <a:pt x="638230" y="84328"/>
                  </a:lnTo>
                  <a:lnTo>
                    <a:pt x="644816" y="87104"/>
                  </a:lnTo>
                  <a:lnTo>
                    <a:pt x="632303" y="112131"/>
                  </a:lnTo>
                  <a:close/>
                </a:path>
                <a:path w="881380" h="230505">
                  <a:moveTo>
                    <a:pt x="854357" y="34841"/>
                  </a:moveTo>
                  <a:lnTo>
                    <a:pt x="699287" y="34841"/>
                  </a:lnTo>
                  <a:lnTo>
                    <a:pt x="699287" y="8833"/>
                  </a:lnTo>
                  <a:lnTo>
                    <a:pt x="854357" y="8833"/>
                  </a:lnTo>
                  <a:lnTo>
                    <a:pt x="854357" y="34841"/>
                  </a:lnTo>
                  <a:close/>
                </a:path>
                <a:path w="881380" h="230505">
                  <a:moveTo>
                    <a:pt x="700023" y="102562"/>
                  </a:moveTo>
                  <a:lnTo>
                    <a:pt x="689472" y="77780"/>
                  </a:lnTo>
                  <a:lnTo>
                    <a:pt x="704702" y="72505"/>
                  </a:lnTo>
                  <a:lnTo>
                    <a:pt x="716340" y="68333"/>
                  </a:lnTo>
                  <a:lnTo>
                    <a:pt x="722911" y="65887"/>
                  </a:lnTo>
                  <a:lnTo>
                    <a:pt x="729497" y="63334"/>
                  </a:lnTo>
                  <a:lnTo>
                    <a:pt x="736099" y="60673"/>
                  </a:lnTo>
                  <a:lnTo>
                    <a:pt x="742716" y="57905"/>
                  </a:lnTo>
                  <a:lnTo>
                    <a:pt x="749586" y="55125"/>
                  </a:lnTo>
                  <a:lnTo>
                    <a:pt x="754412" y="52058"/>
                  </a:lnTo>
                  <a:lnTo>
                    <a:pt x="759974" y="45351"/>
                  </a:lnTo>
                  <a:lnTo>
                    <a:pt x="761364" y="41302"/>
                  </a:lnTo>
                  <a:lnTo>
                    <a:pt x="761364" y="34841"/>
                  </a:lnTo>
                  <a:lnTo>
                    <a:pt x="792280" y="34841"/>
                  </a:lnTo>
                  <a:lnTo>
                    <a:pt x="792280" y="41302"/>
                  </a:lnTo>
                  <a:lnTo>
                    <a:pt x="793670" y="45351"/>
                  </a:lnTo>
                  <a:lnTo>
                    <a:pt x="799232" y="52058"/>
                  </a:lnTo>
                  <a:lnTo>
                    <a:pt x="804057" y="55125"/>
                  </a:lnTo>
                  <a:lnTo>
                    <a:pt x="810928" y="57905"/>
                  </a:lnTo>
                  <a:lnTo>
                    <a:pt x="817545" y="60673"/>
                  </a:lnTo>
                  <a:lnTo>
                    <a:pt x="824147" y="63334"/>
                  </a:lnTo>
                  <a:lnTo>
                    <a:pt x="830733" y="65887"/>
                  </a:lnTo>
                  <a:lnTo>
                    <a:pt x="837644" y="68456"/>
                  </a:lnTo>
                  <a:lnTo>
                    <a:pt x="777067" y="68456"/>
                  </a:lnTo>
                  <a:lnTo>
                    <a:pt x="752531" y="82442"/>
                  </a:lnTo>
                  <a:lnTo>
                    <a:pt x="746573" y="84888"/>
                  </a:lnTo>
                  <a:lnTo>
                    <a:pt x="740477" y="87318"/>
                  </a:lnTo>
                  <a:lnTo>
                    <a:pt x="734244" y="89734"/>
                  </a:lnTo>
                  <a:lnTo>
                    <a:pt x="700023" y="102562"/>
                  </a:lnTo>
                  <a:close/>
                </a:path>
                <a:path w="881380" h="230505">
                  <a:moveTo>
                    <a:pt x="853866" y="102071"/>
                  </a:moveTo>
                  <a:lnTo>
                    <a:pt x="794570" y="79334"/>
                  </a:lnTo>
                  <a:lnTo>
                    <a:pt x="777313" y="68456"/>
                  </a:lnTo>
                  <a:lnTo>
                    <a:pt x="837644" y="68456"/>
                  </a:lnTo>
                  <a:lnTo>
                    <a:pt x="849057" y="72545"/>
                  </a:lnTo>
                  <a:lnTo>
                    <a:pt x="864171" y="77780"/>
                  </a:lnTo>
                  <a:lnTo>
                    <a:pt x="853866" y="102071"/>
                  </a:lnTo>
                  <a:close/>
                </a:path>
                <a:path w="881380" h="230505">
                  <a:moveTo>
                    <a:pt x="881347" y="137649"/>
                  </a:moveTo>
                  <a:lnTo>
                    <a:pt x="672297" y="137649"/>
                  </a:lnTo>
                  <a:lnTo>
                    <a:pt x="672297" y="111395"/>
                  </a:lnTo>
                  <a:lnTo>
                    <a:pt x="881347" y="111395"/>
                  </a:lnTo>
                  <a:lnTo>
                    <a:pt x="881347" y="137649"/>
                  </a:lnTo>
                  <a:close/>
                </a:path>
                <a:path w="881380" h="230505">
                  <a:moveTo>
                    <a:pt x="795715" y="178134"/>
                  </a:moveTo>
                  <a:lnTo>
                    <a:pt x="764799" y="178134"/>
                  </a:lnTo>
                  <a:lnTo>
                    <a:pt x="764799" y="137649"/>
                  </a:lnTo>
                  <a:lnTo>
                    <a:pt x="795715" y="137649"/>
                  </a:lnTo>
                  <a:lnTo>
                    <a:pt x="795715" y="178134"/>
                  </a:lnTo>
                  <a:close/>
                </a:path>
                <a:path w="881380" h="230505">
                  <a:moveTo>
                    <a:pt x="856565" y="225734"/>
                  </a:moveTo>
                  <a:lnTo>
                    <a:pt x="701741" y="225734"/>
                  </a:lnTo>
                  <a:lnTo>
                    <a:pt x="701741" y="158505"/>
                  </a:lnTo>
                  <a:lnTo>
                    <a:pt x="732656" y="158505"/>
                  </a:lnTo>
                  <a:lnTo>
                    <a:pt x="732656" y="199480"/>
                  </a:lnTo>
                  <a:lnTo>
                    <a:pt x="856565" y="199480"/>
                  </a:lnTo>
                  <a:lnTo>
                    <a:pt x="856565" y="2257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3491" y="2692908"/>
              <a:ext cx="162210" cy="120396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186953" y="2669492"/>
            <a:ext cx="144780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400" spc="-50" dirty="0">
                <a:solidFill>
                  <a:srgbClr val="FFFFFF"/>
                </a:solidFill>
                <a:latin typeface="Cambria"/>
                <a:cs typeface="Cambria"/>
              </a:rPr>
              <a:t>𝑸</a:t>
            </a:r>
            <a:endParaRPr sz="1400">
              <a:latin typeface="Cambria"/>
              <a:cs typeface="Cambri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8392" y="2621959"/>
            <a:ext cx="8033384" cy="4111625"/>
            <a:chOff x="88392" y="2621959"/>
            <a:chExt cx="8033384" cy="4111625"/>
          </a:xfrm>
        </p:grpSpPr>
        <p:sp>
          <p:nvSpPr>
            <p:cNvPr id="38" name="object 38"/>
            <p:cNvSpPr/>
            <p:nvPr/>
          </p:nvSpPr>
          <p:spPr>
            <a:xfrm>
              <a:off x="5314584" y="2621959"/>
              <a:ext cx="534670" cy="235585"/>
            </a:xfrm>
            <a:custGeom>
              <a:avLst/>
              <a:gdLst/>
              <a:ahLst/>
              <a:cxnLst/>
              <a:rect l="l" t="t" r="r" b="b"/>
              <a:pathLst>
                <a:path w="534670" h="235585">
                  <a:moveTo>
                    <a:pt x="197027" y="230396"/>
                  </a:moveTo>
                  <a:lnTo>
                    <a:pt x="47109" y="230396"/>
                  </a:lnTo>
                  <a:lnTo>
                    <a:pt x="47109" y="165620"/>
                  </a:lnTo>
                  <a:lnTo>
                    <a:pt x="160222" y="165620"/>
                  </a:lnTo>
                  <a:lnTo>
                    <a:pt x="160222" y="148690"/>
                  </a:lnTo>
                  <a:lnTo>
                    <a:pt x="45883" y="148690"/>
                  </a:lnTo>
                  <a:lnTo>
                    <a:pt x="45883" y="124154"/>
                  </a:lnTo>
                  <a:lnTo>
                    <a:pt x="190157" y="124154"/>
                  </a:lnTo>
                  <a:lnTo>
                    <a:pt x="190157" y="188930"/>
                  </a:lnTo>
                  <a:lnTo>
                    <a:pt x="77044" y="188930"/>
                  </a:lnTo>
                  <a:lnTo>
                    <a:pt x="77044" y="205860"/>
                  </a:lnTo>
                  <a:lnTo>
                    <a:pt x="197027" y="205860"/>
                  </a:lnTo>
                  <a:lnTo>
                    <a:pt x="197027" y="230396"/>
                  </a:lnTo>
                  <a:close/>
                </a:path>
                <a:path w="534670" h="235585">
                  <a:moveTo>
                    <a:pt x="190157" y="113848"/>
                  </a:moveTo>
                  <a:lnTo>
                    <a:pt x="159241" y="113848"/>
                  </a:lnTo>
                  <a:lnTo>
                    <a:pt x="159241" y="63058"/>
                  </a:lnTo>
                  <a:lnTo>
                    <a:pt x="119001" y="63058"/>
                  </a:lnTo>
                  <a:lnTo>
                    <a:pt x="119001" y="36804"/>
                  </a:lnTo>
                  <a:lnTo>
                    <a:pt x="159241" y="36804"/>
                  </a:lnTo>
                  <a:lnTo>
                    <a:pt x="159241" y="0"/>
                  </a:lnTo>
                  <a:lnTo>
                    <a:pt x="190157" y="0"/>
                  </a:lnTo>
                  <a:lnTo>
                    <a:pt x="190157" y="113848"/>
                  </a:lnTo>
                  <a:close/>
                </a:path>
                <a:path w="534670" h="235585">
                  <a:moveTo>
                    <a:pt x="17911" y="120228"/>
                  </a:moveTo>
                  <a:lnTo>
                    <a:pt x="0" y="97654"/>
                  </a:lnTo>
                  <a:lnTo>
                    <a:pt x="7524" y="92420"/>
                  </a:lnTo>
                  <a:lnTo>
                    <a:pt x="14026" y="87635"/>
                  </a:lnTo>
                  <a:lnTo>
                    <a:pt x="46700" y="58723"/>
                  </a:lnTo>
                  <a:lnTo>
                    <a:pt x="53243" y="40730"/>
                  </a:lnTo>
                  <a:lnTo>
                    <a:pt x="53243" y="5643"/>
                  </a:lnTo>
                  <a:lnTo>
                    <a:pt x="84650" y="5643"/>
                  </a:lnTo>
                  <a:lnTo>
                    <a:pt x="84650" y="36804"/>
                  </a:lnTo>
                  <a:lnTo>
                    <a:pt x="84895" y="40321"/>
                  </a:lnTo>
                  <a:lnTo>
                    <a:pt x="111537" y="74836"/>
                  </a:lnTo>
                  <a:lnTo>
                    <a:pt x="70174" y="74836"/>
                  </a:lnTo>
                  <a:lnTo>
                    <a:pt x="31733" y="110127"/>
                  </a:lnTo>
                  <a:lnTo>
                    <a:pt x="25272" y="114993"/>
                  </a:lnTo>
                  <a:lnTo>
                    <a:pt x="17911" y="120228"/>
                  </a:lnTo>
                  <a:close/>
                </a:path>
                <a:path w="534670" h="235585">
                  <a:moveTo>
                    <a:pt x="118510" y="112622"/>
                  </a:moveTo>
                  <a:lnTo>
                    <a:pt x="82687" y="87267"/>
                  </a:lnTo>
                  <a:lnTo>
                    <a:pt x="70419" y="74836"/>
                  </a:lnTo>
                  <a:lnTo>
                    <a:pt x="111537" y="74836"/>
                  </a:lnTo>
                  <a:lnTo>
                    <a:pt x="120228" y="81133"/>
                  </a:lnTo>
                  <a:lnTo>
                    <a:pt x="123295" y="83219"/>
                  </a:lnTo>
                  <a:lnTo>
                    <a:pt x="129674" y="87308"/>
                  </a:lnTo>
                  <a:lnTo>
                    <a:pt x="132741" y="89312"/>
                  </a:lnTo>
                  <a:lnTo>
                    <a:pt x="135686" y="91275"/>
                  </a:lnTo>
                  <a:lnTo>
                    <a:pt x="118510" y="112622"/>
                  </a:lnTo>
                  <a:close/>
                </a:path>
                <a:path w="534670" h="235585">
                  <a:moveTo>
                    <a:pt x="460548" y="119246"/>
                  </a:moveTo>
                  <a:lnTo>
                    <a:pt x="353569" y="119246"/>
                  </a:lnTo>
                  <a:lnTo>
                    <a:pt x="353569" y="13004"/>
                  </a:lnTo>
                  <a:lnTo>
                    <a:pt x="460548" y="13004"/>
                  </a:lnTo>
                  <a:lnTo>
                    <a:pt x="460548" y="38767"/>
                  </a:lnTo>
                  <a:lnTo>
                    <a:pt x="384240" y="38767"/>
                  </a:lnTo>
                  <a:lnTo>
                    <a:pt x="384240" y="93483"/>
                  </a:lnTo>
                  <a:lnTo>
                    <a:pt x="460548" y="93483"/>
                  </a:lnTo>
                  <a:lnTo>
                    <a:pt x="460548" y="119246"/>
                  </a:lnTo>
                  <a:close/>
                </a:path>
                <a:path w="534670" h="235585">
                  <a:moveTo>
                    <a:pt x="460548" y="93483"/>
                  </a:moveTo>
                  <a:lnTo>
                    <a:pt x="429877" y="93483"/>
                  </a:lnTo>
                  <a:lnTo>
                    <a:pt x="429877" y="38767"/>
                  </a:lnTo>
                  <a:lnTo>
                    <a:pt x="460548" y="38767"/>
                  </a:lnTo>
                  <a:lnTo>
                    <a:pt x="460548" y="93483"/>
                  </a:lnTo>
                  <a:close/>
                </a:path>
                <a:path w="534670" h="235585">
                  <a:moveTo>
                    <a:pt x="533666" y="134950"/>
                  </a:moveTo>
                  <a:lnTo>
                    <a:pt x="502996" y="134950"/>
                  </a:lnTo>
                  <a:lnTo>
                    <a:pt x="502996" y="102562"/>
                  </a:lnTo>
                  <a:lnTo>
                    <a:pt x="472325" y="102562"/>
                  </a:lnTo>
                  <a:lnTo>
                    <a:pt x="472325" y="76553"/>
                  </a:lnTo>
                  <a:lnTo>
                    <a:pt x="502996" y="76553"/>
                  </a:lnTo>
                  <a:lnTo>
                    <a:pt x="502996" y="57905"/>
                  </a:lnTo>
                  <a:lnTo>
                    <a:pt x="472325" y="57905"/>
                  </a:lnTo>
                  <a:lnTo>
                    <a:pt x="472325" y="31897"/>
                  </a:lnTo>
                  <a:lnTo>
                    <a:pt x="502996" y="31897"/>
                  </a:lnTo>
                  <a:lnTo>
                    <a:pt x="502996" y="0"/>
                  </a:lnTo>
                  <a:lnTo>
                    <a:pt x="533666" y="0"/>
                  </a:lnTo>
                  <a:lnTo>
                    <a:pt x="533666" y="134950"/>
                  </a:lnTo>
                  <a:close/>
                </a:path>
                <a:path w="534670" h="235585">
                  <a:moveTo>
                    <a:pt x="463001" y="235058"/>
                  </a:moveTo>
                  <a:lnTo>
                    <a:pt x="418590" y="227247"/>
                  </a:lnTo>
                  <a:lnTo>
                    <a:pt x="391600" y="197763"/>
                  </a:lnTo>
                  <a:lnTo>
                    <a:pt x="391600" y="173226"/>
                  </a:lnTo>
                  <a:lnTo>
                    <a:pt x="418590" y="143742"/>
                  </a:lnTo>
                  <a:lnTo>
                    <a:pt x="463001" y="135931"/>
                  </a:lnTo>
                  <a:lnTo>
                    <a:pt x="470470" y="136115"/>
                  </a:lnTo>
                  <a:lnTo>
                    <a:pt x="520171" y="151430"/>
                  </a:lnTo>
                  <a:lnTo>
                    <a:pt x="528634" y="161204"/>
                  </a:lnTo>
                  <a:lnTo>
                    <a:pt x="457603" y="161204"/>
                  </a:lnTo>
                  <a:lnTo>
                    <a:pt x="452451" y="161776"/>
                  </a:lnTo>
                  <a:lnTo>
                    <a:pt x="422026" y="179851"/>
                  </a:lnTo>
                  <a:lnTo>
                    <a:pt x="422026" y="191138"/>
                  </a:lnTo>
                  <a:lnTo>
                    <a:pt x="457603" y="209786"/>
                  </a:lnTo>
                  <a:lnTo>
                    <a:pt x="528634" y="209786"/>
                  </a:lnTo>
                  <a:lnTo>
                    <a:pt x="525201" y="214897"/>
                  </a:lnTo>
                  <a:lnTo>
                    <a:pt x="484578" y="233402"/>
                  </a:lnTo>
                  <a:lnTo>
                    <a:pt x="470470" y="234874"/>
                  </a:lnTo>
                  <a:lnTo>
                    <a:pt x="463001" y="235058"/>
                  </a:lnTo>
                  <a:close/>
                </a:path>
                <a:path w="534670" h="235585">
                  <a:moveTo>
                    <a:pt x="528634" y="209786"/>
                  </a:moveTo>
                  <a:lnTo>
                    <a:pt x="468399" y="209786"/>
                  </a:lnTo>
                  <a:lnTo>
                    <a:pt x="473552" y="209213"/>
                  </a:lnTo>
                  <a:lnTo>
                    <a:pt x="483367" y="206923"/>
                  </a:lnTo>
                  <a:lnTo>
                    <a:pt x="503977" y="191138"/>
                  </a:lnTo>
                  <a:lnTo>
                    <a:pt x="503977" y="179851"/>
                  </a:lnTo>
                  <a:lnTo>
                    <a:pt x="468399" y="161204"/>
                  </a:lnTo>
                  <a:lnTo>
                    <a:pt x="528634" y="161204"/>
                  </a:lnTo>
                  <a:lnTo>
                    <a:pt x="532562" y="167051"/>
                  </a:lnTo>
                  <a:lnTo>
                    <a:pt x="534402" y="173226"/>
                  </a:lnTo>
                  <a:lnTo>
                    <a:pt x="534402" y="197763"/>
                  </a:lnTo>
                  <a:lnTo>
                    <a:pt x="532562" y="203938"/>
                  </a:lnTo>
                  <a:lnTo>
                    <a:pt x="528634" y="2097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60221" y="3147986"/>
              <a:ext cx="1236345" cy="179070"/>
            </a:xfrm>
            <a:custGeom>
              <a:avLst/>
              <a:gdLst/>
              <a:ahLst/>
              <a:cxnLst/>
              <a:rect l="l" t="t" r="r" b="b"/>
              <a:pathLst>
                <a:path w="1236345" h="179070">
                  <a:moveTo>
                    <a:pt x="19583" y="0"/>
                  </a:moveTo>
                  <a:lnTo>
                    <a:pt x="0" y="0"/>
                  </a:lnTo>
                  <a:lnTo>
                    <a:pt x="0" y="172440"/>
                  </a:lnTo>
                  <a:lnTo>
                    <a:pt x="19583" y="172440"/>
                  </a:lnTo>
                  <a:lnTo>
                    <a:pt x="19583" y="0"/>
                  </a:lnTo>
                  <a:close/>
                </a:path>
                <a:path w="1236345" h="179070">
                  <a:moveTo>
                    <a:pt x="147078" y="117043"/>
                  </a:moveTo>
                  <a:lnTo>
                    <a:pt x="139801" y="69621"/>
                  </a:lnTo>
                  <a:lnTo>
                    <a:pt x="135724" y="63639"/>
                  </a:lnTo>
                  <a:lnTo>
                    <a:pt x="134150" y="61328"/>
                  </a:lnTo>
                  <a:lnTo>
                    <a:pt x="127495" y="55156"/>
                  </a:lnTo>
                  <a:lnTo>
                    <a:pt x="127495" y="100355"/>
                  </a:lnTo>
                  <a:lnTo>
                    <a:pt x="65201" y="100355"/>
                  </a:lnTo>
                  <a:lnTo>
                    <a:pt x="86588" y="63639"/>
                  </a:lnTo>
                  <a:lnTo>
                    <a:pt x="106413" y="63639"/>
                  </a:lnTo>
                  <a:lnTo>
                    <a:pt x="127495" y="100355"/>
                  </a:lnTo>
                  <a:lnTo>
                    <a:pt x="127495" y="55156"/>
                  </a:lnTo>
                  <a:lnTo>
                    <a:pt x="126949" y="54648"/>
                  </a:lnTo>
                  <a:lnTo>
                    <a:pt x="118287" y="49885"/>
                  </a:lnTo>
                  <a:lnTo>
                    <a:pt x="108165" y="47015"/>
                  </a:lnTo>
                  <a:lnTo>
                    <a:pt x="96570" y="46062"/>
                  </a:lnTo>
                  <a:lnTo>
                    <a:pt x="85318" y="46990"/>
                  </a:lnTo>
                  <a:lnTo>
                    <a:pt x="53263" y="69088"/>
                  </a:lnTo>
                  <a:lnTo>
                    <a:pt x="45631" y="117259"/>
                  </a:lnTo>
                  <a:lnTo>
                    <a:pt x="46494" y="129857"/>
                  </a:lnTo>
                  <a:lnTo>
                    <a:pt x="67259" y="165773"/>
                  </a:lnTo>
                  <a:lnTo>
                    <a:pt x="98577" y="174231"/>
                  </a:lnTo>
                  <a:lnTo>
                    <a:pt x="106070" y="173951"/>
                  </a:lnTo>
                  <a:lnTo>
                    <a:pt x="144411" y="159105"/>
                  </a:lnTo>
                  <a:lnTo>
                    <a:pt x="143014" y="156654"/>
                  </a:lnTo>
                  <a:lnTo>
                    <a:pt x="136220" y="144627"/>
                  </a:lnTo>
                  <a:lnTo>
                    <a:pt x="130683" y="148082"/>
                  </a:lnTo>
                  <a:lnTo>
                    <a:pt x="124993" y="150939"/>
                  </a:lnTo>
                  <a:lnTo>
                    <a:pt x="113296" y="155511"/>
                  </a:lnTo>
                  <a:lnTo>
                    <a:pt x="106514" y="156654"/>
                  </a:lnTo>
                  <a:lnTo>
                    <a:pt x="98793" y="156654"/>
                  </a:lnTo>
                  <a:lnTo>
                    <a:pt x="67437" y="134099"/>
                  </a:lnTo>
                  <a:lnTo>
                    <a:pt x="65214" y="117259"/>
                  </a:lnTo>
                  <a:lnTo>
                    <a:pt x="147078" y="117259"/>
                  </a:lnTo>
                  <a:lnTo>
                    <a:pt x="147078" y="117043"/>
                  </a:lnTo>
                  <a:close/>
                </a:path>
                <a:path w="1236345" h="179070">
                  <a:moveTo>
                    <a:pt x="267893" y="48285"/>
                  </a:moveTo>
                  <a:lnTo>
                    <a:pt x="248221" y="48285"/>
                  </a:lnTo>
                  <a:lnTo>
                    <a:pt x="214249" y="152425"/>
                  </a:lnTo>
                  <a:lnTo>
                    <a:pt x="179628" y="48285"/>
                  </a:lnTo>
                  <a:lnTo>
                    <a:pt x="159537" y="48285"/>
                  </a:lnTo>
                  <a:lnTo>
                    <a:pt x="204012" y="172440"/>
                  </a:lnTo>
                  <a:lnTo>
                    <a:pt x="224066" y="172440"/>
                  </a:lnTo>
                  <a:lnTo>
                    <a:pt x="231140" y="152425"/>
                  </a:lnTo>
                  <a:lnTo>
                    <a:pt x="267893" y="48285"/>
                  </a:lnTo>
                  <a:close/>
                </a:path>
                <a:path w="1236345" h="179070">
                  <a:moveTo>
                    <a:pt x="380707" y="117043"/>
                  </a:moveTo>
                  <a:lnTo>
                    <a:pt x="373430" y="69621"/>
                  </a:lnTo>
                  <a:lnTo>
                    <a:pt x="369354" y="63639"/>
                  </a:lnTo>
                  <a:lnTo>
                    <a:pt x="367779" y="61328"/>
                  </a:lnTo>
                  <a:lnTo>
                    <a:pt x="361124" y="55156"/>
                  </a:lnTo>
                  <a:lnTo>
                    <a:pt x="361124" y="100355"/>
                  </a:lnTo>
                  <a:lnTo>
                    <a:pt x="298831" y="100355"/>
                  </a:lnTo>
                  <a:lnTo>
                    <a:pt x="320217" y="63639"/>
                  </a:lnTo>
                  <a:lnTo>
                    <a:pt x="340042" y="63639"/>
                  </a:lnTo>
                  <a:lnTo>
                    <a:pt x="361124" y="100355"/>
                  </a:lnTo>
                  <a:lnTo>
                    <a:pt x="361124" y="55156"/>
                  </a:lnTo>
                  <a:lnTo>
                    <a:pt x="360578" y="54648"/>
                  </a:lnTo>
                  <a:lnTo>
                    <a:pt x="351917" y="49885"/>
                  </a:lnTo>
                  <a:lnTo>
                    <a:pt x="341795" y="47015"/>
                  </a:lnTo>
                  <a:lnTo>
                    <a:pt x="330200" y="46062"/>
                  </a:lnTo>
                  <a:lnTo>
                    <a:pt x="318947" y="46990"/>
                  </a:lnTo>
                  <a:lnTo>
                    <a:pt x="286893" y="69088"/>
                  </a:lnTo>
                  <a:lnTo>
                    <a:pt x="279260" y="117259"/>
                  </a:lnTo>
                  <a:lnTo>
                    <a:pt x="280123" y="129857"/>
                  </a:lnTo>
                  <a:lnTo>
                    <a:pt x="300888" y="165773"/>
                  </a:lnTo>
                  <a:lnTo>
                    <a:pt x="332206" y="174231"/>
                  </a:lnTo>
                  <a:lnTo>
                    <a:pt x="339699" y="173951"/>
                  </a:lnTo>
                  <a:lnTo>
                    <a:pt x="378040" y="159105"/>
                  </a:lnTo>
                  <a:lnTo>
                    <a:pt x="376643" y="156654"/>
                  </a:lnTo>
                  <a:lnTo>
                    <a:pt x="369849" y="144627"/>
                  </a:lnTo>
                  <a:lnTo>
                    <a:pt x="364312" y="148082"/>
                  </a:lnTo>
                  <a:lnTo>
                    <a:pt x="358622" y="150939"/>
                  </a:lnTo>
                  <a:lnTo>
                    <a:pt x="346925" y="155511"/>
                  </a:lnTo>
                  <a:lnTo>
                    <a:pt x="340144" y="156654"/>
                  </a:lnTo>
                  <a:lnTo>
                    <a:pt x="332422" y="156654"/>
                  </a:lnTo>
                  <a:lnTo>
                    <a:pt x="301066" y="134099"/>
                  </a:lnTo>
                  <a:lnTo>
                    <a:pt x="298843" y="117259"/>
                  </a:lnTo>
                  <a:lnTo>
                    <a:pt x="380707" y="117259"/>
                  </a:lnTo>
                  <a:lnTo>
                    <a:pt x="380707" y="117043"/>
                  </a:lnTo>
                  <a:close/>
                </a:path>
                <a:path w="1236345" h="179070">
                  <a:moveTo>
                    <a:pt x="426770" y="0"/>
                  </a:moveTo>
                  <a:lnTo>
                    <a:pt x="407187" y="0"/>
                  </a:lnTo>
                  <a:lnTo>
                    <a:pt x="407187" y="172440"/>
                  </a:lnTo>
                  <a:lnTo>
                    <a:pt x="426770" y="172440"/>
                  </a:lnTo>
                  <a:lnTo>
                    <a:pt x="426770" y="0"/>
                  </a:lnTo>
                  <a:close/>
                </a:path>
                <a:path w="1236345" h="179070">
                  <a:moveTo>
                    <a:pt x="617435" y="77216"/>
                  </a:moveTo>
                  <a:lnTo>
                    <a:pt x="609765" y="34620"/>
                  </a:lnTo>
                  <a:lnTo>
                    <a:pt x="603199" y="23596"/>
                  </a:lnTo>
                  <a:lnTo>
                    <a:pt x="596976" y="17043"/>
                  </a:lnTo>
                  <a:lnTo>
                    <a:pt x="596976" y="77216"/>
                  </a:lnTo>
                  <a:lnTo>
                    <a:pt x="596976" y="102577"/>
                  </a:lnTo>
                  <a:lnTo>
                    <a:pt x="596404" y="116141"/>
                  </a:lnTo>
                  <a:lnTo>
                    <a:pt x="576300" y="153543"/>
                  </a:lnTo>
                  <a:lnTo>
                    <a:pt x="560489" y="156654"/>
                  </a:lnTo>
                  <a:lnTo>
                    <a:pt x="552335" y="155867"/>
                  </a:lnTo>
                  <a:lnTo>
                    <a:pt x="525043" y="116217"/>
                  </a:lnTo>
                  <a:lnTo>
                    <a:pt x="524446" y="102577"/>
                  </a:lnTo>
                  <a:lnTo>
                    <a:pt x="524446" y="77216"/>
                  </a:lnTo>
                  <a:lnTo>
                    <a:pt x="533793" y="35979"/>
                  </a:lnTo>
                  <a:lnTo>
                    <a:pt x="560489" y="23596"/>
                  </a:lnTo>
                  <a:lnTo>
                    <a:pt x="569023" y="24358"/>
                  </a:lnTo>
                  <a:lnTo>
                    <a:pt x="596404" y="63754"/>
                  </a:lnTo>
                  <a:lnTo>
                    <a:pt x="596976" y="77216"/>
                  </a:lnTo>
                  <a:lnTo>
                    <a:pt x="596976" y="17043"/>
                  </a:lnTo>
                  <a:lnTo>
                    <a:pt x="595960" y="15963"/>
                  </a:lnTo>
                  <a:lnTo>
                    <a:pt x="586168" y="10083"/>
                  </a:lnTo>
                  <a:lnTo>
                    <a:pt x="574332" y="6527"/>
                  </a:lnTo>
                  <a:lnTo>
                    <a:pt x="560489" y="5346"/>
                  </a:lnTo>
                  <a:lnTo>
                    <a:pt x="546849" y="6527"/>
                  </a:lnTo>
                  <a:lnTo>
                    <a:pt x="511644" y="34734"/>
                  </a:lnTo>
                  <a:lnTo>
                    <a:pt x="503986" y="77216"/>
                  </a:lnTo>
                  <a:lnTo>
                    <a:pt x="503986" y="102577"/>
                  </a:lnTo>
                  <a:lnTo>
                    <a:pt x="511530" y="145440"/>
                  </a:lnTo>
                  <a:lnTo>
                    <a:pt x="546671" y="173710"/>
                  </a:lnTo>
                  <a:lnTo>
                    <a:pt x="560489" y="174891"/>
                  </a:lnTo>
                  <a:lnTo>
                    <a:pt x="574497" y="173710"/>
                  </a:lnTo>
                  <a:lnTo>
                    <a:pt x="586422" y="170180"/>
                  </a:lnTo>
                  <a:lnTo>
                    <a:pt x="596252" y="164274"/>
                  </a:lnTo>
                  <a:lnTo>
                    <a:pt x="603415" y="156654"/>
                  </a:lnTo>
                  <a:lnTo>
                    <a:pt x="604012" y="156019"/>
                  </a:lnTo>
                  <a:lnTo>
                    <a:pt x="609892" y="145580"/>
                  </a:lnTo>
                  <a:lnTo>
                    <a:pt x="614095" y="133159"/>
                  </a:lnTo>
                  <a:lnTo>
                    <a:pt x="616610" y="118757"/>
                  </a:lnTo>
                  <a:lnTo>
                    <a:pt x="617435" y="102577"/>
                  </a:lnTo>
                  <a:lnTo>
                    <a:pt x="617435" y="77216"/>
                  </a:lnTo>
                  <a:close/>
                </a:path>
                <a:path w="1236345" h="179070">
                  <a:moveTo>
                    <a:pt x="1047102" y="110515"/>
                  </a:moveTo>
                  <a:lnTo>
                    <a:pt x="1031760" y="81686"/>
                  </a:lnTo>
                  <a:lnTo>
                    <a:pt x="1031760" y="113779"/>
                  </a:lnTo>
                  <a:lnTo>
                    <a:pt x="1031760" y="129133"/>
                  </a:lnTo>
                  <a:lnTo>
                    <a:pt x="1004684" y="160020"/>
                  </a:lnTo>
                  <a:lnTo>
                    <a:pt x="999642" y="160870"/>
                  </a:lnTo>
                  <a:lnTo>
                    <a:pt x="988669" y="160870"/>
                  </a:lnTo>
                  <a:lnTo>
                    <a:pt x="958100" y="132168"/>
                  </a:lnTo>
                  <a:lnTo>
                    <a:pt x="957211" y="126682"/>
                  </a:lnTo>
                  <a:lnTo>
                    <a:pt x="957211" y="112661"/>
                  </a:lnTo>
                  <a:lnTo>
                    <a:pt x="985024" y="83223"/>
                  </a:lnTo>
                  <a:lnTo>
                    <a:pt x="989622" y="82334"/>
                  </a:lnTo>
                  <a:lnTo>
                    <a:pt x="999274" y="82334"/>
                  </a:lnTo>
                  <a:lnTo>
                    <a:pt x="1030719" y="108470"/>
                  </a:lnTo>
                  <a:lnTo>
                    <a:pt x="1031760" y="113779"/>
                  </a:lnTo>
                  <a:lnTo>
                    <a:pt x="1031760" y="81686"/>
                  </a:lnTo>
                  <a:lnTo>
                    <a:pt x="1027188" y="77546"/>
                  </a:lnTo>
                  <a:lnTo>
                    <a:pt x="1021778" y="74320"/>
                  </a:lnTo>
                  <a:lnTo>
                    <a:pt x="1009472" y="69875"/>
                  </a:lnTo>
                  <a:lnTo>
                    <a:pt x="1002982" y="68757"/>
                  </a:lnTo>
                  <a:lnTo>
                    <a:pt x="990511" y="68757"/>
                  </a:lnTo>
                  <a:lnTo>
                    <a:pt x="956868" y="88823"/>
                  </a:lnTo>
                  <a:lnTo>
                    <a:pt x="955662" y="91236"/>
                  </a:lnTo>
                  <a:lnTo>
                    <a:pt x="956221" y="83439"/>
                  </a:lnTo>
                  <a:lnTo>
                    <a:pt x="970419" y="35610"/>
                  </a:lnTo>
                  <a:lnTo>
                    <a:pt x="991476" y="23596"/>
                  </a:lnTo>
                  <a:lnTo>
                    <a:pt x="1005281" y="23596"/>
                  </a:lnTo>
                  <a:lnTo>
                    <a:pt x="1011250" y="24447"/>
                  </a:lnTo>
                  <a:lnTo>
                    <a:pt x="1022667" y="27851"/>
                  </a:lnTo>
                  <a:lnTo>
                    <a:pt x="1028052" y="30187"/>
                  </a:lnTo>
                  <a:lnTo>
                    <a:pt x="1033094" y="33159"/>
                  </a:lnTo>
                  <a:lnTo>
                    <a:pt x="1038631" y="23596"/>
                  </a:lnTo>
                  <a:lnTo>
                    <a:pt x="1006538" y="9575"/>
                  </a:lnTo>
                  <a:lnTo>
                    <a:pt x="990066" y="9575"/>
                  </a:lnTo>
                  <a:lnTo>
                    <a:pt x="956106" y="31153"/>
                  </a:lnTo>
                  <a:lnTo>
                    <a:pt x="942619" y="70027"/>
                  </a:lnTo>
                  <a:lnTo>
                    <a:pt x="940409" y="99199"/>
                  </a:lnTo>
                  <a:lnTo>
                    <a:pt x="940435" y="113779"/>
                  </a:lnTo>
                  <a:lnTo>
                    <a:pt x="951204" y="153758"/>
                  </a:lnTo>
                  <a:lnTo>
                    <a:pt x="987031" y="174891"/>
                  </a:lnTo>
                  <a:lnTo>
                    <a:pt x="1002017" y="174891"/>
                  </a:lnTo>
                  <a:lnTo>
                    <a:pt x="1008951" y="173710"/>
                  </a:lnTo>
                  <a:lnTo>
                    <a:pt x="1021854" y="168960"/>
                  </a:lnTo>
                  <a:lnTo>
                    <a:pt x="1027417" y="165544"/>
                  </a:lnTo>
                  <a:lnTo>
                    <a:pt x="1032319" y="160870"/>
                  </a:lnTo>
                  <a:lnTo>
                    <a:pt x="1036764" y="156654"/>
                  </a:lnTo>
                  <a:lnTo>
                    <a:pt x="1040434" y="151269"/>
                  </a:lnTo>
                  <a:lnTo>
                    <a:pt x="1045768" y="138658"/>
                  </a:lnTo>
                  <a:lnTo>
                    <a:pt x="1047000" y="132168"/>
                  </a:lnTo>
                  <a:lnTo>
                    <a:pt x="1047102" y="110515"/>
                  </a:lnTo>
                  <a:close/>
                </a:path>
                <a:path w="1236345" h="179070">
                  <a:moveTo>
                    <a:pt x="1097610" y="156654"/>
                  </a:moveTo>
                  <a:lnTo>
                    <a:pt x="1075143" y="156654"/>
                  </a:lnTo>
                  <a:lnTo>
                    <a:pt x="1075143" y="178904"/>
                  </a:lnTo>
                  <a:lnTo>
                    <a:pt x="1097610" y="178904"/>
                  </a:lnTo>
                  <a:lnTo>
                    <a:pt x="1097610" y="156654"/>
                  </a:lnTo>
                  <a:close/>
                </a:path>
                <a:path w="1236345" h="179070">
                  <a:moveTo>
                    <a:pt x="1236002" y="79438"/>
                  </a:moveTo>
                  <a:lnTo>
                    <a:pt x="1228623" y="37757"/>
                  </a:lnTo>
                  <a:lnTo>
                    <a:pt x="1219987" y="24663"/>
                  </a:lnTo>
                  <a:lnTo>
                    <a:pt x="1219987" y="79438"/>
                  </a:lnTo>
                  <a:lnTo>
                    <a:pt x="1219987" y="104800"/>
                  </a:lnTo>
                  <a:lnTo>
                    <a:pt x="1210208" y="147853"/>
                  </a:lnTo>
                  <a:lnTo>
                    <a:pt x="1181277" y="160870"/>
                  </a:lnTo>
                  <a:lnTo>
                    <a:pt x="1172578" y="160058"/>
                  </a:lnTo>
                  <a:lnTo>
                    <a:pt x="1145476" y="130454"/>
                  </a:lnTo>
                  <a:lnTo>
                    <a:pt x="1143012" y="104800"/>
                  </a:lnTo>
                  <a:lnTo>
                    <a:pt x="1143012" y="79438"/>
                  </a:lnTo>
                  <a:lnTo>
                    <a:pt x="1152906" y="36715"/>
                  </a:lnTo>
                  <a:lnTo>
                    <a:pt x="1181277" y="23596"/>
                  </a:lnTo>
                  <a:lnTo>
                    <a:pt x="1190345" y="24409"/>
                  </a:lnTo>
                  <a:lnTo>
                    <a:pt x="1217574" y="53822"/>
                  </a:lnTo>
                  <a:lnTo>
                    <a:pt x="1219987" y="79438"/>
                  </a:lnTo>
                  <a:lnTo>
                    <a:pt x="1219987" y="24663"/>
                  </a:lnTo>
                  <a:lnTo>
                    <a:pt x="1181277" y="9575"/>
                  </a:lnTo>
                  <a:lnTo>
                    <a:pt x="1168196" y="10718"/>
                  </a:lnTo>
                  <a:lnTo>
                    <a:pt x="1134376" y="37896"/>
                  </a:lnTo>
                  <a:lnTo>
                    <a:pt x="1126998" y="79438"/>
                  </a:lnTo>
                  <a:lnTo>
                    <a:pt x="1126998" y="104800"/>
                  </a:lnTo>
                  <a:lnTo>
                    <a:pt x="1134249" y="146558"/>
                  </a:lnTo>
                  <a:lnTo>
                    <a:pt x="1168006" y="173748"/>
                  </a:lnTo>
                  <a:lnTo>
                    <a:pt x="1181277" y="174891"/>
                  </a:lnTo>
                  <a:lnTo>
                    <a:pt x="1194739" y="173761"/>
                  </a:lnTo>
                  <a:lnTo>
                    <a:pt x="1206195" y="170357"/>
                  </a:lnTo>
                  <a:lnTo>
                    <a:pt x="1215656" y="164693"/>
                  </a:lnTo>
                  <a:lnTo>
                    <a:pt x="1219238" y="160870"/>
                  </a:lnTo>
                  <a:lnTo>
                    <a:pt x="1223111" y="156756"/>
                  </a:lnTo>
                  <a:lnTo>
                    <a:pt x="1228750" y="146697"/>
                  </a:lnTo>
                  <a:lnTo>
                    <a:pt x="1232789" y="134645"/>
                  </a:lnTo>
                  <a:lnTo>
                    <a:pt x="1235202" y="120611"/>
                  </a:lnTo>
                  <a:lnTo>
                    <a:pt x="1236002" y="104800"/>
                  </a:lnTo>
                  <a:lnTo>
                    <a:pt x="1236002" y="794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4841" y="3003803"/>
              <a:ext cx="5371247" cy="21249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0614" y="3271253"/>
              <a:ext cx="3861557" cy="20826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25067" y="3762324"/>
              <a:ext cx="1271270" cy="179070"/>
            </a:xfrm>
            <a:custGeom>
              <a:avLst/>
              <a:gdLst/>
              <a:ahLst/>
              <a:cxnLst/>
              <a:rect l="l" t="t" r="r" b="b"/>
              <a:pathLst>
                <a:path w="1271270" h="179070">
                  <a:moveTo>
                    <a:pt x="19583" y="0"/>
                  </a:moveTo>
                  <a:lnTo>
                    <a:pt x="0" y="0"/>
                  </a:lnTo>
                  <a:lnTo>
                    <a:pt x="0" y="172440"/>
                  </a:lnTo>
                  <a:lnTo>
                    <a:pt x="19583" y="172440"/>
                  </a:lnTo>
                  <a:lnTo>
                    <a:pt x="19583" y="0"/>
                  </a:lnTo>
                  <a:close/>
                </a:path>
                <a:path w="1271270" h="179070">
                  <a:moveTo>
                    <a:pt x="147078" y="117043"/>
                  </a:moveTo>
                  <a:lnTo>
                    <a:pt x="147053" y="102133"/>
                  </a:lnTo>
                  <a:lnTo>
                    <a:pt x="146926" y="100355"/>
                  </a:lnTo>
                  <a:lnTo>
                    <a:pt x="146265" y="90246"/>
                  </a:lnTo>
                  <a:lnTo>
                    <a:pt x="143840" y="79260"/>
                  </a:lnTo>
                  <a:lnTo>
                    <a:pt x="139801" y="69621"/>
                  </a:lnTo>
                  <a:lnTo>
                    <a:pt x="135724" y="63639"/>
                  </a:lnTo>
                  <a:lnTo>
                    <a:pt x="134150" y="61315"/>
                  </a:lnTo>
                  <a:lnTo>
                    <a:pt x="127495" y="55156"/>
                  </a:lnTo>
                  <a:lnTo>
                    <a:pt x="127495" y="100355"/>
                  </a:lnTo>
                  <a:lnTo>
                    <a:pt x="65201" y="100355"/>
                  </a:lnTo>
                  <a:lnTo>
                    <a:pt x="86575" y="63639"/>
                  </a:lnTo>
                  <a:lnTo>
                    <a:pt x="106413" y="63639"/>
                  </a:lnTo>
                  <a:lnTo>
                    <a:pt x="127495" y="100355"/>
                  </a:lnTo>
                  <a:lnTo>
                    <a:pt x="127495" y="55156"/>
                  </a:lnTo>
                  <a:lnTo>
                    <a:pt x="126949" y="54648"/>
                  </a:lnTo>
                  <a:lnTo>
                    <a:pt x="118287" y="49872"/>
                  </a:lnTo>
                  <a:lnTo>
                    <a:pt x="108153" y="47015"/>
                  </a:lnTo>
                  <a:lnTo>
                    <a:pt x="96570" y="46062"/>
                  </a:lnTo>
                  <a:lnTo>
                    <a:pt x="85318" y="46990"/>
                  </a:lnTo>
                  <a:lnTo>
                    <a:pt x="53263" y="69088"/>
                  </a:lnTo>
                  <a:lnTo>
                    <a:pt x="45631" y="117259"/>
                  </a:lnTo>
                  <a:lnTo>
                    <a:pt x="46482" y="129857"/>
                  </a:lnTo>
                  <a:lnTo>
                    <a:pt x="67259" y="165773"/>
                  </a:lnTo>
                  <a:lnTo>
                    <a:pt x="98577" y="174218"/>
                  </a:lnTo>
                  <a:lnTo>
                    <a:pt x="106070" y="173951"/>
                  </a:lnTo>
                  <a:lnTo>
                    <a:pt x="144411" y="159105"/>
                  </a:lnTo>
                  <a:lnTo>
                    <a:pt x="143014" y="156641"/>
                  </a:lnTo>
                  <a:lnTo>
                    <a:pt x="136207" y="144627"/>
                  </a:lnTo>
                  <a:lnTo>
                    <a:pt x="130683" y="148082"/>
                  </a:lnTo>
                  <a:lnTo>
                    <a:pt x="124993" y="150939"/>
                  </a:lnTo>
                  <a:lnTo>
                    <a:pt x="113296" y="155498"/>
                  </a:lnTo>
                  <a:lnTo>
                    <a:pt x="106514" y="156641"/>
                  </a:lnTo>
                  <a:lnTo>
                    <a:pt x="98793" y="156641"/>
                  </a:lnTo>
                  <a:lnTo>
                    <a:pt x="67437" y="134099"/>
                  </a:lnTo>
                  <a:lnTo>
                    <a:pt x="65214" y="117259"/>
                  </a:lnTo>
                  <a:lnTo>
                    <a:pt x="147078" y="117259"/>
                  </a:lnTo>
                  <a:lnTo>
                    <a:pt x="147078" y="117043"/>
                  </a:lnTo>
                  <a:close/>
                </a:path>
                <a:path w="1271270" h="179070">
                  <a:moveTo>
                    <a:pt x="267893" y="48285"/>
                  </a:moveTo>
                  <a:lnTo>
                    <a:pt x="248221" y="48285"/>
                  </a:lnTo>
                  <a:lnTo>
                    <a:pt x="214236" y="152412"/>
                  </a:lnTo>
                  <a:lnTo>
                    <a:pt x="179616" y="48285"/>
                  </a:lnTo>
                  <a:lnTo>
                    <a:pt x="159537" y="48285"/>
                  </a:lnTo>
                  <a:lnTo>
                    <a:pt x="204012" y="172440"/>
                  </a:lnTo>
                  <a:lnTo>
                    <a:pt x="224066" y="172440"/>
                  </a:lnTo>
                  <a:lnTo>
                    <a:pt x="231140" y="152412"/>
                  </a:lnTo>
                  <a:lnTo>
                    <a:pt x="267893" y="48285"/>
                  </a:lnTo>
                  <a:close/>
                </a:path>
                <a:path w="1271270" h="179070">
                  <a:moveTo>
                    <a:pt x="380707" y="117043"/>
                  </a:moveTo>
                  <a:lnTo>
                    <a:pt x="380682" y="102133"/>
                  </a:lnTo>
                  <a:lnTo>
                    <a:pt x="380555" y="100355"/>
                  </a:lnTo>
                  <a:lnTo>
                    <a:pt x="379895" y="90246"/>
                  </a:lnTo>
                  <a:lnTo>
                    <a:pt x="377469" y="79260"/>
                  </a:lnTo>
                  <a:lnTo>
                    <a:pt x="373430" y="69621"/>
                  </a:lnTo>
                  <a:lnTo>
                    <a:pt x="369354" y="63639"/>
                  </a:lnTo>
                  <a:lnTo>
                    <a:pt x="367779" y="61315"/>
                  </a:lnTo>
                  <a:lnTo>
                    <a:pt x="361124" y="55156"/>
                  </a:lnTo>
                  <a:lnTo>
                    <a:pt x="361124" y="100355"/>
                  </a:lnTo>
                  <a:lnTo>
                    <a:pt x="298831" y="100355"/>
                  </a:lnTo>
                  <a:lnTo>
                    <a:pt x="320205" y="63639"/>
                  </a:lnTo>
                  <a:lnTo>
                    <a:pt x="340042" y="63639"/>
                  </a:lnTo>
                  <a:lnTo>
                    <a:pt x="361124" y="100355"/>
                  </a:lnTo>
                  <a:lnTo>
                    <a:pt x="361124" y="55156"/>
                  </a:lnTo>
                  <a:lnTo>
                    <a:pt x="360578" y="54648"/>
                  </a:lnTo>
                  <a:lnTo>
                    <a:pt x="351917" y="49872"/>
                  </a:lnTo>
                  <a:lnTo>
                    <a:pt x="341782" y="47015"/>
                  </a:lnTo>
                  <a:lnTo>
                    <a:pt x="330200" y="46062"/>
                  </a:lnTo>
                  <a:lnTo>
                    <a:pt x="318947" y="46990"/>
                  </a:lnTo>
                  <a:lnTo>
                    <a:pt x="286893" y="69088"/>
                  </a:lnTo>
                  <a:lnTo>
                    <a:pt x="279260" y="117259"/>
                  </a:lnTo>
                  <a:lnTo>
                    <a:pt x="280111" y="129857"/>
                  </a:lnTo>
                  <a:lnTo>
                    <a:pt x="300888" y="165773"/>
                  </a:lnTo>
                  <a:lnTo>
                    <a:pt x="332206" y="174218"/>
                  </a:lnTo>
                  <a:lnTo>
                    <a:pt x="339699" y="173951"/>
                  </a:lnTo>
                  <a:lnTo>
                    <a:pt x="378040" y="159105"/>
                  </a:lnTo>
                  <a:lnTo>
                    <a:pt x="376643" y="156641"/>
                  </a:lnTo>
                  <a:lnTo>
                    <a:pt x="369836" y="144627"/>
                  </a:lnTo>
                  <a:lnTo>
                    <a:pt x="364312" y="148082"/>
                  </a:lnTo>
                  <a:lnTo>
                    <a:pt x="358622" y="150939"/>
                  </a:lnTo>
                  <a:lnTo>
                    <a:pt x="346925" y="155498"/>
                  </a:lnTo>
                  <a:lnTo>
                    <a:pt x="340144" y="156641"/>
                  </a:lnTo>
                  <a:lnTo>
                    <a:pt x="332422" y="156641"/>
                  </a:lnTo>
                  <a:lnTo>
                    <a:pt x="301066" y="134099"/>
                  </a:lnTo>
                  <a:lnTo>
                    <a:pt x="298843" y="117259"/>
                  </a:lnTo>
                  <a:lnTo>
                    <a:pt x="380707" y="117259"/>
                  </a:lnTo>
                  <a:lnTo>
                    <a:pt x="380707" y="117043"/>
                  </a:lnTo>
                  <a:close/>
                </a:path>
                <a:path w="1271270" h="179070">
                  <a:moveTo>
                    <a:pt x="426770" y="0"/>
                  </a:moveTo>
                  <a:lnTo>
                    <a:pt x="407187" y="0"/>
                  </a:lnTo>
                  <a:lnTo>
                    <a:pt x="407187" y="172440"/>
                  </a:lnTo>
                  <a:lnTo>
                    <a:pt x="426770" y="172440"/>
                  </a:lnTo>
                  <a:lnTo>
                    <a:pt x="426770" y="0"/>
                  </a:lnTo>
                  <a:close/>
                </a:path>
                <a:path w="1271270" h="179070">
                  <a:moveTo>
                    <a:pt x="607441" y="7785"/>
                  </a:moveTo>
                  <a:lnTo>
                    <a:pt x="587413" y="7785"/>
                  </a:lnTo>
                  <a:lnTo>
                    <a:pt x="587413" y="172440"/>
                  </a:lnTo>
                  <a:lnTo>
                    <a:pt x="607441" y="172440"/>
                  </a:lnTo>
                  <a:lnTo>
                    <a:pt x="607441" y="7785"/>
                  </a:lnTo>
                  <a:close/>
                </a:path>
                <a:path w="1271270" h="179070">
                  <a:moveTo>
                    <a:pt x="1079373" y="125272"/>
                  </a:moveTo>
                  <a:lnTo>
                    <a:pt x="1053388" y="89801"/>
                  </a:lnTo>
                  <a:lnTo>
                    <a:pt x="1045552" y="87896"/>
                  </a:lnTo>
                  <a:lnTo>
                    <a:pt x="1050886" y="86106"/>
                  </a:lnTo>
                  <a:lnTo>
                    <a:pt x="1055344" y="83807"/>
                  </a:lnTo>
                  <a:lnTo>
                    <a:pt x="1057490" y="82105"/>
                  </a:lnTo>
                  <a:lnTo>
                    <a:pt x="1062456" y="78181"/>
                  </a:lnTo>
                  <a:lnTo>
                    <a:pt x="1073137" y="43688"/>
                  </a:lnTo>
                  <a:lnTo>
                    <a:pt x="1072032" y="38239"/>
                  </a:lnTo>
                  <a:lnTo>
                    <a:pt x="1067574" y="28295"/>
                  </a:lnTo>
                  <a:lnTo>
                    <a:pt x="1064425" y="24066"/>
                  </a:lnTo>
                  <a:lnTo>
                    <a:pt x="1064120" y="23812"/>
                  </a:lnTo>
                  <a:lnTo>
                    <a:pt x="1056259" y="17094"/>
                  </a:lnTo>
                  <a:lnTo>
                    <a:pt x="1051293" y="14389"/>
                  </a:lnTo>
                  <a:lnTo>
                    <a:pt x="1039571" y="10528"/>
                  </a:lnTo>
                  <a:lnTo>
                    <a:pt x="1033018" y="9575"/>
                  </a:lnTo>
                  <a:lnTo>
                    <a:pt x="1019657" y="9575"/>
                  </a:lnTo>
                  <a:lnTo>
                    <a:pt x="983767" y="28117"/>
                  </a:lnTo>
                  <a:lnTo>
                    <a:pt x="979462" y="34493"/>
                  </a:lnTo>
                  <a:lnTo>
                    <a:pt x="991704" y="42494"/>
                  </a:lnTo>
                  <a:lnTo>
                    <a:pt x="996302" y="35229"/>
                  </a:lnTo>
                  <a:lnTo>
                    <a:pt x="1001560" y="30302"/>
                  </a:lnTo>
                  <a:lnTo>
                    <a:pt x="1013434" y="25107"/>
                  </a:lnTo>
                  <a:lnTo>
                    <a:pt x="1019594" y="23812"/>
                  </a:lnTo>
                  <a:lnTo>
                    <a:pt x="1035761" y="23812"/>
                  </a:lnTo>
                  <a:lnTo>
                    <a:pt x="1043432" y="26149"/>
                  </a:lnTo>
                  <a:lnTo>
                    <a:pt x="1054557" y="35496"/>
                  </a:lnTo>
                  <a:lnTo>
                    <a:pt x="1057338" y="41833"/>
                  </a:lnTo>
                  <a:lnTo>
                    <a:pt x="1057338" y="55029"/>
                  </a:lnTo>
                  <a:lnTo>
                    <a:pt x="1032573" y="82105"/>
                  </a:lnTo>
                  <a:lnTo>
                    <a:pt x="1008837" y="82105"/>
                  </a:lnTo>
                  <a:lnTo>
                    <a:pt x="1008837" y="95453"/>
                  </a:lnTo>
                  <a:lnTo>
                    <a:pt x="1026858" y="95453"/>
                  </a:lnTo>
                  <a:lnTo>
                    <a:pt x="1030719" y="95453"/>
                  </a:lnTo>
                  <a:lnTo>
                    <a:pt x="1034834" y="95897"/>
                  </a:lnTo>
                  <a:lnTo>
                    <a:pt x="1064018" y="119862"/>
                  </a:lnTo>
                  <a:lnTo>
                    <a:pt x="1064018" y="132537"/>
                  </a:lnTo>
                  <a:lnTo>
                    <a:pt x="1032497" y="160655"/>
                  </a:lnTo>
                  <a:lnTo>
                    <a:pt x="1018108" y="160655"/>
                  </a:lnTo>
                  <a:lnTo>
                    <a:pt x="1010945" y="159385"/>
                  </a:lnTo>
                  <a:lnTo>
                    <a:pt x="997153" y="154343"/>
                  </a:lnTo>
                  <a:lnTo>
                    <a:pt x="989774" y="150266"/>
                  </a:lnTo>
                  <a:lnTo>
                    <a:pt x="981913" y="144627"/>
                  </a:lnTo>
                  <a:lnTo>
                    <a:pt x="974128" y="157086"/>
                  </a:lnTo>
                  <a:lnTo>
                    <a:pt x="1011758" y="173799"/>
                  </a:lnTo>
                  <a:lnTo>
                    <a:pt x="1025525" y="174891"/>
                  </a:lnTo>
                  <a:lnTo>
                    <a:pt x="1035316" y="174891"/>
                  </a:lnTo>
                  <a:lnTo>
                    <a:pt x="1043660" y="173558"/>
                  </a:lnTo>
                  <a:lnTo>
                    <a:pt x="1057452" y="168211"/>
                  </a:lnTo>
                  <a:lnTo>
                    <a:pt x="1063015" y="164693"/>
                  </a:lnTo>
                  <a:lnTo>
                    <a:pt x="1066914" y="160655"/>
                  </a:lnTo>
                  <a:lnTo>
                    <a:pt x="1071473" y="155943"/>
                  </a:lnTo>
                  <a:lnTo>
                    <a:pt x="1074547" y="151003"/>
                  </a:lnTo>
                  <a:lnTo>
                    <a:pt x="1078407" y="140030"/>
                  </a:lnTo>
                  <a:lnTo>
                    <a:pt x="1079373" y="134391"/>
                  </a:lnTo>
                  <a:lnTo>
                    <a:pt x="1079373" y="125272"/>
                  </a:lnTo>
                  <a:close/>
                </a:path>
                <a:path w="1271270" h="179070">
                  <a:moveTo>
                    <a:pt x="1132763" y="156641"/>
                  </a:moveTo>
                  <a:lnTo>
                    <a:pt x="1110297" y="156641"/>
                  </a:lnTo>
                  <a:lnTo>
                    <a:pt x="1110297" y="178892"/>
                  </a:lnTo>
                  <a:lnTo>
                    <a:pt x="1132763" y="178892"/>
                  </a:lnTo>
                  <a:lnTo>
                    <a:pt x="1132763" y="156641"/>
                  </a:lnTo>
                  <a:close/>
                </a:path>
                <a:path w="1271270" h="179070">
                  <a:moveTo>
                    <a:pt x="1271155" y="79438"/>
                  </a:moveTo>
                  <a:lnTo>
                    <a:pt x="1263777" y="37757"/>
                  </a:lnTo>
                  <a:lnTo>
                    <a:pt x="1255141" y="24650"/>
                  </a:lnTo>
                  <a:lnTo>
                    <a:pt x="1255141" y="79438"/>
                  </a:lnTo>
                  <a:lnTo>
                    <a:pt x="1255141" y="104800"/>
                  </a:lnTo>
                  <a:lnTo>
                    <a:pt x="1245362" y="147853"/>
                  </a:lnTo>
                  <a:lnTo>
                    <a:pt x="1216431" y="160870"/>
                  </a:lnTo>
                  <a:lnTo>
                    <a:pt x="1207731" y="160058"/>
                  </a:lnTo>
                  <a:lnTo>
                    <a:pt x="1180630" y="130441"/>
                  </a:lnTo>
                  <a:lnTo>
                    <a:pt x="1178166" y="104800"/>
                  </a:lnTo>
                  <a:lnTo>
                    <a:pt x="1178166" y="79438"/>
                  </a:lnTo>
                  <a:lnTo>
                    <a:pt x="1188059" y="36715"/>
                  </a:lnTo>
                  <a:lnTo>
                    <a:pt x="1216431" y="23583"/>
                  </a:lnTo>
                  <a:lnTo>
                    <a:pt x="1225499" y="24396"/>
                  </a:lnTo>
                  <a:lnTo>
                    <a:pt x="1252728" y="53822"/>
                  </a:lnTo>
                  <a:lnTo>
                    <a:pt x="1255141" y="79438"/>
                  </a:lnTo>
                  <a:lnTo>
                    <a:pt x="1255141" y="24650"/>
                  </a:lnTo>
                  <a:lnTo>
                    <a:pt x="1216431" y="9575"/>
                  </a:lnTo>
                  <a:lnTo>
                    <a:pt x="1203350" y="10706"/>
                  </a:lnTo>
                  <a:lnTo>
                    <a:pt x="1169530" y="37896"/>
                  </a:lnTo>
                  <a:lnTo>
                    <a:pt x="1162151" y="79438"/>
                  </a:lnTo>
                  <a:lnTo>
                    <a:pt x="1162151" y="104800"/>
                  </a:lnTo>
                  <a:lnTo>
                    <a:pt x="1169403" y="146545"/>
                  </a:lnTo>
                  <a:lnTo>
                    <a:pt x="1203159" y="173748"/>
                  </a:lnTo>
                  <a:lnTo>
                    <a:pt x="1216431" y="174891"/>
                  </a:lnTo>
                  <a:lnTo>
                    <a:pt x="1229893" y="173761"/>
                  </a:lnTo>
                  <a:lnTo>
                    <a:pt x="1241348" y="170357"/>
                  </a:lnTo>
                  <a:lnTo>
                    <a:pt x="1250810" y="164693"/>
                  </a:lnTo>
                  <a:lnTo>
                    <a:pt x="1254391" y="160870"/>
                  </a:lnTo>
                  <a:lnTo>
                    <a:pt x="1258265" y="156756"/>
                  </a:lnTo>
                  <a:lnTo>
                    <a:pt x="1263904" y="146697"/>
                  </a:lnTo>
                  <a:lnTo>
                    <a:pt x="1267942" y="134645"/>
                  </a:lnTo>
                  <a:lnTo>
                    <a:pt x="1270355" y="120611"/>
                  </a:lnTo>
                  <a:lnTo>
                    <a:pt x="1271155" y="104800"/>
                  </a:lnTo>
                  <a:lnTo>
                    <a:pt x="1271155" y="794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0614" y="3618805"/>
              <a:ext cx="5290923" cy="21493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9724" y="3885587"/>
              <a:ext cx="3862447" cy="20804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025067" y="4376432"/>
              <a:ext cx="1271270" cy="179070"/>
            </a:xfrm>
            <a:custGeom>
              <a:avLst/>
              <a:gdLst/>
              <a:ahLst/>
              <a:cxnLst/>
              <a:rect l="l" t="t" r="r" b="b"/>
              <a:pathLst>
                <a:path w="1271270" h="179070">
                  <a:moveTo>
                    <a:pt x="19583" y="0"/>
                  </a:moveTo>
                  <a:lnTo>
                    <a:pt x="0" y="0"/>
                  </a:lnTo>
                  <a:lnTo>
                    <a:pt x="0" y="172440"/>
                  </a:lnTo>
                  <a:lnTo>
                    <a:pt x="19583" y="172440"/>
                  </a:lnTo>
                  <a:lnTo>
                    <a:pt x="19583" y="0"/>
                  </a:lnTo>
                  <a:close/>
                </a:path>
                <a:path w="1271270" h="179070">
                  <a:moveTo>
                    <a:pt x="147078" y="117043"/>
                  </a:moveTo>
                  <a:lnTo>
                    <a:pt x="147053" y="102133"/>
                  </a:lnTo>
                  <a:lnTo>
                    <a:pt x="146926" y="100355"/>
                  </a:lnTo>
                  <a:lnTo>
                    <a:pt x="146265" y="90246"/>
                  </a:lnTo>
                  <a:lnTo>
                    <a:pt x="143840" y="79273"/>
                  </a:lnTo>
                  <a:lnTo>
                    <a:pt x="139801" y="69621"/>
                  </a:lnTo>
                  <a:lnTo>
                    <a:pt x="135724" y="63639"/>
                  </a:lnTo>
                  <a:lnTo>
                    <a:pt x="134150" y="61328"/>
                  </a:lnTo>
                  <a:lnTo>
                    <a:pt x="127495" y="55156"/>
                  </a:lnTo>
                  <a:lnTo>
                    <a:pt x="127495" y="100355"/>
                  </a:lnTo>
                  <a:lnTo>
                    <a:pt x="65201" y="100355"/>
                  </a:lnTo>
                  <a:lnTo>
                    <a:pt x="86575" y="63639"/>
                  </a:lnTo>
                  <a:lnTo>
                    <a:pt x="106413" y="63639"/>
                  </a:lnTo>
                  <a:lnTo>
                    <a:pt x="127495" y="100355"/>
                  </a:lnTo>
                  <a:lnTo>
                    <a:pt x="127495" y="55156"/>
                  </a:lnTo>
                  <a:lnTo>
                    <a:pt x="126949" y="54648"/>
                  </a:lnTo>
                  <a:lnTo>
                    <a:pt x="118287" y="49872"/>
                  </a:lnTo>
                  <a:lnTo>
                    <a:pt x="108153" y="47015"/>
                  </a:lnTo>
                  <a:lnTo>
                    <a:pt x="96570" y="46062"/>
                  </a:lnTo>
                  <a:lnTo>
                    <a:pt x="85318" y="46990"/>
                  </a:lnTo>
                  <a:lnTo>
                    <a:pt x="53263" y="69088"/>
                  </a:lnTo>
                  <a:lnTo>
                    <a:pt x="45631" y="117259"/>
                  </a:lnTo>
                  <a:lnTo>
                    <a:pt x="46482" y="129857"/>
                  </a:lnTo>
                  <a:lnTo>
                    <a:pt x="67259" y="165773"/>
                  </a:lnTo>
                  <a:lnTo>
                    <a:pt x="98577" y="174231"/>
                  </a:lnTo>
                  <a:lnTo>
                    <a:pt x="106070" y="173951"/>
                  </a:lnTo>
                  <a:lnTo>
                    <a:pt x="144411" y="159105"/>
                  </a:lnTo>
                  <a:lnTo>
                    <a:pt x="143014" y="156641"/>
                  </a:lnTo>
                  <a:lnTo>
                    <a:pt x="136207" y="144627"/>
                  </a:lnTo>
                  <a:lnTo>
                    <a:pt x="130683" y="148082"/>
                  </a:lnTo>
                  <a:lnTo>
                    <a:pt x="124993" y="150939"/>
                  </a:lnTo>
                  <a:lnTo>
                    <a:pt x="113296" y="155511"/>
                  </a:lnTo>
                  <a:lnTo>
                    <a:pt x="106514" y="156641"/>
                  </a:lnTo>
                  <a:lnTo>
                    <a:pt x="98793" y="156641"/>
                  </a:lnTo>
                  <a:lnTo>
                    <a:pt x="67437" y="134099"/>
                  </a:lnTo>
                  <a:lnTo>
                    <a:pt x="65214" y="117259"/>
                  </a:lnTo>
                  <a:lnTo>
                    <a:pt x="147078" y="117259"/>
                  </a:lnTo>
                  <a:lnTo>
                    <a:pt x="147078" y="117043"/>
                  </a:lnTo>
                  <a:close/>
                </a:path>
                <a:path w="1271270" h="179070">
                  <a:moveTo>
                    <a:pt x="267893" y="48285"/>
                  </a:moveTo>
                  <a:lnTo>
                    <a:pt x="248221" y="48285"/>
                  </a:lnTo>
                  <a:lnTo>
                    <a:pt x="214236" y="152425"/>
                  </a:lnTo>
                  <a:lnTo>
                    <a:pt x="179616" y="48285"/>
                  </a:lnTo>
                  <a:lnTo>
                    <a:pt x="159537" y="48285"/>
                  </a:lnTo>
                  <a:lnTo>
                    <a:pt x="204012" y="172440"/>
                  </a:lnTo>
                  <a:lnTo>
                    <a:pt x="224066" y="172440"/>
                  </a:lnTo>
                  <a:lnTo>
                    <a:pt x="231140" y="152425"/>
                  </a:lnTo>
                  <a:lnTo>
                    <a:pt x="267893" y="48285"/>
                  </a:lnTo>
                  <a:close/>
                </a:path>
                <a:path w="1271270" h="179070">
                  <a:moveTo>
                    <a:pt x="380707" y="117043"/>
                  </a:moveTo>
                  <a:lnTo>
                    <a:pt x="380682" y="102133"/>
                  </a:lnTo>
                  <a:lnTo>
                    <a:pt x="380555" y="100355"/>
                  </a:lnTo>
                  <a:lnTo>
                    <a:pt x="379895" y="90246"/>
                  </a:lnTo>
                  <a:lnTo>
                    <a:pt x="377469" y="79273"/>
                  </a:lnTo>
                  <a:lnTo>
                    <a:pt x="373430" y="69621"/>
                  </a:lnTo>
                  <a:lnTo>
                    <a:pt x="369354" y="63639"/>
                  </a:lnTo>
                  <a:lnTo>
                    <a:pt x="367779" y="61328"/>
                  </a:lnTo>
                  <a:lnTo>
                    <a:pt x="361124" y="55156"/>
                  </a:lnTo>
                  <a:lnTo>
                    <a:pt x="361124" y="100355"/>
                  </a:lnTo>
                  <a:lnTo>
                    <a:pt x="298831" y="100355"/>
                  </a:lnTo>
                  <a:lnTo>
                    <a:pt x="320205" y="63639"/>
                  </a:lnTo>
                  <a:lnTo>
                    <a:pt x="340042" y="63639"/>
                  </a:lnTo>
                  <a:lnTo>
                    <a:pt x="361124" y="100355"/>
                  </a:lnTo>
                  <a:lnTo>
                    <a:pt x="361124" y="55156"/>
                  </a:lnTo>
                  <a:lnTo>
                    <a:pt x="360578" y="54648"/>
                  </a:lnTo>
                  <a:lnTo>
                    <a:pt x="351917" y="49872"/>
                  </a:lnTo>
                  <a:lnTo>
                    <a:pt x="341782" y="47015"/>
                  </a:lnTo>
                  <a:lnTo>
                    <a:pt x="330200" y="46062"/>
                  </a:lnTo>
                  <a:lnTo>
                    <a:pt x="318947" y="46990"/>
                  </a:lnTo>
                  <a:lnTo>
                    <a:pt x="286893" y="69088"/>
                  </a:lnTo>
                  <a:lnTo>
                    <a:pt x="279260" y="117259"/>
                  </a:lnTo>
                  <a:lnTo>
                    <a:pt x="280111" y="129857"/>
                  </a:lnTo>
                  <a:lnTo>
                    <a:pt x="300888" y="165773"/>
                  </a:lnTo>
                  <a:lnTo>
                    <a:pt x="332206" y="174231"/>
                  </a:lnTo>
                  <a:lnTo>
                    <a:pt x="339699" y="173951"/>
                  </a:lnTo>
                  <a:lnTo>
                    <a:pt x="378040" y="159105"/>
                  </a:lnTo>
                  <a:lnTo>
                    <a:pt x="376643" y="156641"/>
                  </a:lnTo>
                  <a:lnTo>
                    <a:pt x="369836" y="144627"/>
                  </a:lnTo>
                  <a:lnTo>
                    <a:pt x="364312" y="148082"/>
                  </a:lnTo>
                  <a:lnTo>
                    <a:pt x="358622" y="150939"/>
                  </a:lnTo>
                  <a:lnTo>
                    <a:pt x="346925" y="155511"/>
                  </a:lnTo>
                  <a:lnTo>
                    <a:pt x="340144" y="156641"/>
                  </a:lnTo>
                  <a:lnTo>
                    <a:pt x="332422" y="156641"/>
                  </a:lnTo>
                  <a:lnTo>
                    <a:pt x="301066" y="134099"/>
                  </a:lnTo>
                  <a:lnTo>
                    <a:pt x="298843" y="117259"/>
                  </a:lnTo>
                  <a:lnTo>
                    <a:pt x="380707" y="117259"/>
                  </a:lnTo>
                  <a:lnTo>
                    <a:pt x="380707" y="117043"/>
                  </a:lnTo>
                  <a:close/>
                </a:path>
                <a:path w="1271270" h="179070">
                  <a:moveTo>
                    <a:pt x="426770" y="0"/>
                  </a:moveTo>
                  <a:lnTo>
                    <a:pt x="407187" y="0"/>
                  </a:lnTo>
                  <a:lnTo>
                    <a:pt x="407187" y="172440"/>
                  </a:lnTo>
                  <a:lnTo>
                    <a:pt x="426770" y="172440"/>
                  </a:lnTo>
                  <a:lnTo>
                    <a:pt x="426770" y="0"/>
                  </a:lnTo>
                  <a:close/>
                </a:path>
                <a:path w="1271270" h="179070">
                  <a:moveTo>
                    <a:pt x="580517" y="7797"/>
                  </a:moveTo>
                  <a:lnTo>
                    <a:pt x="560489" y="7797"/>
                  </a:lnTo>
                  <a:lnTo>
                    <a:pt x="560489" y="172440"/>
                  </a:lnTo>
                  <a:lnTo>
                    <a:pt x="580517" y="172440"/>
                  </a:lnTo>
                  <a:lnTo>
                    <a:pt x="580517" y="7797"/>
                  </a:lnTo>
                  <a:close/>
                </a:path>
                <a:path w="1271270" h="179070">
                  <a:moveTo>
                    <a:pt x="634365" y="7797"/>
                  </a:moveTo>
                  <a:lnTo>
                    <a:pt x="614337" y="7797"/>
                  </a:lnTo>
                  <a:lnTo>
                    <a:pt x="614337" y="172440"/>
                  </a:lnTo>
                  <a:lnTo>
                    <a:pt x="634365" y="172440"/>
                  </a:lnTo>
                  <a:lnTo>
                    <a:pt x="634365" y="7797"/>
                  </a:lnTo>
                  <a:close/>
                </a:path>
                <a:path w="1271270" h="179070">
                  <a:moveTo>
                    <a:pt x="1045552" y="12014"/>
                  </a:moveTo>
                  <a:lnTo>
                    <a:pt x="1033754" y="12014"/>
                  </a:lnTo>
                  <a:lnTo>
                    <a:pt x="984135" y="42722"/>
                  </a:lnTo>
                  <a:lnTo>
                    <a:pt x="991260" y="55181"/>
                  </a:lnTo>
                  <a:lnTo>
                    <a:pt x="1029970" y="31597"/>
                  </a:lnTo>
                  <a:lnTo>
                    <a:pt x="1029970" y="172440"/>
                  </a:lnTo>
                  <a:lnTo>
                    <a:pt x="1045552" y="172440"/>
                  </a:lnTo>
                  <a:lnTo>
                    <a:pt x="1045552" y="31597"/>
                  </a:lnTo>
                  <a:lnTo>
                    <a:pt x="1045552" y="12014"/>
                  </a:lnTo>
                  <a:close/>
                </a:path>
                <a:path w="1271270" h="179070">
                  <a:moveTo>
                    <a:pt x="1132763" y="156641"/>
                  </a:moveTo>
                  <a:lnTo>
                    <a:pt x="1110297" y="156641"/>
                  </a:lnTo>
                  <a:lnTo>
                    <a:pt x="1110297" y="178892"/>
                  </a:lnTo>
                  <a:lnTo>
                    <a:pt x="1132763" y="178892"/>
                  </a:lnTo>
                  <a:lnTo>
                    <a:pt x="1132763" y="156641"/>
                  </a:lnTo>
                  <a:close/>
                </a:path>
                <a:path w="1271270" h="179070">
                  <a:moveTo>
                    <a:pt x="1271155" y="79438"/>
                  </a:moveTo>
                  <a:lnTo>
                    <a:pt x="1263777" y="37757"/>
                  </a:lnTo>
                  <a:lnTo>
                    <a:pt x="1255141" y="24650"/>
                  </a:lnTo>
                  <a:lnTo>
                    <a:pt x="1255141" y="79438"/>
                  </a:lnTo>
                  <a:lnTo>
                    <a:pt x="1255141" y="104800"/>
                  </a:lnTo>
                  <a:lnTo>
                    <a:pt x="1245362" y="147853"/>
                  </a:lnTo>
                  <a:lnTo>
                    <a:pt x="1216431" y="160870"/>
                  </a:lnTo>
                  <a:lnTo>
                    <a:pt x="1207731" y="160058"/>
                  </a:lnTo>
                  <a:lnTo>
                    <a:pt x="1180630" y="130441"/>
                  </a:lnTo>
                  <a:lnTo>
                    <a:pt x="1178166" y="104800"/>
                  </a:lnTo>
                  <a:lnTo>
                    <a:pt x="1178166" y="79438"/>
                  </a:lnTo>
                  <a:lnTo>
                    <a:pt x="1188059" y="36715"/>
                  </a:lnTo>
                  <a:lnTo>
                    <a:pt x="1216431" y="23583"/>
                  </a:lnTo>
                  <a:lnTo>
                    <a:pt x="1225499" y="24409"/>
                  </a:lnTo>
                  <a:lnTo>
                    <a:pt x="1252728" y="53822"/>
                  </a:lnTo>
                  <a:lnTo>
                    <a:pt x="1255141" y="79438"/>
                  </a:lnTo>
                  <a:lnTo>
                    <a:pt x="1255141" y="24650"/>
                  </a:lnTo>
                  <a:lnTo>
                    <a:pt x="1216431" y="9575"/>
                  </a:lnTo>
                  <a:lnTo>
                    <a:pt x="1203350" y="10718"/>
                  </a:lnTo>
                  <a:lnTo>
                    <a:pt x="1169530" y="37896"/>
                  </a:lnTo>
                  <a:lnTo>
                    <a:pt x="1162151" y="79438"/>
                  </a:lnTo>
                  <a:lnTo>
                    <a:pt x="1162151" y="104800"/>
                  </a:lnTo>
                  <a:lnTo>
                    <a:pt x="1169403" y="146545"/>
                  </a:lnTo>
                  <a:lnTo>
                    <a:pt x="1203159" y="173748"/>
                  </a:lnTo>
                  <a:lnTo>
                    <a:pt x="1216431" y="174891"/>
                  </a:lnTo>
                  <a:lnTo>
                    <a:pt x="1229893" y="173761"/>
                  </a:lnTo>
                  <a:lnTo>
                    <a:pt x="1241348" y="170357"/>
                  </a:lnTo>
                  <a:lnTo>
                    <a:pt x="1250810" y="164693"/>
                  </a:lnTo>
                  <a:lnTo>
                    <a:pt x="1254391" y="160870"/>
                  </a:lnTo>
                  <a:lnTo>
                    <a:pt x="1258265" y="156756"/>
                  </a:lnTo>
                  <a:lnTo>
                    <a:pt x="1263904" y="146697"/>
                  </a:lnTo>
                  <a:lnTo>
                    <a:pt x="1267942" y="134645"/>
                  </a:lnTo>
                  <a:lnTo>
                    <a:pt x="1270355" y="120611"/>
                  </a:lnTo>
                  <a:lnTo>
                    <a:pt x="1271155" y="104800"/>
                  </a:lnTo>
                  <a:lnTo>
                    <a:pt x="1271155" y="794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9514" y="4237366"/>
              <a:ext cx="5521660" cy="21204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89724" y="4501478"/>
              <a:ext cx="5186346" cy="21471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25067" y="4992103"/>
              <a:ext cx="1268730" cy="179070"/>
            </a:xfrm>
            <a:custGeom>
              <a:avLst/>
              <a:gdLst/>
              <a:ahLst/>
              <a:cxnLst/>
              <a:rect l="l" t="t" r="r" b="b"/>
              <a:pathLst>
                <a:path w="1268730" h="179070">
                  <a:moveTo>
                    <a:pt x="19583" y="0"/>
                  </a:moveTo>
                  <a:lnTo>
                    <a:pt x="0" y="0"/>
                  </a:lnTo>
                  <a:lnTo>
                    <a:pt x="0" y="172440"/>
                  </a:lnTo>
                  <a:lnTo>
                    <a:pt x="19583" y="172440"/>
                  </a:lnTo>
                  <a:lnTo>
                    <a:pt x="19583" y="0"/>
                  </a:lnTo>
                  <a:close/>
                </a:path>
                <a:path w="1268730" h="179070">
                  <a:moveTo>
                    <a:pt x="147078" y="117043"/>
                  </a:moveTo>
                  <a:lnTo>
                    <a:pt x="147053" y="102133"/>
                  </a:lnTo>
                  <a:lnTo>
                    <a:pt x="146926" y="100355"/>
                  </a:lnTo>
                  <a:lnTo>
                    <a:pt x="146265" y="90246"/>
                  </a:lnTo>
                  <a:lnTo>
                    <a:pt x="143840" y="79260"/>
                  </a:lnTo>
                  <a:lnTo>
                    <a:pt x="139801" y="69621"/>
                  </a:lnTo>
                  <a:lnTo>
                    <a:pt x="135724" y="63639"/>
                  </a:lnTo>
                  <a:lnTo>
                    <a:pt x="134150" y="61315"/>
                  </a:lnTo>
                  <a:lnTo>
                    <a:pt x="127495" y="55156"/>
                  </a:lnTo>
                  <a:lnTo>
                    <a:pt x="127495" y="100355"/>
                  </a:lnTo>
                  <a:lnTo>
                    <a:pt x="65201" y="100355"/>
                  </a:lnTo>
                  <a:lnTo>
                    <a:pt x="86575" y="63639"/>
                  </a:lnTo>
                  <a:lnTo>
                    <a:pt x="106413" y="63639"/>
                  </a:lnTo>
                  <a:lnTo>
                    <a:pt x="127495" y="100355"/>
                  </a:lnTo>
                  <a:lnTo>
                    <a:pt x="127495" y="55156"/>
                  </a:lnTo>
                  <a:lnTo>
                    <a:pt x="126949" y="54648"/>
                  </a:lnTo>
                  <a:lnTo>
                    <a:pt x="118287" y="49872"/>
                  </a:lnTo>
                  <a:lnTo>
                    <a:pt x="108153" y="47015"/>
                  </a:lnTo>
                  <a:lnTo>
                    <a:pt x="96570" y="46062"/>
                  </a:lnTo>
                  <a:lnTo>
                    <a:pt x="85318" y="46990"/>
                  </a:lnTo>
                  <a:lnTo>
                    <a:pt x="53263" y="69088"/>
                  </a:lnTo>
                  <a:lnTo>
                    <a:pt x="45631" y="117259"/>
                  </a:lnTo>
                  <a:lnTo>
                    <a:pt x="46482" y="129857"/>
                  </a:lnTo>
                  <a:lnTo>
                    <a:pt x="67259" y="165773"/>
                  </a:lnTo>
                  <a:lnTo>
                    <a:pt x="98577" y="174218"/>
                  </a:lnTo>
                  <a:lnTo>
                    <a:pt x="106070" y="173951"/>
                  </a:lnTo>
                  <a:lnTo>
                    <a:pt x="144411" y="159105"/>
                  </a:lnTo>
                  <a:lnTo>
                    <a:pt x="143014" y="156641"/>
                  </a:lnTo>
                  <a:lnTo>
                    <a:pt x="136207" y="144627"/>
                  </a:lnTo>
                  <a:lnTo>
                    <a:pt x="130683" y="148082"/>
                  </a:lnTo>
                  <a:lnTo>
                    <a:pt x="124993" y="150939"/>
                  </a:lnTo>
                  <a:lnTo>
                    <a:pt x="113296" y="155511"/>
                  </a:lnTo>
                  <a:lnTo>
                    <a:pt x="106514" y="156641"/>
                  </a:lnTo>
                  <a:lnTo>
                    <a:pt x="98793" y="156641"/>
                  </a:lnTo>
                  <a:lnTo>
                    <a:pt x="67437" y="134099"/>
                  </a:lnTo>
                  <a:lnTo>
                    <a:pt x="65214" y="117259"/>
                  </a:lnTo>
                  <a:lnTo>
                    <a:pt x="147078" y="117259"/>
                  </a:lnTo>
                  <a:lnTo>
                    <a:pt x="147078" y="117043"/>
                  </a:lnTo>
                  <a:close/>
                </a:path>
                <a:path w="1268730" h="179070">
                  <a:moveTo>
                    <a:pt x="267893" y="48285"/>
                  </a:moveTo>
                  <a:lnTo>
                    <a:pt x="248221" y="48285"/>
                  </a:lnTo>
                  <a:lnTo>
                    <a:pt x="214236" y="152412"/>
                  </a:lnTo>
                  <a:lnTo>
                    <a:pt x="179616" y="48285"/>
                  </a:lnTo>
                  <a:lnTo>
                    <a:pt x="159537" y="48285"/>
                  </a:lnTo>
                  <a:lnTo>
                    <a:pt x="204012" y="172440"/>
                  </a:lnTo>
                  <a:lnTo>
                    <a:pt x="224066" y="172440"/>
                  </a:lnTo>
                  <a:lnTo>
                    <a:pt x="231140" y="152412"/>
                  </a:lnTo>
                  <a:lnTo>
                    <a:pt x="267893" y="48285"/>
                  </a:lnTo>
                  <a:close/>
                </a:path>
                <a:path w="1268730" h="179070">
                  <a:moveTo>
                    <a:pt x="380707" y="117043"/>
                  </a:moveTo>
                  <a:lnTo>
                    <a:pt x="380682" y="102133"/>
                  </a:lnTo>
                  <a:lnTo>
                    <a:pt x="380555" y="100355"/>
                  </a:lnTo>
                  <a:lnTo>
                    <a:pt x="379895" y="90246"/>
                  </a:lnTo>
                  <a:lnTo>
                    <a:pt x="377469" y="79260"/>
                  </a:lnTo>
                  <a:lnTo>
                    <a:pt x="373430" y="69621"/>
                  </a:lnTo>
                  <a:lnTo>
                    <a:pt x="369354" y="63639"/>
                  </a:lnTo>
                  <a:lnTo>
                    <a:pt x="367779" y="61315"/>
                  </a:lnTo>
                  <a:lnTo>
                    <a:pt x="361124" y="55156"/>
                  </a:lnTo>
                  <a:lnTo>
                    <a:pt x="361124" y="100355"/>
                  </a:lnTo>
                  <a:lnTo>
                    <a:pt x="298831" y="100355"/>
                  </a:lnTo>
                  <a:lnTo>
                    <a:pt x="320205" y="63639"/>
                  </a:lnTo>
                  <a:lnTo>
                    <a:pt x="340042" y="63639"/>
                  </a:lnTo>
                  <a:lnTo>
                    <a:pt x="361124" y="100355"/>
                  </a:lnTo>
                  <a:lnTo>
                    <a:pt x="361124" y="55156"/>
                  </a:lnTo>
                  <a:lnTo>
                    <a:pt x="360578" y="54648"/>
                  </a:lnTo>
                  <a:lnTo>
                    <a:pt x="351917" y="49872"/>
                  </a:lnTo>
                  <a:lnTo>
                    <a:pt x="341782" y="47015"/>
                  </a:lnTo>
                  <a:lnTo>
                    <a:pt x="330200" y="46062"/>
                  </a:lnTo>
                  <a:lnTo>
                    <a:pt x="318947" y="46990"/>
                  </a:lnTo>
                  <a:lnTo>
                    <a:pt x="286893" y="69088"/>
                  </a:lnTo>
                  <a:lnTo>
                    <a:pt x="279260" y="117259"/>
                  </a:lnTo>
                  <a:lnTo>
                    <a:pt x="280111" y="129857"/>
                  </a:lnTo>
                  <a:lnTo>
                    <a:pt x="300888" y="165773"/>
                  </a:lnTo>
                  <a:lnTo>
                    <a:pt x="332206" y="174218"/>
                  </a:lnTo>
                  <a:lnTo>
                    <a:pt x="339699" y="173951"/>
                  </a:lnTo>
                  <a:lnTo>
                    <a:pt x="378040" y="159105"/>
                  </a:lnTo>
                  <a:lnTo>
                    <a:pt x="376643" y="156641"/>
                  </a:lnTo>
                  <a:lnTo>
                    <a:pt x="369836" y="144627"/>
                  </a:lnTo>
                  <a:lnTo>
                    <a:pt x="364312" y="148082"/>
                  </a:lnTo>
                  <a:lnTo>
                    <a:pt x="358622" y="150939"/>
                  </a:lnTo>
                  <a:lnTo>
                    <a:pt x="346925" y="155511"/>
                  </a:lnTo>
                  <a:lnTo>
                    <a:pt x="340144" y="156641"/>
                  </a:lnTo>
                  <a:lnTo>
                    <a:pt x="332422" y="156641"/>
                  </a:lnTo>
                  <a:lnTo>
                    <a:pt x="301066" y="134099"/>
                  </a:lnTo>
                  <a:lnTo>
                    <a:pt x="298843" y="117259"/>
                  </a:lnTo>
                  <a:lnTo>
                    <a:pt x="380707" y="117259"/>
                  </a:lnTo>
                  <a:lnTo>
                    <a:pt x="380707" y="117043"/>
                  </a:lnTo>
                  <a:close/>
                </a:path>
                <a:path w="1268730" h="179070">
                  <a:moveTo>
                    <a:pt x="426770" y="0"/>
                  </a:moveTo>
                  <a:lnTo>
                    <a:pt x="407187" y="0"/>
                  </a:lnTo>
                  <a:lnTo>
                    <a:pt x="407187" y="172440"/>
                  </a:lnTo>
                  <a:lnTo>
                    <a:pt x="426770" y="172440"/>
                  </a:lnTo>
                  <a:lnTo>
                    <a:pt x="426770" y="0"/>
                  </a:lnTo>
                  <a:close/>
                </a:path>
                <a:path w="1268730" h="179070">
                  <a:moveTo>
                    <a:pt x="555155" y="7785"/>
                  </a:moveTo>
                  <a:lnTo>
                    <a:pt x="535127" y="7785"/>
                  </a:lnTo>
                  <a:lnTo>
                    <a:pt x="535127" y="172440"/>
                  </a:lnTo>
                  <a:lnTo>
                    <a:pt x="555155" y="172440"/>
                  </a:lnTo>
                  <a:lnTo>
                    <a:pt x="555155" y="7785"/>
                  </a:lnTo>
                  <a:close/>
                </a:path>
                <a:path w="1268730" h="179070">
                  <a:moveTo>
                    <a:pt x="607441" y="7785"/>
                  </a:moveTo>
                  <a:lnTo>
                    <a:pt x="587413" y="7785"/>
                  </a:lnTo>
                  <a:lnTo>
                    <a:pt x="587413" y="172440"/>
                  </a:lnTo>
                  <a:lnTo>
                    <a:pt x="607441" y="172440"/>
                  </a:lnTo>
                  <a:lnTo>
                    <a:pt x="607441" y="7785"/>
                  </a:lnTo>
                  <a:close/>
                </a:path>
                <a:path w="1268730" h="179070">
                  <a:moveTo>
                    <a:pt x="659726" y="7785"/>
                  </a:moveTo>
                  <a:lnTo>
                    <a:pt x="639699" y="7785"/>
                  </a:lnTo>
                  <a:lnTo>
                    <a:pt x="639699" y="172440"/>
                  </a:lnTo>
                  <a:lnTo>
                    <a:pt x="659726" y="172440"/>
                  </a:lnTo>
                  <a:lnTo>
                    <a:pt x="659726" y="7785"/>
                  </a:lnTo>
                  <a:close/>
                </a:path>
                <a:path w="1268730" h="179070">
                  <a:moveTo>
                    <a:pt x="1082027" y="79438"/>
                  </a:moveTo>
                  <a:lnTo>
                    <a:pt x="1074648" y="37757"/>
                  </a:lnTo>
                  <a:lnTo>
                    <a:pt x="1066012" y="24650"/>
                  </a:lnTo>
                  <a:lnTo>
                    <a:pt x="1066012" y="79438"/>
                  </a:lnTo>
                  <a:lnTo>
                    <a:pt x="1066012" y="104800"/>
                  </a:lnTo>
                  <a:lnTo>
                    <a:pt x="1056233" y="147853"/>
                  </a:lnTo>
                  <a:lnTo>
                    <a:pt x="1027303" y="160870"/>
                  </a:lnTo>
                  <a:lnTo>
                    <a:pt x="1018603" y="160058"/>
                  </a:lnTo>
                  <a:lnTo>
                    <a:pt x="991501" y="130441"/>
                  </a:lnTo>
                  <a:lnTo>
                    <a:pt x="989037" y="104800"/>
                  </a:lnTo>
                  <a:lnTo>
                    <a:pt x="989037" y="79438"/>
                  </a:lnTo>
                  <a:lnTo>
                    <a:pt x="998931" y="36715"/>
                  </a:lnTo>
                  <a:lnTo>
                    <a:pt x="1027303" y="23583"/>
                  </a:lnTo>
                  <a:lnTo>
                    <a:pt x="1036370" y="24396"/>
                  </a:lnTo>
                  <a:lnTo>
                    <a:pt x="1063599" y="53822"/>
                  </a:lnTo>
                  <a:lnTo>
                    <a:pt x="1066012" y="79438"/>
                  </a:lnTo>
                  <a:lnTo>
                    <a:pt x="1066012" y="24650"/>
                  </a:lnTo>
                  <a:lnTo>
                    <a:pt x="1027303" y="9575"/>
                  </a:lnTo>
                  <a:lnTo>
                    <a:pt x="1014222" y="10706"/>
                  </a:lnTo>
                  <a:lnTo>
                    <a:pt x="980401" y="37896"/>
                  </a:lnTo>
                  <a:lnTo>
                    <a:pt x="973023" y="79438"/>
                  </a:lnTo>
                  <a:lnTo>
                    <a:pt x="973023" y="104800"/>
                  </a:lnTo>
                  <a:lnTo>
                    <a:pt x="980274" y="146545"/>
                  </a:lnTo>
                  <a:lnTo>
                    <a:pt x="1014031" y="173748"/>
                  </a:lnTo>
                  <a:lnTo>
                    <a:pt x="1027303" y="174891"/>
                  </a:lnTo>
                  <a:lnTo>
                    <a:pt x="1040765" y="173761"/>
                  </a:lnTo>
                  <a:lnTo>
                    <a:pt x="1052220" y="170357"/>
                  </a:lnTo>
                  <a:lnTo>
                    <a:pt x="1061681" y="164693"/>
                  </a:lnTo>
                  <a:lnTo>
                    <a:pt x="1065263" y="160870"/>
                  </a:lnTo>
                  <a:lnTo>
                    <a:pt x="1069136" y="156756"/>
                  </a:lnTo>
                  <a:lnTo>
                    <a:pt x="1074775" y="146697"/>
                  </a:lnTo>
                  <a:lnTo>
                    <a:pt x="1078814" y="134645"/>
                  </a:lnTo>
                  <a:lnTo>
                    <a:pt x="1081227" y="120611"/>
                  </a:lnTo>
                  <a:lnTo>
                    <a:pt x="1082027" y="104800"/>
                  </a:lnTo>
                  <a:lnTo>
                    <a:pt x="1082027" y="79438"/>
                  </a:lnTo>
                  <a:close/>
                </a:path>
                <a:path w="1268730" h="179070">
                  <a:moveTo>
                    <a:pt x="1132763" y="156641"/>
                  </a:moveTo>
                  <a:lnTo>
                    <a:pt x="1110297" y="156641"/>
                  </a:lnTo>
                  <a:lnTo>
                    <a:pt x="1110297" y="178892"/>
                  </a:lnTo>
                  <a:lnTo>
                    <a:pt x="1132763" y="178892"/>
                  </a:lnTo>
                  <a:lnTo>
                    <a:pt x="1132763" y="156641"/>
                  </a:lnTo>
                  <a:close/>
                </a:path>
                <a:path w="1268730" h="179070">
                  <a:moveTo>
                    <a:pt x="1268603" y="71501"/>
                  </a:moveTo>
                  <a:lnTo>
                    <a:pt x="1257592" y="30899"/>
                  </a:lnTo>
                  <a:lnTo>
                    <a:pt x="1251813" y="24498"/>
                  </a:lnTo>
                  <a:lnTo>
                    <a:pt x="1251813" y="58597"/>
                  </a:lnTo>
                  <a:lnTo>
                    <a:pt x="1251813" y="72618"/>
                  </a:lnTo>
                  <a:lnTo>
                    <a:pt x="1223810" y="102349"/>
                  </a:lnTo>
                  <a:lnTo>
                    <a:pt x="1219250" y="103251"/>
                  </a:lnTo>
                  <a:lnTo>
                    <a:pt x="1209751" y="103251"/>
                  </a:lnTo>
                  <a:lnTo>
                    <a:pt x="1178306" y="76873"/>
                  </a:lnTo>
                  <a:lnTo>
                    <a:pt x="1177264" y="71501"/>
                  </a:lnTo>
                  <a:lnTo>
                    <a:pt x="1177264" y="56146"/>
                  </a:lnTo>
                  <a:lnTo>
                    <a:pt x="1204341" y="24472"/>
                  </a:lnTo>
                  <a:lnTo>
                    <a:pt x="1209382" y="23583"/>
                  </a:lnTo>
                  <a:lnTo>
                    <a:pt x="1220355" y="23583"/>
                  </a:lnTo>
                  <a:lnTo>
                    <a:pt x="1250924" y="53111"/>
                  </a:lnTo>
                  <a:lnTo>
                    <a:pt x="1251813" y="58597"/>
                  </a:lnTo>
                  <a:lnTo>
                    <a:pt x="1251813" y="24498"/>
                  </a:lnTo>
                  <a:lnTo>
                    <a:pt x="1221841" y="9575"/>
                  </a:lnTo>
                  <a:lnTo>
                    <a:pt x="1207008" y="9575"/>
                  </a:lnTo>
                  <a:lnTo>
                    <a:pt x="1172260" y="28219"/>
                  </a:lnTo>
                  <a:lnTo>
                    <a:pt x="1161986" y="74980"/>
                  </a:lnTo>
                  <a:lnTo>
                    <a:pt x="1163294" y="81622"/>
                  </a:lnTo>
                  <a:lnTo>
                    <a:pt x="1199553" y="115671"/>
                  </a:lnTo>
                  <a:lnTo>
                    <a:pt x="1206042" y="116814"/>
                  </a:lnTo>
                  <a:lnTo>
                    <a:pt x="1218514" y="116814"/>
                  </a:lnTo>
                  <a:lnTo>
                    <a:pt x="1252181" y="96050"/>
                  </a:lnTo>
                  <a:lnTo>
                    <a:pt x="1253363" y="93675"/>
                  </a:lnTo>
                  <a:lnTo>
                    <a:pt x="1253032" y="101269"/>
                  </a:lnTo>
                  <a:lnTo>
                    <a:pt x="1240307" y="148640"/>
                  </a:lnTo>
                  <a:lnTo>
                    <a:pt x="1218133" y="160655"/>
                  </a:lnTo>
                  <a:lnTo>
                    <a:pt x="1203604" y="160655"/>
                  </a:lnTo>
                  <a:lnTo>
                    <a:pt x="1197521" y="159766"/>
                  </a:lnTo>
                  <a:lnTo>
                    <a:pt x="1185951" y="156197"/>
                  </a:lnTo>
                  <a:lnTo>
                    <a:pt x="1180528" y="153822"/>
                  </a:lnTo>
                  <a:lnTo>
                    <a:pt x="1175486" y="150863"/>
                  </a:lnTo>
                  <a:lnTo>
                    <a:pt x="1169035" y="163982"/>
                  </a:lnTo>
                  <a:lnTo>
                    <a:pt x="1175118" y="167398"/>
                  </a:lnTo>
                  <a:lnTo>
                    <a:pt x="1181569" y="170065"/>
                  </a:lnTo>
                  <a:lnTo>
                    <a:pt x="1195222" y="173926"/>
                  </a:lnTo>
                  <a:lnTo>
                    <a:pt x="1202270" y="174891"/>
                  </a:lnTo>
                  <a:lnTo>
                    <a:pt x="1209535" y="174891"/>
                  </a:lnTo>
                  <a:lnTo>
                    <a:pt x="1249133" y="162128"/>
                  </a:lnTo>
                  <a:lnTo>
                    <a:pt x="1265047" y="126047"/>
                  </a:lnTo>
                  <a:lnTo>
                    <a:pt x="1268501" y="93675"/>
                  </a:lnTo>
                  <a:lnTo>
                    <a:pt x="1268603" y="715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99514" y="4851477"/>
              <a:ext cx="5398571" cy="20870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98884" y="5115589"/>
              <a:ext cx="4251568" cy="21360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392" y="6576060"/>
              <a:ext cx="976883" cy="156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2668"/>
            <a:ext cx="10692765" cy="6014085"/>
            <a:chOff x="0" y="772668"/>
            <a:chExt cx="10692765" cy="6014085"/>
          </a:xfrm>
        </p:grpSpPr>
        <p:sp>
          <p:nvSpPr>
            <p:cNvPr id="3" name="object 3"/>
            <p:cNvSpPr/>
            <p:nvPr/>
          </p:nvSpPr>
          <p:spPr>
            <a:xfrm>
              <a:off x="0" y="772668"/>
              <a:ext cx="10692765" cy="6014085"/>
            </a:xfrm>
            <a:custGeom>
              <a:avLst/>
              <a:gdLst/>
              <a:ahLst/>
              <a:cxnLst/>
              <a:rect l="l" t="t" r="r" b="b"/>
              <a:pathLst>
                <a:path w="10692765" h="6014084">
                  <a:moveTo>
                    <a:pt x="10692384" y="6013703"/>
                  </a:moveTo>
                  <a:lnTo>
                    <a:pt x="0" y="6013703"/>
                  </a:lnTo>
                  <a:lnTo>
                    <a:pt x="0" y="0"/>
                  </a:lnTo>
                  <a:lnTo>
                    <a:pt x="10692384" y="0"/>
                  </a:lnTo>
                  <a:lnTo>
                    <a:pt x="10692384" y="6013703"/>
                  </a:lnTo>
                  <a:close/>
                </a:path>
              </a:pathLst>
            </a:custGeom>
            <a:solidFill>
              <a:srgbClr val="FDFD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980" y="1152144"/>
              <a:ext cx="1013460" cy="6812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2315" y="1193291"/>
              <a:ext cx="149860" cy="146685"/>
            </a:xfrm>
            <a:custGeom>
              <a:avLst/>
              <a:gdLst/>
              <a:ahLst/>
              <a:cxnLst/>
              <a:rect l="l" t="t" r="r" b="b"/>
              <a:pathLst>
                <a:path w="149860" h="146684">
                  <a:moveTo>
                    <a:pt x="74675" y="146303"/>
                  </a:moveTo>
                  <a:lnTo>
                    <a:pt x="0" y="0"/>
                  </a:lnTo>
                  <a:lnTo>
                    <a:pt x="149351" y="0"/>
                  </a:lnTo>
                  <a:lnTo>
                    <a:pt x="74675" y="146303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468" y="1169669"/>
              <a:ext cx="821436" cy="56768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47818" y="1285648"/>
            <a:ext cx="275082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spc="-70" dirty="0">
                <a:solidFill>
                  <a:srgbClr val="674107"/>
                </a:solidFill>
                <a:latin typeface="Arial Unicode MS"/>
                <a:cs typeface="Arial Unicode MS"/>
              </a:rPr>
              <a:t>Telcordia</a:t>
            </a:r>
            <a:r>
              <a:rPr sz="2900" spc="-25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spc="-180" dirty="0">
                <a:solidFill>
                  <a:srgbClr val="674107"/>
                </a:solidFill>
                <a:latin typeface="Arial Unicode MS"/>
                <a:cs typeface="Arial Unicode MS"/>
              </a:rPr>
              <a:t>SR-</a:t>
            </a:r>
            <a:r>
              <a:rPr sz="2900" spc="30" dirty="0">
                <a:solidFill>
                  <a:srgbClr val="674107"/>
                </a:solidFill>
                <a:latin typeface="Arial Unicode MS"/>
                <a:cs typeface="Arial Unicode MS"/>
              </a:rPr>
              <a:t>332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368399"/>
            <a:ext cx="10692765" cy="369570"/>
            <a:chOff x="0" y="1368399"/>
            <a:chExt cx="10692765" cy="369570"/>
          </a:xfrm>
        </p:grpSpPr>
        <p:sp>
          <p:nvSpPr>
            <p:cNvPr id="9" name="object 9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118" y="1368399"/>
              <a:ext cx="171216" cy="24430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916671" y="2004142"/>
            <a:ext cx="5715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i="1" spc="5" dirty="0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70713" y="2004142"/>
            <a:ext cx="5715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i="1" spc="5" dirty="0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58874" y="2004142"/>
            <a:ext cx="5715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i="1" spc="5" dirty="0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27964" y="2004142"/>
            <a:ext cx="5715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i="1" spc="5" dirty="0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76861" y="2004142"/>
            <a:ext cx="5715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i="1" spc="5" dirty="0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43886" y="1922014"/>
            <a:ext cx="1254760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03860" algn="l"/>
                <a:tab pos="801370" algn="l"/>
                <a:tab pos="1155700" algn="l"/>
              </a:tabLst>
            </a:pPr>
            <a:r>
              <a:rPr sz="1200" i="1" spc="-50" dirty="0">
                <a:latin typeface="Times New Roman"/>
                <a:cs typeface="Times New Roman"/>
              </a:rPr>
              <a:t>G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Q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S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T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28559" y="1793915"/>
            <a:ext cx="42164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300" i="1" spc="-225" baseline="13888" dirty="0">
                <a:latin typeface="Symbol" pitchFamily="2" charset="2"/>
                <a:cs typeface="Cambria"/>
              </a:rPr>
              <a:t></a:t>
            </a:r>
            <a:r>
              <a:rPr sz="1200" i="1" spc="-150" dirty="0">
                <a:latin typeface="Times New Roman"/>
                <a:cs typeface="Times New Roman"/>
              </a:rPr>
              <a:t>SS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58403" y="1725335"/>
            <a:ext cx="15036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83565" algn="l"/>
                <a:tab pos="974090" algn="l"/>
                <a:tab pos="1343660" algn="l"/>
              </a:tabLst>
            </a:pPr>
            <a:r>
              <a:rPr sz="2100" dirty="0">
                <a:latin typeface="Symbol"/>
                <a:cs typeface="Symbol"/>
              </a:rPr>
              <a:t></a:t>
            </a:r>
            <a:r>
              <a:rPr sz="2100" spc="35" dirty="0">
                <a:latin typeface="Times New Roman"/>
                <a:cs typeface="Times New Roman"/>
              </a:rPr>
              <a:t> </a:t>
            </a:r>
            <a:r>
              <a:rPr sz="2200" i="1" spc="-515" dirty="0">
                <a:latin typeface="Symbol" pitchFamily="2" charset="2"/>
                <a:cs typeface="Cambria"/>
              </a:rPr>
              <a:t></a:t>
            </a:r>
            <a:r>
              <a:rPr sz="2200" i="1" dirty="0">
                <a:latin typeface="Cambria"/>
                <a:cs typeface="Cambria"/>
              </a:rPr>
              <a:t>	</a:t>
            </a:r>
            <a:r>
              <a:rPr sz="2200" i="1" spc="-515" dirty="0">
                <a:latin typeface="Symbol" pitchFamily="2" charset="2"/>
                <a:cs typeface="Cambria"/>
              </a:rPr>
              <a:t></a:t>
            </a:r>
            <a:r>
              <a:rPr sz="2200" i="1" dirty="0">
                <a:latin typeface="Cambria"/>
                <a:cs typeface="Cambria"/>
              </a:rPr>
              <a:t>	</a:t>
            </a:r>
            <a:r>
              <a:rPr sz="2200" i="1" spc="-515" dirty="0">
                <a:latin typeface="Symbol" pitchFamily="2" charset="2"/>
                <a:cs typeface="Cambria"/>
              </a:rPr>
              <a:t></a:t>
            </a:r>
            <a:r>
              <a:rPr sz="2200" i="1" dirty="0">
                <a:latin typeface="Cambria"/>
                <a:cs typeface="Cambria"/>
              </a:rPr>
              <a:t>	</a:t>
            </a:r>
            <a:r>
              <a:rPr sz="2200" i="1" spc="-1065" dirty="0">
                <a:latin typeface="Cambria"/>
                <a:cs typeface="Cambria"/>
              </a:rPr>
              <a:t></a:t>
            </a:r>
            <a:endParaRPr sz="2200" dirty="0">
              <a:latin typeface="Symbol" pitchFamily="2" charset="2"/>
              <a:cs typeface="Cambri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16126" y="2602725"/>
            <a:ext cx="2853055" cy="253365"/>
            <a:chOff x="1016126" y="2602725"/>
            <a:chExt cx="2853055" cy="253365"/>
          </a:xfrm>
        </p:grpSpPr>
        <p:sp>
          <p:nvSpPr>
            <p:cNvPr id="22" name="object 22"/>
            <p:cNvSpPr/>
            <p:nvPr/>
          </p:nvSpPr>
          <p:spPr>
            <a:xfrm>
              <a:off x="1016126" y="2707538"/>
              <a:ext cx="88900" cy="22225"/>
            </a:xfrm>
            <a:custGeom>
              <a:avLst/>
              <a:gdLst/>
              <a:ahLst/>
              <a:cxnLst/>
              <a:rect l="l" t="t" r="r" b="b"/>
              <a:pathLst>
                <a:path w="88900" h="22225">
                  <a:moveTo>
                    <a:pt x="88544" y="22136"/>
                  </a:moveTo>
                  <a:lnTo>
                    <a:pt x="0" y="22136"/>
                  </a:lnTo>
                  <a:lnTo>
                    <a:pt x="0" y="0"/>
                  </a:lnTo>
                  <a:lnTo>
                    <a:pt x="88544" y="0"/>
                  </a:lnTo>
                  <a:lnTo>
                    <a:pt x="88544" y="22136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3484" y="2602725"/>
              <a:ext cx="2655486" cy="25283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990344" y="2420153"/>
            <a:ext cx="1845945" cy="952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75565" algn="r">
              <a:lnSpc>
                <a:spcPts val="3560"/>
              </a:lnSpc>
              <a:spcBef>
                <a:spcPts val="90"/>
              </a:spcBef>
            </a:pPr>
            <a:r>
              <a:rPr sz="3050" i="1" spc="-25" dirty="0">
                <a:latin typeface="Symbol" pitchFamily="2" charset="2"/>
                <a:cs typeface="Cambria"/>
              </a:rPr>
              <a:t></a:t>
            </a:r>
            <a:r>
              <a:rPr sz="2475" i="1" spc="-37" baseline="-25252" dirty="0">
                <a:latin typeface="Times New Roman"/>
                <a:cs typeface="Times New Roman"/>
              </a:rPr>
              <a:t>S</a:t>
            </a:r>
            <a:endParaRPr sz="2475" baseline="-25252" dirty="0">
              <a:latin typeface="Times New Roman"/>
              <a:cs typeface="Times New Roman"/>
            </a:endParaRPr>
          </a:p>
          <a:p>
            <a:pPr marL="38100">
              <a:lnSpc>
                <a:spcPts val="3740"/>
              </a:lnSpc>
            </a:pPr>
            <a:r>
              <a:rPr sz="4800" baseline="-28645" dirty="0">
                <a:latin typeface="Symbol"/>
                <a:cs typeface="Symbol"/>
              </a:rPr>
              <a:t></a:t>
            </a:r>
            <a:r>
              <a:rPr sz="4800" spc="-22" baseline="-28645" dirty="0">
                <a:latin typeface="Times New Roman"/>
                <a:cs typeface="Times New Roman"/>
              </a:rPr>
              <a:t> </a:t>
            </a:r>
            <a:r>
              <a:rPr sz="4800" i="1" spc="292" baseline="-28645" dirty="0">
                <a:latin typeface="Times New Roman"/>
                <a:cs typeface="Times New Roman"/>
              </a:rPr>
              <a:t>e</a:t>
            </a:r>
            <a:r>
              <a:rPr sz="1850" i="1" spc="195" dirty="0">
                <a:latin typeface="Times New Roman"/>
                <a:cs typeface="Times New Roman"/>
              </a:rPr>
              <a:t>m</a:t>
            </a:r>
            <a:r>
              <a:rPr sz="1850" i="1" spc="-160" dirty="0">
                <a:latin typeface="Times New Roman"/>
                <a:cs typeface="Times New Roman"/>
              </a:rPr>
              <a:t> </a:t>
            </a:r>
            <a:r>
              <a:rPr sz="3675" spc="-157" baseline="-3401" dirty="0">
                <a:latin typeface="Symbol"/>
                <a:cs typeface="Symbol"/>
              </a:rPr>
              <a:t></a:t>
            </a:r>
            <a:r>
              <a:rPr sz="3675" spc="-262" baseline="-3401" dirty="0">
                <a:latin typeface="Times New Roman"/>
                <a:cs typeface="Times New Roman"/>
              </a:rPr>
              <a:t> </a:t>
            </a:r>
            <a:r>
              <a:rPr sz="1850" i="1" dirty="0">
                <a:latin typeface="Times New Roman"/>
                <a:cs typeface="Times New Roman"/>
              </a:rPr>
              <a:t>p</a:t>
            </a:r>
            <a:r>
              <a:rPr sz="2025" baseline="-20576" dirty="0">
                <a:latin typeface="Times New Roman"/>
                <a:cs typeface="Times New Roman"/>
              </a:rPr>
              <a:t>1</a:t>
            </a:r>
            <a:r>
              <a:rPr sz="2025" spc="225" baseline="-20576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</a:t>
            </a:r>
            <a:r>
              <a:rPr sz="1850" spc="240" dirty="0">
                <a:latin typeface="Times New Roman"/>
                <a:cs typeface="Times New Roman"/>
              </a:rPr>
              <a:t> </a:t>
            </a:r>
            <a:r>
              <a:rPr sz="1850" i="1" spc="55" dirty="0">
                <a:latin typeface="Times New Roman"/>
                <a:cs typeface="Times New Roman"/>
              </a:rPr>
              <a:t>p</a:t>
            </a:r>
            <a:r>
              <a:rPr sz="2025" spc="82" baseline="-20576" dirty="0">
                <a:latin typeface="Times New Roman"/>
                <a:cs typeface="Times New Roman"/>
              </a:rPr>
              <a:t>0</a:t>
            </a:r>
            <a:r>
              <a:rPr sz="2025" spc="232" baseline="-20576" dirty="0">
                <a:latin typeface="Times New Roman"/>
                <a:cs typeface="Times New Roman"/>
              </a:rPr>
              <a:t> </a:t>
            </a:r>
            <a:r>
              <a:rPr sz="3675" spc="-75" baseline="-3401" dirty="0">
                <a:latin typeface="Symbol"/>
                <a:cs typeface="Symbol"/>
              </a:rPr>
              <a:t></a:t>
            </a:r>
            <a:endParaRPr sz="3675" baseline="-3401" dirty="0">
              <a:latin typeface="Symbol"/>
              <a:cs typeface="Symbo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316964" y="3934093"/>
            <a:ext cx="3467735" cy="1493520"/>
            <a:chOff x="1316964" y="3934093"/>
            <a:chExt cx="3467735" cy="1493520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3387" y="3934093"/>
              <a:ext cx="2374785" cy="21093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3387" y="4278529"/>
              <a:ext cx="2016737" cy="21093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3387" y="4622965"/>
              <a:ext cx="2568547" cy="21093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16964" y="5181447"/>
              <a:ext cx="1750060" cy="245745"/>
            </a:xfrm>
            <a:custGeom>
              <a:avLst/>
              <a:gdLst/>
              <a:ahLst/>
              <a:cxnLst/>
              <a:rect l="l" t="t" r="r" b="b"/>
              <a:pathLst>
                <a:path w="1750060" h="245745">
                  <a:moveTo>
                    <a:pt x="23469" y="149351"/>
                  </a:moveTo>
                  <a:lnTo>
                    <a:pt x="13334" y="134416"/>
                  </a:lnTo>
                  <a:lnTo>
                    <a:pt x="21952" y="129907"/>
                  </a:lnTo>
                  <a:lnTo>
                    <a:pt x="30203" y="125449"/>
                  </a:lnTo>
                  <a:lnTo>
                    <a:pt x="64620" y="104946"/>
                  </a:lnTo>
                  <a:lnTo>
                    <a:pt x="98278" y="74275"/>
                  </a:lnTo>
                  <a:lnTo>
                    <a:pt x="102146" y="53962"/>
                  </a:lnTo>
                  <a:lnTo>
                    <a:pt x="102146" y="17335"/>
                  </a:lnTo>
                  <a:lnTo>
                    <a:pt x="121615" y="17335"/>
                  </a:lnTo>
                  <a:lnTo>
                    <a:pt x="121615" y="53962"/>
                  </a:lnTo>
                  <a:lnTo>
                    <a:pt x="122059" y="60051"/>
                  </a:lnTo>
                  <a:lnTo>
                    <a:pt x="135870" y="88010"/>
                  </a:lnTo>
                  <a:lnTo>
                    <a:pt x="111747" y="88010"/>
                  </a:lnTo>
                  <a:lnTo>
                    <a:pt x="80543" y="115214"/>
                  </a:lnTo>
                  <a:lnTo>
                    <a:pt x="45597" y="136925"/>
                  </a:lnTo>
                  <a:lnTo>
                    <a:pt x="30728" y="145393"/>
                  </a:lnTo>
                  <a:lnTo>
                    <a:pt x="23469" y="149351"/>
                  </a:lnTo>
                  <a:close/>
                </a:path>
                <a:path w="1750060" h="245745">
                  <a:moveTo>
                    <a:pt x="199758" y="148818"/>
                  </a:moveTo>
                  <a:lnTo>
                    <a:pt x="162945" y="127549"/>
                  </a:lnTo>
                  <a:lnTo>
                    <a:pt x="130549" y="106079"/>
                  </a:lnTo>
                  <a:lnTo>
                    <a:pt x="112013" y="88010"/>
                  </a:lnTo>
                  <a:lnTo>
                    <a:pt x="135870" y="88010"/>
                  </a:lnTo>
                  <a:lnTo>
                    <a:pt x="141928" y="93167"/>
                  </a:lnTo>
                  <a:lnTo>
                    <a:pt x="147307" y="97167"/>
                  </a:lnTo>
                  <a:lnTo>
                    <a:pt x="185198" y="120848"/>
                  </a:lnTo>
                  <a:lnTo>
                    <a:pt x="209626" y="134150"/>
                  </a:lnTo>
                  <a:lnTo>
                    <a:pt x="199758" y="148818"/>
                  </a:lnTo>
                  <a:close/>
                </a:path>
                <a:path w="1750060" h="245745">
                  <a:moveTo>
                    <a:pt x="224027" y="209359"/>
                  </a:moveTo>
                  <a:lnTo>
                    <a:pt x="0" y="209359"/>
                  </a:lnTo>
                  <a:lnTo>
                    <a:pt x="0" y="193090"/>
                  </a:lnTo>
                  <a:lnTo>
                    <a:pt x="224027" y="193090"/>
                  </a:lnTo>
                  <a:lnTo>
                    <a:pt x="224027" y="209359"/>
                  </a:lnTo>
                  <a:close/>
                </a:path>
                <a:path w="1750060" h="245745">
                  <a:moveTo>
                    <a:pt x="436854" y="146418"/>
                  </a:moveTo>
                  <a:lnTo>
                    <a:pt x="275501" y="146418"/>
                  </a:lnTo>
                  <a:lnTo>
                    <a:pt x="275501" y="20002"/>
                  </a:lnTo>
                  <a:lnTo>
                    <a:pt x="434720" y="20002"/>
                  </a:lnTo>
                  <a:lnTo>
                    <a:pt x="434720" y="36004"/>
                  </a:lnTo>
                  <a:lnTo>
                    <a:pt x="293903" y="36004"/>
                  </a:lnTo>
                  <a:lnTo>
                    <a:pt x="293903" y="75209"/>
                  </a:lnTo>
                  <a:lnTo>
                    <a:pt x="433387" y="75209"/>
                  </a:lnTo>
                  <a:lnTo>
                    <a:pt x="433387" y="91211"/>
                  </a:lnTo>
                  <a:lnTo>
                    <a:pt x="293903" y="91211"/>
                  </a:lnTo>
                  <a:lnTo>
                    <a:pt x="293903" y="130416"/>
                  </a:lnTo>
                  <a:lnTo>
                    <a:pt x="436854" y="130416"/>
                  </a:lnTo>
                  <a:lnTo>
                    <a:pt x="436854" y="146418"/>
                  </a:lnTo>
                  <a:close/>
                </a:path>
                <a:path w="1750060" h="245745">
                  <a:moveTo>
                    <a:pt x="466724" y="209359"/>
                  </a:moveTo>
                  <a:lnTo>
                    <a:pt x="242697" y="209359"/>
                  </a:lnTo>
                  <a:lnTo>
                    <a:pt x="242697" y="193090"/>
                  </a:lnTo>
                  <a:lnTo>
                    <a:pt x="466724" y="193090"/>
                  </a:lnTo>
                  <a:lnTo>
                    <a:pt x="466724" y="209359"/>
                  </a:lnTo>
                  <a:close/>
                </a:path>
                <a:path w="1750060" h="245745">
                  <a:moveTo>
                    <a:pt x="647014" y="231762"/>
                  </a:moveTo>
                  <a:lnTo>
                    <a:pt x="628345" y="231762"/>
                  </a:lnTo>
                  <a:lnTo>
                    <a:pt x="628345" y="106946"/>
                  </a:lnTo>
                  <a:lnTo>
                    <a:pt x="594474" y="106946"/>
                  </a:lnTo>
                  <a:lnTo>
                    <a:pt x="594474" y="89877"/>
                  </a:lnTo>
                  <a:lnTo>
                    <a:pt x="628345" y="89877"/>
                  </a:lnTo>
                  <a:lnTo>
                    <a:pt x="628345" y="5067"/>
                  </a:lnTo>
                  <a:lnTo>
                    <a:pt x="647014" y="5067"/>
                  </a:lnTo>
                  <a:lnTo>
                    <a:pt x="647014" y="231762"/>
                  </a:lnTo>
                  <a:close/>
                </a:path>
                <a:path w="1750060" h="245745">
                  <a:moveTo>
                    <a:pt x="533133" y="180555"/>
                  </a:moveTo>
                  <a:lnTo>
                    <a:pt x="496595" y="180555"/>
                  </a:lnTo>
                  <a:lnTo>
                    <a:pt x="496595" y="90411"/>
                  </a:lnTo>
                  <a:lnTo>
                    <a:pt x="562470" y="90411"/>
                  </a:lnTo>
                  <a:lnTo>
                    <a:pt x="562470" y="37604"/>
                  </a:lnTo>
                  <a:lnTo>
                    <a:pt x="496595" y="37604"/>
                  </a:lnTo>
                  <a:lnTo>
                    <a:pt x="496595" y="21335"/>
                  </a:lnTo>
                  <a:lnTo>
                    <a:pt x="580872" y="21335"/>
                  </a:lnTo>
                  <a:lnTo>
                    <a:pt x="580872" y="106679"/>
                  </a:lnTo>
                  <a:lnTo>
                    <a:pt x="514997" y="106679"/>
                  </a:lnTo>
                  <a:lnTo>
                    <a:pt x="514997" y="163753"/>
                  </a:lnTo>
                  <a:lnTo>
                    <a:pt x="607060" y="163753"/>
                  </a:lnTo>
                  <a:lnTo>
                    <a:pt x="608609" y="175755"/>
                  </a:lnTo>
                  <a:lnTo>
                    <a:pt x="598349" y="177205"/>
                  </a:lnTo>
                  <a:lnTo>
                    <a:pt x="560061" y="180105"/>
                  </a:lnTo>
                  <a:lnTo>
                    <a:pt x="541992" y="180505"/>
                  </a:lnTo>
                  <a:lnTo>
                    <a:pt x="533133" y="180555"/>
                  </a:lnTo>
                  <a:close/>
                </a:path>
                <a:path w="1750060" h="245745">
                  <a:moveTo>
                    <a:pt x="607060" y="163753"/>
                  </a:moveTo>
                  <a:lnTo>
                    <a:pt x="542556" y="163753"/>
                  </a:lnTo>
                  <a:lnTo>
                    <a:pt x="558958" y="163531"/>
                  </a:lnTo>
                  <a:lnTo>
                    <a:pt x="564470" y="163309"/>
                  </a:lnTo>
                  <a:lnTo>
                    <a:pt x="606475" y="159219"/>
                  </a:lnTo>
                  <a:lnTo>
                    <a:pt x="607060" y="163753"/>
                  </a:lnTo>
                  <a:close/>
                </a:path>
                <a:path w="1750060" h="245745">
                  <a:moveTo>
                    <a:pt x="693953" y="243763"/>
                  </a:moveTo>
                  <a:lnTo>
                    <a:pt x="675284" y="243763"/>
                  </a:lnTo>
                  <a:lnTo>
                    <a:pt x="675284" y="0"/>
                  </a:lnTo>
                  <a:lnTo>
                    <a:pt x="693953" y="0"/>
                  </a:lnTo>
                  <a:lnTo>
                    <a:pt x="693953" y="243763"/>
                  </a:lnTo>
                  <a:close/>
                </a:path>
                <a:path w="1750060" h="245745">
                  <a:moveTo>
                    <a:pt x="751560" y="149351"/>
                  </a:moveTo>
                  <a:lnTo>
                    <a:pt x="741426" y="134416"/>
                  </a:lnTo>
                  <a:lnTo>
                    <a:pt x="750043" y="129907"/>
                  </a:lnTo>
                  <a:lnTo>
                    <a:pt x="758294" y="125449"/>
                  </a:lnTo>
                  <a:lnTo>
                    <a:pt x="792711" y="104946"/>
                  </a:lnTo>
                  <a:lnTo>
                    <a:pt x="826369" y="74275"/>
                  </a:lnTo>
                  <a:lnTo>
                    <a:pt x="830237" y="17335"/>
                  </a:lnTo>
                  <a:lnTo>
                    <a:pt x="849706" y="17335"/>
                  </a:lnTo>
                  <a:lnTo>
                    <a:pt x="849706" y="53962"/>
                  </a:lnTo>
                  <a:lnTo>
                    <a:pt x="850150" y="60051"/>
                  </a:lnTo>
                  <a:lnTo>
                    <a:pt x="863961" y="88010"/>
                  </a:lnTo>
                  <a:lnTo>
                    <a:pt x="839838" y="88010"/>
                  </a:lnTo>
                  <a:lnTo>
                    <a:pt x="808634" y="115214"/>
                  </a:lnTo>
                  <a:lnTo>
                    <a:pt x="773688" y="136925"/>
                  </a:lnTo>
                  <a:lnTo>
                    <a:pt x="758819" y="145393"/>
                  </a:lnTo>
                  <a:lnTo>
                    <a:pt x="751560" y="149351"/>
                  </a:lnTo>
                  <a:close/>
                </a:path>
                <a:path w="1750060" h="245745">
                  <a:moveTo>
                    <a:pt x="927849" y="148818"/>
                  </a:moveTo>
                  <a:lnTo>
                    <a:pt x="891036" y="127549"/>
                  </a:lnTo>
                  <a:lnTo>
                    <a:pt x="858640" y="106079"/>
                  </a:lnTo>
                  <a:lnTo>
                    <a:pt x="840104" y="88010"/>
                  </a:lnTo>
                  <a:lnTo>
                    <a:pt x="863961" y="88010"/>
                  </a:lnTo>
                  <a:lnTo>
                    <a:pt x="870019" y="93167"/>
                  </a:lnTo>
                  <a:lnTo>
                    <a:pt x="875398" y="97167"/>
                  </a:lnTo>
                  <a:lnTo>
                    <a:pt x="913289" y="120848"/>
                  </a:lnTo>
                  <a:lnTo>
                    <a:pt x="937717" y="134150"/>
                  </a:lnTo>
                  <a:lnTo>
                    <a:pt x="927849" y="148818"/>
                  </a:lnTo>
                  <a:close/>
                </a:path>
                <a:path w="1750060" h="245745">
                  <a:moveTo>
                    <a:pt x="952119" y="209359"/>
                  </a:moveTo>
                  <a:lnTo>
                    <a:pt x="728091" y="209359"/>
                  </a:lnTo>
                  <a:lnTo>
                    <a:pt x="728091" y="193090"/>
                  </a:lnTo>
                  <a:lnTo>
                    <a:pt x="952119" y="193090"/>
                  </a:lnTo>
                  <a:lnTo>
                    <a:pt x="952119" y="209359"/>
                  </a:lnTo>
                  <a:close/>
                </a:path>
                <a:path w="1750060" h="245745">
                  <a:moveTo>
                    <a:pt x="1144142" y="125082"/>
                  </a:moveTo>
                  <a:lnTo>
                    <a:pt x="1049731" y="125082"/>
                  </a:lnTo>
                  <a:lnTo>
                    <a:pt x="1049731" y="13334"/>
                  </a:lnTo>
                  <a:lnTo>
                    <a:pt x="1068133" y="13334"/>
                  </a:lnTo>
                  <a:lnTo>
                    <a:pt x="1068133" y="52273"/>
                  </a:lnTo>
                  <a:lnTo>
                    <a:pt x="1144142" y="52273"/>
                  </a:lnTo>
                  <a:lnTo>
                    <a:pt x="1144142" y="68808"/>
                  </a:lnTo>
                  <a:lnTo>
                    <a:pt x="1068133" y="68808"/>
                  </a:lnTo>
                  <a:lnTo>
                    <a:pt x="1068133" y="108280"/>
                  </a:lnTo>
                  <a:lnTo>
                    <a:pt x="1144142" y="108280"/>
                  </a:lnTo>
                  <a:lnTo>
                    <a:pt x="1144142" y="125082"/>
                  </a:lnTo>
                  <a:close/>
                </a:path>
                <a:path w="1750060" h="245745">
                  <a:moveTo>
                    <a:pt x="1144142" y="52273"/>
                  </a:moveTo>
                  <a:lnTo>
                    <a:pt x="1125740" y="52273"/>
                  </a:lnTo>
                  <a:lnTo>
                    <a:pt x="1125740" y="13334"/>
                  </a:lnTo>
                  <a:lnTo>
                    <a:pt x="1144142" y="13334"/>
                  </a:lnTo>
                  <a:lnTo>
                    <a:pt x="1144142" y="52273"/>
                  </a:lnTo>
                  <a:close/>
                </a:path>
                <a:path w="1750060" h="245745">
                  <a:moveTo>
                    <a:pt x="1144142" y="108280"/>
                  </a:moveTo>
                  <a:lnTo>
                    <a:pt x="1125740" y="108280"/>
                  </a:lnTo>
                  <a:lnTo>
                    <a:pt x="1125740" y="68808"/>
                  </a:lnTo>
                  <a:lnTo>
                    <a:pt x="1144142" y="68808"/>
                  </a:lnTo>
                  <a:lnTo>
                    <a:pt x="1144142" y="108280"/>
                  </a:lnTo>
                  <a:close/>
                </a:path>
                <a:path w="1750060" h="245745">
                  <a:moveTo>
                    <a:pt x="1246822" y="60007"/>
                  </a:moveTo>
                  <a:lnTo>
                    <a:pt x="1228420" y="60007"/>
                  </a:lnTo>
                  <a:lnTo>
                    <a:pt x="1228420" y="0"/>
                  </a:lnTo>
                  <a:lnTo>
                    <a:pt x="1246822" y="0"/>
                  </a:lnTo>
                  <a:lnTo>
                    <a:pt x="1246822" y="60007"/>
                  </a:lnTo>
                  <a:close/>
                </a:path>
                <a:path w="1750060" h="245745">
                  <a:moveTo>
                    <a:pt x="1192682" y="141884"/>
                  </a:moveTo>
                  <a:lnTo>
                    <a:pt x="1174280" y="141884"/>
                  </a:lnTo>
                  <a:lnTo>
                    <a:pt x="1174280" y="3200"/>
                  </a:lnTo>
                  <a:lnTo>
                    <a:pt x="1192682" y="3200"/>
                  </a:lnTo>
                  <a:lnTo>
                    <a:pt x="1192682" y="60007"/>
                  </a:lnTo>
                  <a:lnTo>
                    <a:pt x="1246822" y="60007"/>
                  </a:lnTo>
                  <a:lnTo>
                    <a:pt x="1246822" y="76809"/>
                  </a:lnTo>
                  <a:lnTo>
                    <a:pt x="1192682" y="76809"/>
                  </a:lnTo>
                  <a:lnTo>
                    <a:pt x="1192682" y="141884"/>
                  </a:lnTo>
                  <a:close/>
                </a:path>
                <a:path w="1750060" h="245745">
                  <a:moveTo>
                    <a:pt x="1246822" y="142417"/>
                  </a:moveTo>
                  <a:lnTo>
                    <a:pt x="1228420" y="142417"/>
                  </a:lnTo>
                  <a:lnTo>
                    <a:pt x="1228420" y="76809"/>
                  </a:lnTo>
                  <a:lnTo>
                    <a:pt x="1246822" y="76809"/>
                  </a:lnTo>
                  <a:lnTo>
                    <a:pt x="1246822" y="142417"/>
                  </a:lnTo>
                  <a:close/>
                </a:path>
                <a:path w="1750060" h="245745">
                  <a:moveTo>
                    <a:pt x="1246822" y="245630"/>
                  </a:moveTo>
                  <a:lnTo>
                    <a:pt x="1228153" y="245630"/>
                  </a:lnTo>
                  <a:lnTo>
                    <a:pt x="1228153" y="173621"/>
                  </a:lnTo>
                  <a:lnTo>
                    <a:pt x="1088402" y="173621"/>
                  </a:lnTo>
                  <a:lnTo>
                    <a:pt x="1088402" y="157086"/>
                  </a:lnTo>
                  <a:lnTo>
                    <a:pt x="1246822" y="157086"/>
                  </a:lnTo>
                  <a:lnTo>
                    <a:pt x="1246822" y="245630"/>
                  </a:lnTo>
                  <a:close/>
                </a:path>
                <a:path w="1750060" h="245745">
                  <a:moveTo>
                    <a:pt x="1473517" y="99745"/>
                  </a:moveTo>
                  <a:lnTo>
                    <a:pt x="1316164" y="99745"/>
                  </a:lnTo>
                  <a:lnTo>
                    <a:pt x="1316164" y="6934"/>
                  </a:lnTo>
                  <a:lnTo>
                    <a:pt x="1334566" y="6934"/>
                  </a:lnTo>
                  <a:lnTo>
                    <a:pt x="1334566" y="37338"/>
                  </a:lnTo>
                  <a:lnTo>
                    <a:pt x="1473517" y="37338"/>
                  </a:lnTo>
                  <a:lnTo>
                    <a:pt x="1473517" y="53073"/>
                  </a:lnTo>
                  <a:lnTo>
                    <a:pt x="1334566" y="53073"/>
                  </a:lnTo>
                  <a:lnTo>
                    <a:pt x="1334566" y="83477"/>
                  </a:lnTo>
                  <a:lnTo>
                    <a:pt x="1473517" y="83477"/>
                  </a:lnTo>
                  <a:lnTo>
                    <a:pt x="1473517" y="99745"/>
                  </a:lnTo>
                  <a:close/>
                </a:path>
                <a:path w="1750060" h="245745">
                  <a:moveTo>
                    <a:pt x="1473517" y="37338"/>
                  </a:moveTo>
                  <a:lnTo>
                    <a:pt x="1455115" y="37338"/>
                  </a:lnTo>
                  <a:lnTo>
                    <a:pt x="1455115" y="6934"/>
                  </a:lnTo>
                  <a:lnTo>
                    <a:pt x="1473517" y="6934"/>
                  </a:lnTo>
                  <a:lnTo>
                    <a:pt x="1473517" y="37338"/>
                  </a:lnTo>
                  <a:close/>
                </a:path>
                <a:path w="1750060" h="245745">
                  <a:moveTo>
                    <a:pt x="1473517" y="83477"/>
                  </a:moveTo>
                  <a:lnTo>
                    <a:pt x="1455115" y="83477"/>
                  </a:lnTo>
                  <a:lnTo>
                    <a:pt x="1455115" y="53073"/>
                  </a:lnTo>
                  <a:lnTo>
                    <a:pt x="1473517" y="53073"/>
                  </a:lnTo>
                  <a:lnTo>
                    <a:pt x="1473517" y="83477"/>
                  </a:lnTo>
                  <a:close/>
                </a:path>
                <a:path w="1750060" h="245745">
                  <a:moveTo>
                    <a:pt x="1506854" y="144017"/>
                  </a:moveTo>
                  <a:lnTo>
                    <a:pt x="1282826" y="144017"/>
                  </a:lnTo>
                  <a:lnTo>
                    <a:pt x="1282826" y="128015"/>
                  </a:lnTo>
                  <a:lnTo>
                    <a:pt x="1506854" y="128015"/>
                  </a:lnTo>
                  <a:lnTo>
                    <a:pt x="1506854" y="144017"/>
                  </a:lnTo>
                  <a:close/>
                </a:path>
                <a:path w="1750060" h="245745">
                  <a:moveTo>
                    <a:pt x="1406842" y="193090"/>
                  </a:moveTo>
                  <a:lnTo>
                    <a:pt x="1388173" y="193090"/>
                  </a:lnTo>
                  <a:lnTo>
                    <a:pt x="1388173" y="144017"/>
                  </a:lnTo>
                  <a:lnTo>
                    <a:pt x="1406842" y="144017"/>
                  </a:lnTo>
                  <a:lnTo>
                    <a:pt x="1406842" y="193090"/>
                  </a:lnTo>
                  <a:close/>
                </a:path>
                <a:path w="1750060" h="245745">
                  <a:moveTo>
                    <a:pt x="1478851" y="240830"/>
                  </a:moveTo>
                  <a:lnTo>
                    <a:pt x="1315897" y="240830"/>
                  </a:lnTo>
                  <a:lnTo>
                    <a:pt x="1315897" y="171488"/>
                  </a:lnTo>
                  <a:lnTo>
                    <a:pt x="1334833" y="171488"/>
                  </a:lnTo>
                  <a:lnTo>
                    <a:pt x="1334833" y="224294"/>
                  </a:lnTo>
                  <a:lnTo>
                    <a:pt x="1478851" y="224294"/>
                  </a:lnTo>
                  <a:lnTo>
                    <a:pt x="1478851" y="240830"/>
                  </a:lnTo>
                  <a:close/>
                </a:path>
                <a:path w="1750060" h="245745">
                  <a:moveTo>
                    <a:pt x="1749551" y="119481"/>
                  </a:moveTo>
                  <a:lnTo>
                    <a:pt x="1525523" y="119481"/>
                  </a:lnTo>
                  <a:lnTo>
                    <a:pt x="1525523" y="103479"/>
                  </a:lnTo>
                  <a:lnTo>
                    <a:pt x="1749551" y="103479"/>
                  </a:lnTo>
                  <a:lnTo>
                    <a:pt x="1749551" y="119481"/>
                  </a:lnTo>
                  <a:close/>
                </a:path>
                <a:path w="1750060" h="245745">
                  <a:moveTo>
                    <a:pt x="1608734" y="148018"/>
                  </a:moveTo>
                  <a:lnTo>
                    <a:pt x="1590331" y="148018"/>
                  </a:lnTo>
                  <a:lnTo>
                    <a:pt x="1590331" y="119481"/>
                  </a:lnTo>
                  <a:lnTo>
                    <a:pt x="1608734" y="119481"/>
                  </a:lnTo>
                  <a:lnTo>
                    <a:pt x="1608734" y="148018"/>
                  </a:lnTo>
                  <a:close/>
                </a:path>
                <a:path w="1750060" h="245745">
                  <a:moveTo>
                    <a:pt x="1684743" y="148018"/>
                  </a:moveTo>
                  <a:lnTo>
                    <a:pt x="1666341" y="148018"/>
                  </a:lnTo>
                  <a:lnTo>
                    <a:pt x="1666341" y="119481"/>
                  </a:lnTo>
                  <a:lnTo>
                    <a:pt x="1684743" y="119481"/>
                  </a:lnTo>
                  <a:lnTo>
                    <a:pt x="1684743" y="148018"/>
                  </a:lnTo>
                  <a:close/>
                </a:path>
                <a:path w="1750060" h="245745">
                  <a:moveTo>
                    <a:pt x="1723415" y="244830"/>
                  </a:moveTo>
                  <a:lnTo>
                    <a:pt x="1558861" y="244830"/>
                  </a:lnTo>
                  <a:lnTo>
                    <a:pt x="1558861" y="188556"/>
                  </a:lnTo>
                  <a:lnTo>
                    <a:pt x="1697812" y="188556"/>
                  </a:lnTo>
                  <a:lnTo>
                    <a:pt x="1697812" y="163753"/>
                  </a:lnTo>
                  <a:lnTo>
                    <a:pt x="1557527" y="163753"/>
                  </a:lnTo>
                  <a:lnTo>
                    <a:pt x="1557527" y="148018"/>
                  </a:lnTo>
                  <a:lnTo>
                    <a:pt x="1716214" y="148018"/>
                  </a:lnTo>
                  <a:lnTo>
                    <a:pt x="1716214" y="204025"/>
                  </a:lnTo>
                  <a:lnTo>
                    <a:pt x="1577263" y="204025"/>
                  </a:lnTo>
                  <a:lnTo>
                    <a:pt x="1577263" y="229095"/>
                  </a:lnTo>
                  <a:lnTo>
                    <a:pt x="1723415" y="229095"/>
                  </a:lnTo>
                  <a:lnTo>
                    <a:pt x="1723415" y="244830"/>
                  </a:lnTo>
                  <a:close/>
                </a:path>
                <a:path w="1750060" h="245745">
                  <a:moveTo>
                    <a:pt x="1637537" y="87210"/>
                  </a:moveTo>
                  <a:lnTo>
                    <a:pt x="1594465" y="81276"/>
                  </a:lnTo>
                  <a:lnTo>
                    <a:pt x="1561261" y="54317"/>
                  </a:lnTo>
                  <a:lnTo>
                    <a:pt x="1561261" y="34759"/>
                  </a:lnTo>
                  <a:lnTo>
                    <a:pt x="1594465" y="7800"/>
                  </a:lnTo>
                  <a:lnTo>
                    <a:pt x="1637537" y="1866"/>
                  </a:lnTo>
                  <a:lnTo>
                    <a:pt x="1645413" y="2033"/>
                  </a:lnTo>
                  <a:lnTo>
                    <a:pt x="1686443" y="9884"/>
                  </a:lnTo>
                  <a:lnTo>
                    <a:pt x="1701228" y="17602"/>
                  </a:lnTo>
                  <a:lnTo>
                    <a:pt x="1629536" y="17602"/>
                  </a:lnTo>
                  <a:lnTo>
                    <a:pt x="1622024" y="18224"/>
                  </a:lnTo>
                  <a:lnTo>
                    <a:pt x="1581175" y="35293"/>
                  </a:lnTo>
                  <a:lnTo>
                    <a:pt x="1579664" y="38493"/>
                  </a:lnTo>
                  <a:lnTo>
                    <a:pt x="1579664" y="50761"/>
                  </a:lnTo>
                  <a:lnTo>
                    <a:pt x="1622024" y="70853"/>
                  </a:lnTo>
                  <a:lnTo>
                    <a:pt x="1629536" y="71475"/>
                  </a:lnTo>
                  <a:lnTo>
                    <a:pt x="1701228" y="71475"/>
                  </a:lnTo>
                  <a:lnTo>
                    <a:pt x="1698656" y="73431"/>
                  </a:lnTo>
                  <a:lnTo>
                    <a:pt x="1660415" y="85710"/>
                  </a:lnTo>
                  <a:lnTo>
                    <a:pt x="1645413" y="87044"/>
                  </a:lnTo>
                  <a:lnTo>
                    <a:pt x="1637537" y="87210"/>
                  </a:lnTo>
                  <a:close/>
                </a:path>
                <a:path w="1750060" h="245745">
                  <a:moveTo>
                    <a:pt x="1701228" y="71475"/>
                  </a:moveTo>
                  <a:lnTo>
                    <a:pt x="1645538" y="71475"/>
                  </a:lnTo>
                  <a:lnTo>
                    <a:pt x="1653050" y="70853"/>
                  </a:lnTo>
                  <a:lnTo>
                    <a:pt x="1667097" y="68364"/>
                  </a:lnTo>
                  <a:lnTo>
                    <a:pt x="1695411" y="50761"/>
                  </a:lnTo>
                  <a:lnTo>
                    <a:pt x="1695411" y="38493"/>
                  </a:lnTo>
                  <a:lnTo>
                    <a:pt x="1653050" y="18224"/>
                  </a:lnTo>
                  <a:lnTo>
                    <a:pt x="1645538" y="17602"/>
                  </a:lnTo>
                  <a:lnTo>
                    <a:pt x="1701228" y="17602"/>
                  </a:lnTo>
                  <a:lnTo>
                    <a:pt x="1704035" y="19735"/>
                  </a:lnTo>
                  <a:lnTo>
                    <a:pt x="1711858" y="29337"/>
                  </a:lnTo>
                  <a:lnTo>
                    <a:pt x="1713814" y="34759"/>
                  </a:lnTo>
                  <a:lnTo>
                    <a:pt x="1713814" y="54317"/>
                  </a:lnTo>
                  <a:lnTo>
                    <a:pt x="1711858" y="59740"/>
                  </a:lnTo>
                  <a:lnTo>
                    <a:pt x="1704035" y="69342"/>
                  </a:lnTo>
                  <a:lnTo>
                    <a:pt x="1701228" y="714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676935" y="5308663"/>
              <a:ext cx="1100455" cy="0"/>
            </a:xfrm>
            <a:custGeom>
              <a:avLst/>
              <a:gdLst/>
              <a:ahLst/>
              <a:cxnLst/>
              <a:rect l="l" t="t" r="r" b="b"/>
              <a:pathLst>
                <a:path w="1100454">
                  <a:moveTo>
                    <a:pt x="0" y="0"/>
                  </a:moveTo>
                  <a:lnTo>
                    <a:pt x="1100137" y="0"/>
                  </a:lnTo>
                </a:path>
              </a:pathLst>
            </a:custGeom>
            <a:ln w="146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391412" y="3041689"/>
            <a:ext cx="527685" cy="18288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400" i="1" spc="-750" dirty="0">
                <a:latin typeface="Symbol" pitchFamily="2" charset="2"/>
                <a:cs typeface="Cambria"/>
              </a:rPr>
              <a:t></a:t>
            </a:r>
            <a:r>
              <a:rPr sz="3400" i="1" spc="-5" dirty="0">
                <a:latin typeface="Symbol" pitchFamily="2" charset="2"/>
                <a:cs typeface="Cambria"/>
              </a:rPr>
              <a:t> </a:t>
            </a:r>
            <a:r>
              <a:rPr sz="2775" i="1" spc="-900" baseline="-25525" dirty="0">
                <a:latin typeface="Times New Roman"/>
                <a:cs typeface="Times New Roman"/>
              </a:rPr>
              <a:t>S</a:t>
            </a:r>
            <a:endParaRPr sz="2775" baseline="-25525" dirty="0">
              <a:latin typeface="Times New Roman"/>
              <a:cs typeface="Times New Roman"/>
            </a:endParaRPr>
          </a:p>
          <a:p>
            <a:pPr marL="250825" marR="30480" indent="36195" algn="just">
              <a:lnSpc>
                <a:spcPct val="118500"/>
              </a:lnSpc>
              <a:spcBef>
                <a:spcPts val="1775"/>
              </a:spcBef>
            </a:pPr>
            <a:r>
              <a:rPr sz="1900" i="1" spc="55" dirty="0">
                <a:latin typeface="Times New Roman"/>
                <a:cs typeface="Times New Roman"/>
              </a:rPr>
              <a:t>p</a:t>
            </a:r>
            <a:r>
              <a:rPr sz="1650" baseline="-25252" dirty="0">
                <a:latin typeface="Times New Roman"/>
                <a:cs typeface="Times New Roman"/>
              </a:rPr>
              <a:t>1 </a:t>
            </a:r>
            <a:r>
              <a:rPr sz="1900" i="1" spc="5" dirty="0">
                <a:latin typeface="Times New Roman"/>
                <a:cs typeface="Times New Roman"/>
              </a:rPr>
              <a:t>p</a:t>
            </a:r>
            <a:r>
              <a:rPr sz="1900" i="1" spc="-295" dirty="0">
                <a:latin typeface="Times New Roman"/>
                <a:cs typeface="Times New Roman"/>
              </a:rPr>
              <a:t> </a:t>
            </a:r>
            <a:r>
              <a:rPr sz="1650" baseline="-25252" dirty="0">
                <a:latin typeface="Times New Roman"/>
                <a:cs typeface="Times New Roman"/>
              </a:rPr>
              <a:t>0 </a:t>
            </a:r>
            <a:r>
              <a:rPr sz="2100" i="1" spc="5" dirty="0">
                <a:latin typeface="Times New Roman"/>
                <a:cs typeface="Times New Roman"/>
              </a:rPr>
              <a:t>m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48583" y="5101022"/>
            <a:ext cx="501015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050" i="1" dirty="0">
                <a:latin typeface="Times New Roman"/>
                <a:cs typeface="Times New Roman"/>
              </a:rPr>
              <a:t>p</a:t>
            </a:r>
            <a:r>
              <a:rPr sz="1725" baseline="-26570" dirty="0">
                <a:latin typeface="Times New Roman"/>
                <a:cs typeface="Times New Roman"/>
              </a:rPr>
              <a:t>1</a:t>
            </a:r>
            <a:r>
              <a:rPr sz="1725" spc="465" baseline="-26570" dirty="0">
                <a:latin typeface="Times New Roman"/>
                <a:cs typeface="Times New Roman"/>
              </a:rPr>
              <a:t> </a:t>
            </a:r>
            <a:r>
              <a:rPr sz="2050" spc="-50" dirty="0">
                <a:latin typeface="Symbol"/>
                <a:cs typeface="Symbol"/>
              </a:rPr>
              <a:t>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54191" y="5101022"/>
            <a:ext cx="903605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dirty="0">
                <a:latin typeface="Symbol"/>
                <a:cs typeface="Symbol"/>
              </a:rPr>
              <a:t></a:t>
            </a:r>
            <a:r>
              <a:rPr sz="2050" spc="55" dirty="0">
                <a:latin typeface="Times New Roman"/>
                <a:cs typeface="Times New Roman"/>
              </a:rPr>
              <a:t> </a:t>
            </a:r>
            <a:r>
              <a:rPr sz="2050" spc="70" dirty="0">
                <a:latin typeface="Times New Roman"/>
                <a:cs typeface="Times New Roman"/>
              </a:rPr>
              <a:t>100%</a:t>
            </a:r>
            <a:endParaRPr sz="2050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8392" y="5006828"/>
            <a:ext cx="4631690" cy="1726564"/>
            <a:chOff x="88392" y="5006828"/>
            <a:chExt cx="4631690" cy="1726564"/>
          </a:xfrm>
        </p:grpSpPr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8948" y="5008352"/>
              <a:ext cx="191287" cy="23469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697313" y="5006835"/>
              <a:ext cx="1022985" cy="611505"/>
            </a:xfrm>
            <a:custGeom>
              <a:avLst/>
              <a:gdLst/>
              <a:ahLst/>
              <a:cxnLst/>
              <a:rect l="l" t="t" r="r" b="b"/>
              <a:pathLst>
                <a:path w="1022985" h="611504">
                  <a:moveTo>
                    <a:pt x="135153" y="483463"/>
                  </a:moveTo>
                  <a:lnTo>
                    <a:pt x="101625" y="459117"/>
                  </a:lnTo>
                  <a:lnTo>
                    <a:pt x="78917" y="425932"/>
                  </a:lnTo>
                  <a:lnTo>
                    <a:pt x="78752" y="398208"/>
                  </a:lnTo>
                  <a:lnTo>
                    <a:pt x="129692" y="398208"/>
                  </a:lnTo>
                  <a:lnTo>
                    <a:pt x="129692" y="382358"/>
                  </a:lnTo>
                  <a:lnTo>
                    <a:pt x="6756" y="382358"/>
                  </a:lnTo>
                  <a:lnTo>
                    <a:pt x="6756" y="398208"/>
                  </a:lnTo>
                  <a:lnTo>
                    <a:pt x="60299" y="398208"/>
                  </a:lnTo>
                  <a:lnTo>
                    <a:pt x="60299" y="422986"/>
                  </a:lnTo>
                  <a:lnTo>
                    <a:pt x="39763" y="459803"/>
                  </a:lnTo>
                  <a:lnTo>
                    <a:pt x="5842" y="487045"/>
                  </a:lnTo>
                  <a:lnTo>
                    <a:pt x="0" y="491261"/>
                  </a:lnTo>
                  <a:lnTo>
                    <a:pt x="11176" y="504253"/>
                  </a:lnTo>
                  <a:lnTo>
                    <a:pt x="44919" y="478002"/>
                  </a:lnTo>
                  <a:lnTo>
                    <a:pt x="49898" y="473583"/>
                  </a:lnTo>
                  <a:lnTo>
                    <a:pt x="55448" y="468731"/>
                  </a:lnTo>
                  <a:lnTo>
                    <a:pt x="60083" y="464312"/>
                  </a:lnTo>
                  <a:lnTo>
                    <a:pt x="67525" y="456349"/>
                  </a:lnTo>
                  <a:lnTo>
                    <a:pt x="69646" y="453402"/>
                  </a:lnTo>
                  <a:lnTo>
                    <a:pt x="70167" y="451497"/>
                  </a:lnTo>
                  <a:lnTo>
                    <a:pt x="70434" y="451497"/>
                  </a:lnTo>
                  <a:lnTo>
                    <a:pt x="102616" y="480390"/>
                  </a:lnTo>
                  <a:lnTo>
                    <a:pt x="124485" y="496455"/>
                  </a:lnTo>
                  <a:lnTo>
                    <a:pt x="135153" y="483463"/>
                  </a:lnTo>
                  <a:close/>
                </a:path>
                <a:path w="1022985" h="611504">
                  <a:moveTo>
                    <a:pt x="191287" y="367284"/>
                  </a:moveTo>
                  <a:lnTo>
                    <a:pt x="173088" y="367284"/>
                  </a:lnTo>
                  <a:lnTo>
                    <a:pt x="173088" y="428104"/>
                  </a:lnTo>
                  <a:lnTo>
                    <a:pt x="123456" y="428104"/>
                  </a:lnTo>
                  <a:lnTo>
                    <a:pt x="123456" y="444220"/>
                  </a:lnTo>
                  <a:lnTo>
                    <a:pt x="173088" y="444220"/>
                  </a:lnTo>
                  <a:lnTo>
                    <a:pt x="173088" y="507365"/>
                  </a:lnTo>
                  <a:lnTo>
                    <a:pt x="191287" y="507365"/>
                  </a:lnTo>
                  <a:lnTo>
                    <a:pt x="191287" y="367284"/>
                  </a:lnTo>
                  <a:close/>
                </a:path>
                <a:path w="1022985" h="611504">
                  <a:moveTo>
                    <a:pt x="192582" y="573646"/>
                  </a:moveTo>
                  <a:lnTo>
                    <a:pt x="192532" y="549821"/>
                  </a:lnTo>
                  <a:lnTo>
                    <a:pt x="190677" y="543890"/>
                  </a:lnTo>
                  <a:lnTo>
                    <a:pt x="183057" y="532968"/>
                  </a:lnTo>
                  <a:lnTo>
                    <a:pt x="177952" y="528421"/>
                  </a:lnTo>
                  <a:lnTo>
                    <a:pt x="174917" y="526630"/>
                  </a:lnTo>
                  <a:lnTo>
                    <a:pt x="174917" y="552856"/>
                  </a:lnTo>
                  <a:lnTo>
                    <a:pt x="174917" y="571042"/>
                  </a:lnTo>
                  <a:lnTo>
                    <a:pt x="134239" y="594829"/>
                  </a:lnTo>
                  <a:lnTo>
                    <a:pt x="127520" y="595477"/>
                  </a:lnTo>
                  <a:lnTo>
                    <a:pt x="113665" y="595477"/>
                  </a:lnTo>
                  <a:lnTo>
                    <a:pt x="73850" y="582269"/>
                  </a:lnTo>
                  <a:lnTo>
                    <a:pt x="66268" y="571042"/>
                  </a:lnTo>
                  <a:lnTo>
                    <a:pt x="66268" y="552856"/>
                  </a:lnTo>
                  <a:lnTo>
                    <a:pt x="106946" y="529069"/>
                  </a:lnTo>
                  <a:lnTo>
                    <a:pt x="113665" y="528421"/>
                  </a:lnTo>
                  <a:lnTo>
                    <a:pt x="127520" y="528421"/>
                  </a:lnTo>
                  <a:lnTo>
                    <a:pt x="167335" y="541629"/>
                  </a:lnTo>
                  <a:lnTo>
                    <a:pt x="174917" y="552856"/>
                  </a:lnTo>
                  <a:lnTo>
                    <a:pt x="174917" y="526630"/>
                  </a:lnTo>
                  <a:lnTo>
                    <a:pt x="134785" y="513575"/>
                  </a:lnTo>
                  <a:lnTo>
                    <a:pt x="120599" y="512826"/>
                  </a:lnTo>
                  <a:lnTo>
                    <a:pt x="113411" y="513003"/>
                  </a:lnTo>
                  <a:lnTo>
                    <a:pt x="63322" y="528078"/>
                  </a:lnTo>
                  <a:lnTo>
                    <a:pt x="48602" y="549821"/>
                  </a:lnTo>
                  <a:lnTo>
                    <a:pt x="48602" y="573646"/>
                  </a:lnTo>
                  <a:lnTo>
                    <a:pt x="76492" y="602932"/>
                  </a:lnTo>
                  <a:lnTo>
                    <a:pt x="120599" y="611073"/>
                  </a:lnTo>
                  <a:lnTo>
                    <a:pt x="127774" y="610870"/>
                  </a:lnTo>
                  <a:lnTo>
                    <a:pt x="177558" y="595477"/>
                  </a:lnTo>
                  <a:lnTo>
                    <a:pt x="190677" y="579755"/>
                  </a:lnTo>
                  <a:lnTo>
                    <a:pt x="192582" y="573646"/>
                  </a:lnTo>
                  <a:close/>
                </a:path>
                <a:path w="1022985" h="611504">
                  <a:moveTo>
                    <a:pt x="372249" y="22606"/>
                  </a:moveTo>
                  <a:lnTo>
                    <a:pt x="268554" y="22606"/>
                  </a:lnTo>
                  <a:lnTo>
                    <a:pt x="268554" y="39243"/>
                  </a:lnTo>
                  <a:lnTo>
                    <a:pt x="354317" y="39243"/>
                  </a:lnTo>
                  <a:lnTo>
                    <a:pt x="354317" y="75018"/>
                  </a:lnTo>
                  <a:lnTo>
                    <a:pt x="336042" y="120332"/>
                  </a:lnTo>
                  <a:lnTo>
                    <a:pt x="300266" y="147624"/>
                  </a:lnTo>
                  <a:lnTo>
                    <a:pt x="265950" y="168160"/>
                  </a:lnTo>
                  <a:lnTo>
                    <a:pt x="275564" y="182968"/>
                  </a:lnTo>
                  <a:lnTo>
                    <a:pt x="316039" y="158064"/>
                  </a:lnTo>
                  <a:lnTo>
                    <a:pt x="349986" y="131394"/>
                  </a:lnTo>
                  <a:lnTo>
                    <a:pt x="370420" y="92824"/>
                  </a:lnTo>
                  <a:lnTo>
                    <a:pt x="372249" y="68872"/>
                  </a:lnTo>
                  <a:lnTo>
                    <a:pt x="372249" y="22606"/>
                  </a:lnTo>
                  <a:close/>
                </a:path>
                <a:path w="1022985" h="611504">
                  <a:moveTo>
                    <a:pt x="378675" y="381584"/>
                  </a:moveTo>
                  <a:lnTo>
                    <a:pt x="279133" y="381584"/>
                  </a:lnTo>
                  <a:lnTo>
                    <a:pt x="279133" y="397687"/>
                  </a:lnTo>
                  <a:lnTo>
                    <a:pt x="360743" y="397687"/>
                  </a:lnTo>
                  <a:lnTo>
                    <a:pt x="360743" y="416661"/>
                  </a:lnTo>
                  <a:lnTo>
                    <a:pt x="343458" y="454571"/>
                  </a:lnTo>
                  <a:lnTo>
                    <a:pt x="306679" y="475272"/>
                  </a:lnTo>
                  <a:lnTo>
                    <a:pt x="271081" y="490994"/>
                  </a:lnTo>
                  <a:lnTo>
                    <a:pt x="278358" y="505815"/>
                  </a:lnTo>
                  <a:lnTo>
                    <a:pt x="315912" y="489178"/>
                  </a:lnTo>
                  <a:lnTo>
                    <a:pt x="350304" y="470598"/>
                  </a:lnTo>
                  <a:lnTo>
                    <a:pt x="376288" y="437934"/>
                  </a:lnTo>
                  <a:lnTo>
                    <a:pt x="378675" y="419785"/>
                  </a:lnTo>
                  <a:lnTo>
                    <a:pt x="378675" y="381584"/>
                  </a:lnTo>
                  <a:close/>
                </a:path>
                <a:path w="1022985" h="611504">
                  <a:moveTo>
                    <a:pt x="458470" y="519849"/>
                  </a:moveTo>
                  <a:lnTo>
                    <a:pt x="305638" y="519849"/>
                  </a:lnTo>
                  <a:lnTo>
                    <a:pt x="305638" y="535965"/>
                  </a:lnTo>
                  <a:lnTo>
                    <a:pt x="440524" y="535965"/>
                  </a:lnTo>
                  <a:lnTo>
                    <a:pt x="440524" y="606653"/>
                  </a:lnTo>
                  <a:lnTo>
                    <a:pt x="458470" y="606653"/>
                  </a:lnTo>
                  <a:lnTo>
                    <a:pt x="458470" y="519849"/>
                  </a:lnTo>
                  <a:close/>
                </a:path>
                <a:path w="1022985" h="611504">
                  <a:moveTo>
                    <a:pt x="458470" y="367284"/>
                  </a:moveTo>
                  <a:lnTo>
                    <a:pt x="440524" y="367284"/>
                  </a:lnTo>
                  <a:lnTo>
                    <a:pt x="440524" y="404444"/>
                  </a:lnTo>
                  <a:lnTo>
                    <a:pt x="393230" y="404444"/>
                  </a:lnTo>
                  <a:lnTo>
                    <a:pt x="393230" y="420306"/>
                  </a:lnTo>
                  <a:lnTo>
                    <a:pt x="440524" y="420306"/>
                  </a:lnTo>
                  <a:lnTo>
                    <a:pt x="440524" y="453834"/>
                  </a:lnTo>
                  <a:lnTo>
                    <a:pt x="389331" y="453834"/>
                  </a:lnTo>
                  <a:lnTo>
                    <a:pt x="389331" y="469684"/>
                  </a:lnTo>
                  <a:lnTo>
                    <a:pt x="440524" y="469684"/>
                  </a:lnTo>
                  <a:lnTo>
                    <a:pt x="440524" y="505815"/>
                  </a:lnTo>
                  <a:lnTo>
                    <a:pt x="458470" y="505815"/>
                  </a:lnTo>
                  <a:lnTo>
                    <a:pt x="458470" y="367284"/>
                  </a:lnTo>
                  <a:close/>
                </a:path>
                <a:path w="1022985" h="611504">
                  <a:moveTo>
                    <a:pt x="481926" y="90703"/>
                  </a:moveTo>
                  <a:lnTo>
                    <a:pt x="442429" y="90703"/>
                  </a:lnTo>
                  <a:lnTo>
                    <a:pt x="442429" y="0"/>
                  </a:lnTo>
                  <a:lnTo>
                    <a:pt x="423976" y="0"/>
                  </a:lnTo>
                  <a:lnTo>
                    <a:pt x="423976" y="237553"/>
                  </a:lnTo>
                  <a:lnTo>
                    <a:pt x="442429" y="237553"/>
                  </a:lnTo>
                  <a:lnTo>
                    <a:pt x="442429" y="107073"/>
                  </a:lnTo>
                  <a:lnTo>
                    <a:pt x="481926" y="107073"/>
                  </a:lnTo>
                  <a:lnTo>
                    <a:pt x="481926" y="90703"/>
                  </a:lnTo>
                  <a:close/>
                </a:path>
                <a:path w="1022985" h="611504">
                  <a:moveTo>
                    <a:pt x="670623" y="122148"/>
                  </a:moveTo>
                  <a:lnTo>
                    <a:pt x="637095" y="97815"/>
                  </a:lnTo>
                  <a:lnTo>
                    <a:pt x="628243" y="90182"/>
                  </a:lnTo>
                  <a:lnTo>
                    <a:pt x="625436" y="87452"/>
                  </a:lnTo>
                  <a:lnTo>
                    <a:pt x="614222" y="31445"/>
                  </a:lnTo>
                  <a:lnTo>
                    <a:pt x="665162" y="31445"/>
                  </a:lnTo>
                  <a:lnTo>
                    <a:pt x="665162" y="15595"/>
                  </a:lnTo>
                  <a:lnTo>
                    <a:pt x="542226" y="15595"/>
                  </a:lnTo>
                  <a:lnTo>
                    <a:pt x="542226" y="31445"/>
                  </a:lnTo>
                  <a:lnTo>
                    <a:pt x="595769" y="31445"/>
                  </a:lnTo>
                  <a:lnTo>
                    <a:pt x="595668" y="63157"/>
                  </a:lnTo>
                  <a:lnTo>
                    <a:pt x="575233" y="98488"/>
                  </a:lnTo>
                  <a:lnTo>
                    <a:pt x="541324" y="125730"/>
                  </a:lnTo>
                  <a:lnTo>
                    <a:pt x="535470" y="129946"/>
                  </a:lnTo>
                  <a:lnTo>
                    <a:pt x="546646" y="142951"/>
                  </a:lnTo>
                  <a:lnTo>
                    <a:pt x="580390" y="116700"/>
                  </a:lnTo>
                  <a:lnTo>
                    <a:pt x="585368" y="112280"/>
                  </a:lnTo>
                  <a:lnTo>
                    <a:pt x="590918" y="107429"/>
                  </a:lnTo>
                  <a:lnTo>
                    <a:pt x="595553" y="103009"/>
                  </a:lnTo>
                  <a:lnTo>
                    <a:pt x="603008" y="95034"/>
                  </a:lnTo>
                  <a:lnTo>
                    <a:pt x="605129" y="92087"/>
                  </a:lnTo>
                  <a:lnTo>
                    <a:pt x="605650" y="90182"/>
                  </a:lnTo>
                  <a:lnTo>
                    <a:pt x="605904" y="90182"/>
                  </a:lnTo>
                  <a:lnTo>
                    <a:pt x="638048" y="119037"/>
                  </a:lnTo>
                  <a:lnTo>
                    <a:pt x="659968" y="134886"/>
                  </a:lnTo>
                  <a:lnTo>
                    <a:pt x="670623" y="122148"/>
                  </a:lnTo>
                  <a:close/>
                </a:path>
                <a:path w="1022985" h="611504">
                  <a:moveTo>
                    <a:pt x="673138" y="489432"/>
                  </a:moveTo>
                  <a:lnTo>
                    <a:pt x="639610" y="465099"/>
                  </a:lnTo>
                  <a:lnTo>
                    <a:pt x="630770" y="457466"/>
                  </a:lnTo>
                  <a:lnTo>
                    <a:pt x="627964" y="454736"/>
                  </a:lnTo>
                  <a:lnTo>
                    <a:pt x="616750" y="398729"/>
                  </a:lnTo>
                  <a:lnTo>
                    <a:pt x="667689" y="398729"/>
                  </a:lnTo>
                  <a:lnTo>
                    <a:pt x="667689" y="382879"/>
                  </a:lnTo>
                  <a:lnTo>
                    <a:pt x="544753" y="382879"/>
                  </a:lnTo>
                  <a:lnTo>
                    <a:pt x="544753" y="398729"/>
                  </a:lnTo>
                  <a:lnTo>
                    <a:pt x="598297" y="398729"/>
                  </a:lnTo>
                  <a:lnTo>
                    <a:pt x="598195" y="430441"/>
                  </a:lnTo>
                  <a:lnTo>
                    <a:pt x="577761" y="465772"/>
                  </a:lnTo>
                  <a:lnTo>
                    <a:pt x="543839" y="493014"/>
                  </a:lnTo>
                  <a:lnTo>
                    <a:pt x="537997" y="497230"/>
                  </a:lnTo>
                  <a:lnTo>
                    <a:pt x="549173" y="510235"/>
                  </a:lnTo>
                  <a:lnTo>
                    <a:pt x="582917" y="483984"/>
                  </a:lnTo>
                  <a:lnTo>
                    <a:pt x="587895" y="479564"/>
                  </a:lnTo>
                  <a:lnTo>
                    <a:pt x="593445" y="474713"/>
                  </a:lnTo>
                  <a:lnTo>
                    <a:pt x="598068" y="470293"/>
                  </a:lnTo>
                  <a:lnTo>
                    <a:pt x="605523" y="462318"/>
                  </a:lnTo>
                  <a:lnTo>
                    <a:pt x="607644" y="459371"/>
                  </a:lnTo>
                  <a:lnTo>
                    <a:pt x="608164" y="457466"/>
                  </a:lnTo>
                  <a:lnTo>
                    <a:pt x="608431" y="457466"/>
                  </a:lnTo>
                  <a:lnTo>
                    <a:pt x="640562" y="486321"/>
                  </a:lnTo>
                  <a:lnTo>
                    <a:pt x="662482" y="502170"/>
                  </a:lnTo>
                  <a:lnTo>
                    <a:pt x="673138" y="489432"/>
                  </a:lnTo>
                  <a:close/>
                </a:path>
                <a:path w="1022985" h="611504">
                  <a:moveTo>
                    <a:pt x="726757" y="0"/>
                  </a:moveTo>
                  <a:lnTo>
                    <a:pt x="708571" y="0"/>
                  </a:lnTo>
                  <a:lnTo>
                    <a:pt x="708571" y="63157"/>
                  </a:lnTo>
                  <a:lnTo>
                    <a:pt x="658926" y="63157"/>
                  </a:lnTo>
                  <a:lnTo>
                    <a:pt x="658926" y="79273"/>
                  </a:lnTo>
                  <a:lnTo>
                    <a:pt x="708571" y="79273"/>
                  </a:lnTo>
                  <a:lnTo>
                    <a:pt x="708571" y="169710"/>
                  </a:lnTo>
                  <a:lnTo>
                    <a:pt x="726757" y="169710"/>
                  </a:lnTo>
                  <a:lnTo>
                    <a:pt x="726757" y="0"/>
                  </a:lnTo>
                  <a:close/>
                </a:path>
                <a:path w="1022985" h="611504">
                  <a:moveTo>
                    <a:pt x="729284" y="367284"/>
                  </a:moveTo>
                  <a:lnTo>
                    <a:pt x="711085" y="367284"/>
                  </a:lnTo>
                  <a:lnTo>
                    <a:pt x="711085" y="430441"/>
                  </a:lnTo>
                  <a:lnTo>
                    <a:pt x="661441" y="430441"/>
                  </a:lnTo>
                  <a:lnTo>
                    <a:pt x="661441" y="446557"/>
                  </a:lnTo>
                  <a:lnTo>
                    <a:pt x="711085" y="446557"/>
                  </a:lnTo>
                  <a:lnTo>
                    <a:pt x="711085" y="536994"/>
                  </a:lnTo>
                  <a:lnTo>
                    <a:pt x="729284" y="536994"/>
                  </a:lnTo>
                  <a:lnTo>
                    <a:pt x="729284" y="367284"/>
                  </a:lnTo>
                  <a:close/>
                </a:path>
                <a:path w="1022985" h="611504">
                  <a:moveTo>
                    <a:pt x="732739" y="218579"/>
                  </a:moveTo>
                  <a:lnTo>
                    <a:pt x="599668" y="218579"/>
                  </a:lnTo>
                  <a:lnTo>
                    <a:pt x="599668" y="155943"/>
                  </a:lnTo>
                  <a:lnTo>
                    <a:pt x="581215" y="155943"/>
                  </a:lnTo>
                  <a:lnTo>
                    <a:pt x="581215" y="234696"/>
                  </a:lnTo>
                  <a:lnTo>
                    <a:pt x="732739" y="234696"/>
                  </a:lnTo>
                  <a:lnTo>
                    <a:pt x="732739" y="218579"/>
                  </a:lnTo>
                  <a:close/>
                </a:path>
                <a:path w="1022985" h="611504">
                  <a:moveTo>
                    <a:pt x="735253" y="585863"/>
                  </a:moveTo>
                  <a:lnTo>
                    <a:pt x="602195" y="585863"/>
                  </a:lnTo>
                  <a:lnTo>
                    <a:pt x="602195" y="523227"/>
                  </a:lnTo>
                  <a:lnTo>
                    <a:pt x="583742" y="523227"/>
                  </a:lnTo>
                  <a:lnTo>
                    <a:pt x="583742" y="601980"/>
                  </a:lnTo>
                  <a:lnTo>
                    <a:pt x="735253" y="601980"/>
                  </a:lnTo>
                  <a:lnTo>
                    <a:pt x="735253" y="585863"/>
                  </a:lnTo>
                  <a:close/>
                </a:path>
                <a:path w="1022985" h="611504">
                  <a:moveTo>
                    <a:pt x="919607" y="50241"/>
                  </a:moveTo>
                  <a:lnTo>
                    <a:pt x="901928" y="21920"/>
                  </a:lnTo>
                  <a:lnTo>
                    <a:pt x="901928" y="53632"/>
                  </a:lnTo>
                  <a:lnTo>
                    <a:pt x="901928" y="71120"/>
                  </a:lnTo>
                  <a:lnTo>
                    <a:pt x="872947" y="98628"/>
                  </a:lnTo>
                  <a:lnTo>
                    <a:pt x="867625" y="99542"/>
                  </a:lnTo>
                  <a:lnTo>
                    <a:pt x="856195" y="99542"/>
                  </a:lnTo>
                  <a:lnTo>
                    <a:pt x="822883" y="75247"/>
                  </a:lnTo>
                  <a:lnTo>
                    <a:pt x="821880" y="71120"/>
                  </a:lnTo>
                  <a:lnTo>
                    <a:pt x="821880" y="53632"/>
                  </a:lnTo>
                  <a:lnTo>
                    <a:pt x="850861" y="26123"/>
                  </a:lnTo>
                  <a:lnTo>
                    <a:pt x="856195" y="25209"/>
                  </a:lnTo>
                  <a:lnTo>
                    <a:pt x="867625" y="25209"/>
                  </a:lnTo>
                  <a:lnTo>
                    <a:pt x="900938" y="49517"/>
                  </a:lnTo>
                  <a:lnTo>
                    <a:pt x="901928" y="53632"/>
                  </a:lnTo>
                  <a:lnTo>
                    <a:pt x="901928" y="21920"/>
                  </a:lnTo>
                  <a:lnTo>
                    <a:pt x="898728" y="19100"/>
                  </a:lnTo>
                  <a:lnTo>
                    <a:pt x="892657" y="15544"/>
                  </a:lnTo>
                  <a:lnTo>
                    <a:pt x="878459" y="10185"/>
                  </a:lnTo>
                  <a:lnTo>
                    <a:pt x="870572" y="8839"/>
                  </a:lnTo>
                  <a:lnTo>
                    <a:pt x="853249" y="8839"/>
                  </a:lnTo>
                  <a:lnTo>
                    <a:pt x="815035" y="27940"/>
                  </a:lnTo>
                  <a:lnTo>
                    <a:pt x="804214" y="50241"/>
                  </a:lnTo>
                  <a:lnTo>
                    <a:pt x="804214" y="74676"/>
                  </a:lnTo>
                  <a:lnTo>
                    <a:pt x="831151" y="109207"/>
                  </a:lnTo>
                  <a:lnTo>
                    <a:pt x="853249" y="115912"/>
                  </a:lnTo>
                  <a:lnTo>
                    <a:pt x="870572" y="115912"/>
                  </a:lnTo>
                  <a:lnTo>
                    <a:pt x="905675" y="99542"/>
                  </a:lnTo>
                  <a:lnTo>
                    <a:pt x="919607" y="74676"/>
                  </a:lnTo>
                  <a:lnTo>
                    <a:pt x="919607" y="50241"/>
                  </a:lnTo>
                  <a:close/>
                </a:path>
                <a:path w="1022985" h="611504">
                  <a:moveTo>
                    <a:pt x="922121" y="417525"/>
                  </a:moveTo>
                  <a:lnTo>
                    <a:pt x="920737" y="411721"/>
                  </a:lnTo>
                  <a:lnTo>
                    <a:pt x="915200" y="400291"/>
                  </a:lnTo>
                  <a:lnTo>
                    <a:pt x="911301" y="395224"/>
                  </a:lnTo>
                  <a:lnTo>
                    <a:pt x="908189" y="392493"/>
                  </a:lnTo>
                  <a:lnTo>
                    <a:pt x="904455" y="389216"/>
                  </a:lnTo>
                  <a:lnTo>
                    <a:pt x="904455" y="420916"/>
                  </a:lnTo>
                  <a:lnTo>
                    <a:pt x="904455" y="438404"/>
                  </a:lnTo>
                  <a:lnTo>
                    <a:pt x="903452" y="442531"/>
                  </a:lnTo>
                  <a:lnTo>
                    <a:pt x="870153" y="466826"/>
                  </a:lnTo>
                  <a:lnTo>
                    <a:pt x="858710" y="466826"/>
                  </a:lnTo>
                  <a:lnTo>
                    <a:pt x="825398" y="442531"/>
                  </a:lnTo>
                  <a:lnTo>
                    <a:pt x="824407" y="438404"/>
                  </a:lnTo>
                  <a:lnTo>
                    <a:pt x="824407" y="420916"/>
                  </a:lnTo>
                  <a:lnTo>
                    <a:pt x="853389" y="393407"/>
                  </a:lnTo>
                  <a:lnTo>
                    <a:pt x="858710" y="392493"/>
                  </a:lnTo>
                  <a:lnTo>
                    <a:pt x="870153" y="392493"/>
                  </a:lnTo>
                  <a:lnTo>
                    <a:pt x="903452" y="416801"/>
                  </a:lnTo>
                  <a:lnTo>
                    <a:pt x="904455" y="420916"/>
                  </a:lnTo>
                  <a:lnTo>
                    <a:pt x="904455" y="389216"/>
                  </a:lnTo>
                  <a:lnTo>
                    <a:pt x="901242" y="386384"/>
                  </a:lnTo>
                  <a:lnTo>
                    <a:pt x="895184" y="382828"/>
                  </a:lnTo>
                  <a:lnTo>
                    <a:pt x="880973" y="377469"/>
                  </a:lnTo>
                  <a:lnTo>
                    <a:pt x="873086" y="376123"/>
                  </a:lnTo>
                  <a:lnTo>
                    <a:pt x="855764" y="376123"/>
                  </a:lnTo>
                  <a:lnTo>
                    <a:pt x="817562" y="395224"/>
                  </a:lnTo>
                  <a:lnTo>
                    <a:pt x="806729" y="417525"/>
                  </a:lnTo>
                  <a:lnTo>
                    <a:pt x="806729" y="441960"/>
                  </a:lnTo>
                  <a:lnTo>
                    <a:pt x="833678" y="476491"/>
                  </a:lnTo>
                  <a:lnTo>
                    <a:pt x="855764" y="483196"/>
                  </a:lnTo>
                  <a:lnTo>
                    <a:pt x="873086" y="483196"/>
                  </a:lnTo>
                  <a:lnTo>
                    <a:pt x="880973" y="481850"/>
                  </a:lnTo>
                  <a:lnTo>
                    <a:pt x="895184" y="476491"/>
                  </a:lnTo>
                  <a:lnTo>
                    <a:pt x="901242" y="472935"/>
                  </a:lnTo>
                  <a:lnTo>
                    <a:pt x="908189" y="466826"/>
                  </a:lnTo>
                  <a:lnTo>
                    <a:pt x="911301" y="464096"/>
                  </a:lnTo>
                  <a:lnTo>
                    <a:pt x="915200" y="459066"/>
                  </a:lnTo>
                  <a:lnTo>
                    <a:pt x="920737" y="447814"/>
                  </a:lnTo>
                  <a:lnTo>
                    <a:pt x="922121" y="441960"/>
                  </a:lnTo>
                  <a:lnTo>
                    <a:pt x="922121" y="417525"/>
                  </a:lnTo>
                  <a:close/>
                </a:path>
                <a:path w="1022985" h="611504">
                  <a:moveTo>
                    <a:pt x="983538" y="135407"/>
                  </a:moveTo>
                  <a:lnTo>
                    <a:pt x="965606" y="135407"/>
                  </a:lnTo>
                  <a:lnTo>
                    <a:pt x="965606" y="168160"/>
                  </a:lnTo>
                  <a:lnTo>
                    <a:pt x="965606" y="184264"/>
                  </a:lnTo>
                  <a:lnTo>
                    <a:pt x="965606" y="220916"/>
                  </a:lnTo>
                  <a:lnTo>
                    <a:pt x="859053" y="220916"/>
                  </a:lnTo>
                  <a:lnTo>
                    <a:pt x="859053" y="184264"/>
                  </a:lnTo>
                  <a:lnTo>
                    <a:pt x="965606" y="184264"/>
                  </a:lnTo>
                  <a:lnTo>
                    <a:pt x="965606" y="168160"/>
                  </a:lnTo>
                  <a:lnTo>
                    <a:pt x="859053" y="168160"/>
                  </a:lnTo>
                  <a:lnTo>
                    <a:pt x="859053" y="135407"/>
                  </a:lnTo>
                  <a:lnTo>
                    <a:pt x="841121" y="135407"/>
                  </a:lnTo>
                  <a:lnTo>
                    <a:pt x="841121" y="237286"/>
                  </a:lnTo>
                  <a:lnTo>
                    <a:pt x="983538" y="237286"/>
                  </a:lnTo>
                  <a:lnTo>
                    <a:pt x="983538" y="220916"/>
                  </a:lnTo>
                  <a:lnTo>
                    <a:pt x="983538" y="184264"/>
                  </a:lnTo>
                  <a:lnTo>
                    <a:pt x="983538" y="168160"/>
                  </a:lnTo>
                  <a:lnTo>
                    <a:pt x="983538" y="135407"/>
                  </a:lnTo>
                  <a:close/>
                </a:path>
                <a:path w="1022985" h="611504">
                  <a:moveTo>
                    <a:pt x="986066" y="502691"/>
                  </a:moveTo>
                  <a:lnTo>
                    <a:pt x="968133" y="502691"/>
                  </a:lnTo>
                  <a:lnTo>
                    <a:pt x="968133" y="535444"/>
                  </a:lnTo>
                  <a:lnTo>
                    <a:pt x="968133" y="551548"/>
                  </a:lnTo>
                  <a:lnTo>
                    <a:pt x="968133" y="588200"/>
                  </a:lnTo>
                  <a:lnTo>
                    <a:pt x="861568" y="588200"/>
                  </a:lnTo>
                  <a:lnTo>
                    <a:pt x="861568" y="551548"/>
                  </a:lnTo>
                  <a:lnTo>
                    <a:pt x="968133" y="551548"/>
                  </a:lnTo>
                  <a:lnTo>
                    <a:pt x="968133" y="535444"/>
                  </a:lnTo>
                  <a:lnTo>
                    <a:pt x="861568" y="535444"/>
                  </a:lnTo>
                  <a:lnTo>
                    <a:pt x="861568" y="502691"/>
                  </a:lnTo>
                  <a:lnTo>
                    <a:pt x="843635" y="502691"/>
                  </a:lnTo>
                  <a:lnTo>
                    <a:pt x="843635" y="604570"/>
                  </a:lnTo>
                  <a:lnTo>
                    <a:pt x="986066" y="604570"/>
                  </a:lnTo>
                  <a:lnTo>
                    <a:pt x="986066" y="588200"/>
                  </a:lnTo>
                  <a:lnTo>
                    <a:pt x="986066" y="551548"/>
                  </a:lnTo>
                  <a:lnTo>
                    <a:pt x="986066" y="535444"/>
                  </a:lnTo>
                  <a:lnTo>
                    <a:pt x="986066" y="502691"/>
                  </a:lnTo>
                  <a:close/>
                </a:path>
                <a:path w="1022985" h="611504">
                  <a:moveTo>
                    <a:pt x="1019924" y="51981"/>
                  </a:moveTo>
                  <a:lnTo>
                    <a:pt x="983538" y="51981"/>
                  </a:lnTo>
                  <a:lnTo>
                    <a:pt x="983538" y="0"/>
                  </a:lnTo>
                  <a:lnTo>
                    <a:pt x="965352" y="0"/>
                  </a:lnTo>
                  <a:lnTo>
                    <a:pt x="965352" y="121373"/>
                  </a:lnTo>
                  <a:lnTo>
                    <a:pt x="983538" y="121373"/>
                  </a:lnTo>
                  <a:lnTo>
                    <a:pt x="983538" y="68097"/>
                  </a:lnTo>
                  <a:lnTo>
                    <a:pt x="1019924" y="68097"/>
                  </a:lnTo>
                  <a:lnTo>
                    <a:pt x="1019924" y="51981"/>
                  </a:lnTo>
                  <a:close/>
                </a:path>
                <a:path w="1022985" h="611504">
                  <a:moveTo>
                    <a:pt x="1022451" y="419265"/>
                  </a:moveTo>
                  <a:lnTo>
                    <a:pt x="986066" y="419265"/>
                  </a:lnTo>
                  <a:lnTo>
                    <a:pt x="986066" y="367284"/>
                  </a:lnTo>
                  <a:lnTo>
                    <a:pt x="967867" y="367284"/>
                  </a:lnTo>
                  <a:lnTo>
                    <a:pt x="967867" y="488657"/>
                  </a:lnTo>
                  <a:lnTo>
                    <a:pt x="986066" y="488657"/>
                  </a:lnTo>
                  <a:lnTo>
                    <a:pt x="986066" y="435381"/>
                  </a:lnTo>
                  <a:lnTo>
                    <a:pt x="1022451" y="435381"/>
                  </a:lnTo>
                  <a:lnTo>
                    <a:pt x="1022451" y="4192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392" y="6576060"/>
              <a:ext cx="976883" cy="156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275082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70" dirty="0">
                <a:solidFill>
                  <a:srgbClr val="674107"/>
                </a:solidFill>
                <a:latin typeface="Arial Unicode MS"/>
                <a:cs typeface="Arial Unicode MS"/>
              </a:rPr>
              <a:t>Telcordia</a:t>
            </a:r>
            <a:r>
              <a:rPr sz="2900" b="0" spc="-25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180" dirty="0">
                <a:solidFill>
                  <a:srgbClr val="674107"/>
                </a:solidFill>
                <a:latin typeface="Arial Unicode MS"/>
                <a:cs typeface="Arial Unicode MS"/>
              </a:rPr>
              <a:t>SR-</a:t>
            </a:r>
            <a:r>
              <a:rPr sz="2900" b="0" spc="30" dirty="0">
                <a:solidFill>
                  <a:srgbClr val="674107"/>
                </a:solidFill>
                <a:latin typeface="Arial Unicode MS"/>
                <a:cs typeface="Arial Unicode MS"/>
              </a:rPr>
              <a:t>332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369570"/>
            <a:chOff x="0" y="1368399"/>
            <a:chExt cx="10692765" cy="369570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118" y="1368399"/>
              <a:ext cx="171216" cy="2443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916671" y="2004142"/>
            <a:ext cx="5715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i="1" spc="5" dirty="0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0713" y="2004142"/>
            <a:ext cx="5715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i="1" spc="5" dirty="0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58874" y="2004142"/>
            <a:ext cx="5715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i="1" spc="5" dirty="0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27964" y="2004142"/>
            <a:ext cx="5715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i="1" spc="5" dirty="0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76861" y="2004142"/>
            <a:ext cx="5715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i="1" spc="5" dirty="0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43886" y="1922014"/>
            <a:ext cx="1254760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03860" algn="l"/>
                <a:tab pos="801370" algn="l"/>
                <a:tab pos="1155700" algn="l"/>
              </a:tabLst>
            </a:pPr>
            <a:r>
              <a:rPr sz="1200" i="1" spc="-50" dirty="0">
                <a:latin typeface="Times New Roman"/>
                <a:cs typeface="Times New Roman"/>
              </a:rPr>
              <a:t>G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Q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S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-50" dirty="0">
                <a:latin typeface="Times New Roman"/>
                <a:cs typeface="Times New Roman"/>
              </a:rPr>
              <a:t>T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28559" y="1793915"/>
            <a:ext cx="42164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300" i="1" spc="-225" baseline="13888" dirty="0">
                <a:latin typeface="Symbol" pitchFamily="2" charset="2"/>
                <a:cs typeface="Cambria"/>
              </a:rPr>
              <a:t></a:t>
            </a:r>
            <a:r>
              <a:rPr sz="1200" i="1" spc="-150" dirty="0">
                <a:latin typeface="Times New Roman"/>
                <a:cs typeface="Times New Roman"/>
              </a:rPr>
              <a:t>SS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58403" y="1725335"/>
            <a:ext cx="15036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83565" algn="l"/>
                <a:tab pos="974090" algn="l"/>
                <a:tab pos="1343660" algn="l"/>
              </a:tabLst>
            </a:pPr>
            <a:r>
              <a:rPr sz="2100" dirty="0">
                <a:latin typeface="Symbol"/>
                <a:cs typeface="Symbol"/>
              </a:rPr>
              <a:t></a:t>
            </a:r>
            <a:r>
              <a:rPr sz="2100" spc="35" dirty="0">
                <a:latin typeface="Times New Roman"/>
                <a:cs typeface="Times New Roman"/>
              </a:rPr>
              <a:t> </a:t>
            </a:r>
            <a:r>
              <a:rPr sz="2200" i="1" spc="-515" dirty="0">
                <a:latin typeface="Symbol" pitchFamily="2" charset="2"/>
                <a:cs typeface="Cambria"/>
              </a:rPr>
              <a:t></a:t>
            </a:r>
            <a:r>
              <a:rPr sz="2200" i="1" dirty="0">
                <a:latin typeface="Cambria"/>
                <a:cs typeface="Cambria"/>
              </a:rPr>
              <a:t>	</a:t>
            </a:r>
            <a:r>
              <a:rPr sz="2200" i="1" spc="-515" dirty="0">
                <a:latin typeface="Symbol" pitchFamily="2" charset="2"/>
                <a:cs typeface="Cambria"/>
              </a:rPr>
              <a:t></a:t>
            </a:r>
            <a:r>
              <a:rPr sz="2200" i="1" dirty="0">
                <a:latin typeface="Cambria"/>
                <a:cs typeface="Cambria"/>
              </a:rPr>
              <a:t>	</a:t>
            </a:r>
            <a:r>
              <a:rPr sz="2200" i="1" spc="-515" dirty="0">
                <a:latin typeface="Symbol" pitchFamily="2" charset="2"/>
                <a:cs typeface="Cambria"/>
              </a:rPr>
              <a:t></a:t>
            </a:r>
            <a:r>
              <a:rPr sz="2200" i="1" dirty="0">
                <a:latin typeface="Cambria"/>
                <a:cs typeface="Cambria"/>
              </a:rPr>
              <a:t>	</a:t>
            </a:r>
            <a:r>
              <a:rPr sz="2200" i="1" spc="-1065" dirty="0">
                <a:latin typeface="Symbol" pitchFamily="2" charset="2"/>
                <a:cs typeface="Cambria"/>
              </a:rPr>
              <a:t></a:t>
            </a:r>
            <a:endParaRPr sz="2200" dirty="0">
              <a:latin typeface="Symbol" pitchFamily="2" charset="2"/>
              <a:cs typeface="Cambr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29728" y="2589123"/>
            <a:ext cx="2322830" cy="253365"/>
            <a:chOff x="1029728" y="2589123"/>
            <a:chExt cx="2322830" cy="253365"/>
          </a:xfrm>
        </p:grpSpPr>
        <p:sp>
          <p:nvSpPr>
            <p:cNvPr id="17" name="object 17"/>
            <p:cNvSpPr/>
            <p:nvPr/>
          </p:nvSpPr>
          <p:spPr>
            <a:xfrm>
              <a:off x="1029728" y="2693936"/>
              <a:ext cx="88900" cy="22225"/>
            </a:xfrm>
            <a:custGeom>
              <a:avLst/>
              <a:gdLst/>
              <a:ahLst/>
              <a:cxnLst/>
              <a:rect l="l" t="t" r="r" b="b"/>
              <a:pathLst>
                <a:path w="88900" h="22225">
                  <a:moveTo>
                    <a:pt x="88544" y="22136"/>
                  </a:moveTo>
                  <a:lnTo>
                    <a:pt x="0" y="22136"/>
                  </a:lnTo>
                  <a:lnTo>
                    <a:pt x="0" y="0"/>
                  </a:lnTo>
                  <a:lnTo>
                    <a:pt x="88544" y="0"/>
                  </a:lnTo>
                  <a:lnTo>
                    <a:pt x="88544" y="22136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8819" y="2589123"/>
              <a:ext cx="2133287" cy="25283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895600" y="2409624"/>
            <a:ext cx="400685" cy="4635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850" i="1" spc="-459" dirty="0">
                <a:latin typeface="Symbol" pitchFamily="2" charset="2"/>
                <a:cs typeface="Cambria"/>
              </a:rPr>
              <a:t></a:t>
            </a:r>
            <a:r>
              <a:rPr sz="2325" i="1" spc="-690" baseline="-25089" dirty="0">
                <a:latin typeface="Times New Roman"/>
                <a:cs typeface="Times New Roman"/>
              </a:rPr>
              <a:t>T</a:t>
            </a:r>
            <a:endParaRPr sz="2325" baseline="-25089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83681" y="3362610"/>
            <a:ext cx="1283970" cy="0"/>
          </a:xfrm>
          <a:custGeom>
            <a:avLst/>
            <a:gdLst/>
            <a:ahLst/>
            <a:cxnLst/>
            <a:rect l="l" t="t" r="r" b="b"/>
            <a:pathLst>
              <a:path w="1283970">
                <a:moveTo>
                  <a:pt x="0" y="0"/>
                </a:moveTo>
                <a:lnTo>
                  <a:pt x="258317" y="0"/>
                </a:lnTo>
              </a:path>
              <a:path w="1283970">
                <a:moveTo>
                  <a:pt x="436816" y="0"/>
                </a:moveTo>
                <a:lnTo>
                  <a:pt x="762952" y="0"/>
                </a:lnTo>
              </a:path>
              <a:path w="1283970">
                <a:moveTo>
                  <a:pt x="997553" y="0"/>
                </a:moveTo>
                <a:lnTo>
                  <a:pt x="1283779" y="0"/>
                </a:lnTo>
              </a:path>
            </a:pathLst>
          </a:custGeom>
          <a:ln w="1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818892" y="3356400"/>
            <a:ext cx="54546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00685" algn="l"/>
              </a:tabLst>
            </a:pPr>
            <a:r>
              <a:rPr sz="1850" i="1" spc="-50" dirty="0">
                <a:latin typeface="Times New Roman"/>
                <a:cs typeface="Times New Roman"/>
              </a:rPr>
              <a:t>k</a:t>
            </a:r>
            <a:r>
              <a:rPr sz="1850" i="1" dirty="0">
                <a:latin typeface="Times New Roman"/>
                <a:cs typeface="Times New Roman"/>
              </a:rPr>
              <a:t>	</a:t>
            </a:r>
            <a:r>
              <a:rPr sz="1850" i="1" spc="-50" dirty="0">
                <a:latin typeface="Times New Roman"/>
                <a:cs typeface="Times New Roman"/>
              </a:rPr>
              <a:t>T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67994" y="3356400"/>
            <a:ext cx="157480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i="1" spc="5" dirty="0">
                <a:latin typeface="Times New Roman"/>
                <a:cs typeface="Times New Roman"/>
              </a:rPr>
              <a:t>T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0603" y="3024168"/>
            <a:ext cx="63182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99745" algn="l"/>
              </a:tabLst>
            </a:pPr>
            <a:r>
              <a:rPr sz="1850" i="1" dirty="0">
                <a:latin typeface="Times New Roman"/>
                <a:cs typeface="Times New Roman"/>
              </a:rPr>
              <a:t>E</a:t>
            </a:r>
            <a:r>
              <a:rPr sz="1850" i="1" spc="465" dirty="0">
                <a:latin typeface="Times New Roman"/>
                <a:cs typeface="Times New Roman"/>
              </a:rPr>
              <a:t> </a:t>
            </a:r>
            <a:r>
              <a:rPr sz="2775" spc="-75" baseline="4504" dirty="0">
                <a:latin typeface="Symbol"/>
                <a:cs typeface="Symbol"/>
              </a:rPr>
              <a:t></a:t>
            </a:r>
            <a:r>
              <a:rPr sz="2775" baseline="4504" dirty="0">
                <a:latin typeface="Times New Roman"/>
                <a:cs typeface="Times New Roman"/>
              </a:rPr>
              <a:t>	</a:t>
            </a:r>
            <a:r>
              <a:rPr sz="1850" spc="-50" dirty="0"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40252" y="3005880"/>
            <a:ext cx="68135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302260" algn="l"/>
                <a:tab pos="551815" algn="l"/>
              </a:tabLst>
            </a:pPr>
            <a:r>
              <a:rPr sz="2775" spc="-75" baseline="-39039" dirty="0">
                <a:latin typeface="Symbol"/>
                <a:cs typeface="Symbol"/>
              </a:rPr>
              <a:t></a:t>
            </a:r>
            <a:r>
              <a:rPr sz="2775" baseline="-39039" dirty="0">
                <a:latin typeface="Times New Roman"/>
                <a:cs typeface="Times New Roman"/>
              </a:rPr>
              <a:t>	</a:t>
            </a:r>
            <a:r>
              <a:rPr sz="2775" spc="-75" baseline="-4504" dirty="0">
                <a:latin typeface="Times New Roman"/>
                <a:cs typeface="Times New Roman"/>
              </a:rPr>
              <a:t>1</a:t>
            </a:r>
            <a:r>
              <a:rPr sz="2775" baseline="-4504" dirty="0">
                <a:latin typeface="Times New Roman"/>
                <a:cs typeface="Times New Roman"/>
              </a:rPr>
              <a:t>	</a:t>
            </a:r>
            <a:r>
              <a:rPr sz="1850" spc="-50" dirty="0">
                <a:latin typeface="Symbol"/>
                <a:cs typeface="Symbol"/>
              </a:rPr>
              <a:t>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64256" y="3223812"/>
            <a:ext cx="116839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" dirty="0">
                <a:latin typeface="Symbol"/>
                <a:cs typeface="Symbol"/>
              </a:rPr>
              <a:t>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79630" y="3223812"/>
            <a:ext cx="116839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" dirty="0">
                <a:latin typeface="Symbol"/>
                <a:cs typeface="Symbol"/>
              </a:rPr>
              <a:t>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64256" y="3420407"/>
            <a:ext cx="113220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15595" algn="l"/>
                <a:tab pos="852805" algn="l"/>
              </a:tabLst>
            </a:pPr>
            <a:r>
              <a:rPr sz="1850" spc="-50" dirty="0">
                <a:latin typeface="Symbol"/>
                <a:cs typeface="Symbol"/>
              </a:rPr>
              <a:t></a:t>
            </a:r>
            <a:r>
              <a:rPr sz="1850" dirty="0">
                <a:latin typeface="Times New Roman"/>
                <a:cs typeface="Times New Roman"/>
              </a:rPr>
              <a:t>	</a:t>
            </a:r>
            <a:r>
              <a:rPr sz="1350" spc="-50" dirty="0">
                <a:latin typeface="Times New Roman"/>
                <a:cs typeface="Times New Roman"/>
              </a:rPr>
              <a:t>0</a:t>
            </a:r>
            <a:r>
              <a:rPr sz="1350" dirty="0">
                <a:latin typeface="Times New Roman"/>
                <a:cs typeface="Times New Roman"/>
              </a:rPr>
              <a:t>	1</a:t>
            </a:r>
            <a:r>
              <a:rPr sz="1350" spc="350" dirty="0">
                <a:latin typeface="Times New Roman"/>
                <a:cs typeface="Times New Roman"/>
              </a:rPr>
              <a:t> </a:t>
            </a:r>
            <a:r>
              <a:rPr sz="1850" spc="-50" dirty="0">
                <a:latin typeface="Symbol"/>
                <a:cs typeface="Symbol"/>
              </a:rPr>
              <a:t>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15528" y="4220679"/>
            <a:ext cx="2426335" cy="1065530"/>
          </a:xfrm>
          <a:custGeom>
            <a:avLst/>
            <a:gdLst/>
            <a:ahLst/>
            <a:cxnLst/>
            <a:rect l="l" t="t" r="r" b="b"/>
            <a:pathLst>
              <a:path w="2426335" h="1065529">
                <a:moveTo>
                  <a:pt x="22479" y="1001712"/>
                </a:moveTo>
                <a:lnTo>
                  <a:pt x="0" y="1001712"/>
                </a:lnTo>
                <a:lnTo>
                  <a:pt x="0" y="1023962"/>
                </a:lnTo>
                <a:lnTo>
                  <a:pt x="22479" y="1023962"/>
                </a:lnTo>
                <a:lnTo>
                  <a:pt x="22479" y="1001712"/>
                </a:lnTo>
                <a:close/>
              </a:path>
              <a:path w="2426335" h="1065529">
                <a:moveTo>
                  <a:pt x="22479" y="903376"/>
                </a:moveTo>
                <a:lnTo>
                  <a:pt x="0" y="903376"/>
                </a:lnTo>
                <a:lnTo>
                  <a:pt x="0" y="925626"/>
                </a:lnTo>
                <a:lnTo>
                  <a:pt x="22479" y="925626"/>
                </a:lnTo>
                <a:lnTo>
                  <a:pt x="22479" y="903376"/>
                </a:lnTo>
                <a:close/>
              </a:path>
              <a:path w="2426335" h="1065529">
                <a:moveTo>
                  <a:pt x="22479" y="573392"/>
                </a:moveTo>
                <a:lnTo>
                  <a:pt x="0" y="573392"/>
                </a:lnTo>
                <a:lnTo>
                  <a:pt x="0" y="595642"/>
                </a:lnTo>
                <a:lnTo>
                  <a:pt x="22479" y="595642"/>
                </a:lnTo>
                <a:lnTo>
                  <a:pt x="22479" y="573392"/>
                </a:lnTo>
                <a:close/>
              </a:path>
              <a:path w="2426335" h="1065529">
                <a:moveTo>
                  <a:pt x="22479" y="475056"/>
                </a:moveTo>
                <a:lnTo>
                  <a:pt x="0" y="475056"/>
                </a:lnTo>
                <a:lnTo>
                  <a:pt x="0" y="497306"/>
                </a:lnTo>
                <a:lnTo>
                  <a:pt x="22479" y="497306"/>
                </a:lnTo>
                <a:lnTo>
                  <a:pt x="22479" y="475056"/>
                </a:lnTo>
                <a:close/>
              </a:path>
              <a:path w="2426335" h="1065529">
                <a:moveTo>
                  <a:pt x="22479" y="145300"/>
                </a:moveTo>
                <a:lnTo>
                  <a:pt x="0" y="145300"/>
                </a:lnTo>
                <a:lnTo>
                  <a:pt x="0" y="167551"/>
                </a:lnTo>
                <a:lnTo>
                  <a:pt x="22479" y="167551"/>
                </a:lnTo>
                <a:lnTo>
                  <a:pt x="22479" y="145300"/>
                </a:lnTo>
                <a:close/>
              </a:path>
              <a:path w="2426335" h="1065529">
                <a:moveTo>
                  <a:pt x="22479" y="46951"/>
                </a:moveTo>
                <a:lnTo>
                  <a:pt x="0" y="46951"/>
                </a:lnTo>
                <a:lnTo>
                  <a:pt x="0" y="69202"/>
                </a:lnTo>
                <a:lnTo>
                  <a:pt x="22479" y="69202"/>
                </a:lnTo>
                <a:lnTo>
                  <a:pt x="22479" y="46951"/>
                </a:lnTo>
                <a:close/>
              </a:path>
              <a:path w="2426335" h="1065529">
                <a:moveTo>
                  <a:pt x="211607" y="19138"/>
                </a:moveTo>
                <a:lnTo>
                  <a:pt x="122377" y="19138"/>
                </a:lnTo>
                <a:lnTo>
                  <a:pt x="122377" y="33375"/>
                </a:lnTo>
                <a:lnTo>
                  <a:pt x="196253" y="33375"/>
                </a:lnTo>
                <a:lnTo>
                  <a:pt x="196253" y="67271"/>
                </a:lnTo>
                <a:lnTo>
                  <a:pt x="179438" y="104051"/>
                </a:lnTo>
                <a:lnTo>
                  <a:pt x="143129" y="130759"/>
                </a:lnTo>
                <a:lnTo>
                  <a:pt x="120154" y="144411"/>
                </a:lnTo>
                <a:lnTo>
                  <a:pt x="128384" y="157086"/>
                </a:lnTo>
                <a:lnTo>
                  <a:pt x="166014" y="133845"/>
                </a:lnTo>
                <a:lnTo>
                  <a:pt x="201002" y="102870"/>
                </a:lnTo>
                <a:lnTo>
                  <a:pt x="211531" y="67271"/>
                </a:lnTo>
                <a:lnTo>
                  <a:pt x="211607" y="19138"/>
                </a:lnTo>
                <a:close/>
              </a:path>
              <a:path w="2426335" h="1065529">
                <a:moveTo>
                  <a:pt x="228739" y="870889"/>
                </a:moveTo>
                <a:lnTo>
                  <a:pt x="180898" y="870889"/>
                </a:lnTo>
                <a:lnTo>
                  <a:pt x="180898" y="852639"/>
                </a:lnTo>
                <a:lnTo>
                  <a:pt x="165328" y="852639"/>
                </a:lnTo>
                <a:lnTo>
                  <a:pt x="165328" y="870889"/>
                </a:lnTo>
                <a:lnTo>
                  <a:pt x="117487" y="870889"/>
                </a:lnTo>
                <a:lnTo>
                  <a:pt x="117487" y="884237"/>
                </a:lnTo>
                <a:lnTo>
                  <a:pt x="228739" y="884237"/>
                </a:lnTo>
                <a:lnTo>
                  <a:pt x="228739" y="870889"/>
                </a:lnTo>
                <a:close/>
              </a:path>
              <a:path w="2426335" h="1065529">
                <a:moveTo>
                  <a:pt x="242087" y="969010"/>
                </a:moveTo>
                <a:lnTo>
                  <a:pt x="241211" y="960551"/>
                </a:lnTo>
                <a:lnTo>
                  <a:pt x="241147" y="959891"/>
                </a:lnTo>
                <a:lnTo>
                  <a:pt x="240753" y="956106"/>
                </a:lnTo>
                <a:lnTo>
                  <a:pt x="193103" y="959548"/>
                </a:lnTo>
                <a:lnTo>
                  <a:pt x="180898" y="959891"/>
                </a:lnTo>
                <a:lnTo>
                  <a:pt x="180898" y="948321"/>
                </a:lnTo>
                <a:lnTo>
                  <a:pt x="189865" y="947305"/>
                </a:lnTo>
                <a:lnTo>
                  <a:pt x="197612" y="945591"/>
                </a:lnTo>
                <a:lnTo>
                  <a:pt x="218948" y="929843"/>
                </a:lnTo>
                <a:lnTo>
                  <a:pt x="218859" y="911009"/>
                </a:lnTo>
                <a:lnTo>
                  <a:pt x="215620" y="905814"/>
                </a:lnTo>
                <a:lnTo>
                  <a:pt x="215201" y="905154"/>
                </a:lnTo>
                <a:lnTo>
                  <a:pt x="207708" y="900252"/>
                </a:lnTo>
                <a:lnTo>
                  <a:pt x="204038" y="898410"/>
                </a:lnTo>
                <a:lnTo>
                  <a:pt x="204038" y="915314"/>
                </a:lnTo>
                <a:lnTo>
                  <a:pt x="204038" y="926134"/>
                </a:lnTo>
                <a:lnTo>
                  <a:pt x="201510" y="929335"/>
                </a:lnTo>
                <a:lnTo>
                  <a:pt x="191427" y="934377"/>
                </a:lnTo>
                <a:lnTo>
                  <a:pt x="183642" y="935634"/>
                </a:lnTo>
                <a:lnTo>
                  <a:pt x="162572" y="935634"/>
                </a:lnTo>
                <a:lnTo>
                  <a:pt x="154787" y="934377"/>
                </a:lnTo>
                <a:lnTo>
                  <a:pt x="144703" y="929335"/>
                </a:lnTo>
                <a:lnTo>
                  <a:pt x="142176" y="926134"/>
                </a:lnTo>
                <a:lnTo>
                  <a:pt x="142176" y="915314"/>
                </a:lnTo>
                <a:lnTo>
                  <a:pt x="144703" y="912126"/>
                </a:lnTo>
                <a:lnTo>
                  <a:pt x="154787" y="907084"/>
                </a:lnTo>
                <a:lnTo>
                  <a:pt x="162572" y="905814"/>
                </a:lnTo>
                <a:lnTo>
                  <a:pt x="183642" y="905814"/>
                </a:lnTo>
                <a:lnTo>
                  <a:pt x="191427" y="907084"/>
                </a:lnTo>
                <a:lnTo>
                  <a:pt x="201510" y="912126"/>
                </a:lnTo>
                <a:lnTo>
                  <a:pt x="204038" y="915314"/>
                </a:lnTo>
                <a:lnTo>
                  <a:pt x="204038" y="898410"/>
                </a:lnTo>
                <a:lnTo>
                  <a:pt x="201333" y="897039"/>
                </a:lnTo>
                <a:lnTo>
                  <a:pt x="193446" y="894753"/>
                </a:lnTo>
                <a:lnTo>
                  <a:pt x="184035" y="893368"/>
                </a:lnTo>
                <a:lnTo>
                  <a:pt x="173113" y="892911"/>
                </a:lnTo>
                <a:lnTo>
                  <a:pt x="162280" y="893368"/>
                </a:lnTo>
                <a:lnTo>
                  <a:pt x="127279" y="911009"/>
                </a:lnTo>
                <a:lnTo>
                  <a:pt x="127279" y="929843"/>
                </a:lnTo>
                <a:lnTo>
                  <a:pt x="165328" y="948321"/>
                </a:lnTo>
                <a:lnTo>
                  <a:pt x="165328" y="960335"/>
                </a:lnTo>
                <a:lnTo>
                  <a:pt x="157759" y="960475"/>
                </a:lnTo>
                <a:lnTo>
                  <a:pt x="149453" y="960551"/>
                </a:lnTo>
                <a:lnTo>
                  <a:pt x="109918" y="960551"/>
                </a:lnTo>
                <a:lnTo>
                  <a:pt x="109918" y="974128"/>
                </a:lnTo>
                <a:lnTo>
                  <a:pt x="164312" y="973607"/>
                </a:lnTo>
                <a:lnTo>
                  <a:pt x="212559" y="971664"/>
                </a:lnTo>
                <a:lnTo>
                  <a:pt x="235115" y="969899"/>
                </a:lnTo>
                <a:lnTo>
                  <a:pt x="242087" y="969010"/>
                </a:lnTo>
                <a:close/>
              </a:path>
              <a:path w="2426335" h="1065529">
                <a:moveTo>
                  <a:pt x="266230" y="587527"/>
                </a:moveTo>
                <a:lnTo>
                  <a:pt x="251206" y="569175"/>
                </a:lnTo>
                <a:lnTo>
                  <a:pt x="251206" y="590829"/>
                </a:lnTo>
                <a:lnTo>
                  <a:pt x="251206" y="604024"/>
                </a:lnTo>
                <a:lnTo>
                  <a:pt x="214947" y="622947"/>
                </a:lnTo>
                <a:lnTo>
                  <a:pt x="209080" y="623455"/>
                </a:lnTo>
                <a:lnTo>
                  <a:pt x="197065" y="623455"/>
                </a:lnTo>
                <a:lnTo>
                  <a:pt x="156464" y="607326"/>
                </a:lnTo>
                <a:lnTo>
                  <a:pt x="155092" y="604024"/>
                </a:lnTo>
                <a:lnTo>
                  <a:pt x="155092" y="590829"/>
                </a:lnTo>
                <a:lnTo>
                  <a:pt x="191173" y="571919"/>
                </a:lnTo>
                <a:lnTo>
                  <a:pt x="197065" y="571398"/>
                </a:lnTo>
                <a:lnTo>
                  <a:pt x="209080" y="571398"/>
                </a:lnTo>
                <a:lnTo>
                  <a:pt x="249834" y="587527"/>
                </a:lnTo>
                <a:lnTo>
                  <a:pt x="251206" y="590829"/>
                </a:lnTo>
                <a:lnTo>
                  <a:pt x="251206" y="569175"/>
                </a:lnTo>
                <a:lnTo>
                  <a:pt x="241414" y="564019"/>
                </a:lnTo>
                <a:lnTo>
                  <a:pt x="234708" y="561759"/>
                </a:lnTo>
                <a:lnTo>
                  <a:pt x="219430" y="558787"/>
                </a:lnTo>
                <a:lnTo>
                  <a:pt x="211455" y="558050"/>
                </a:lnTo>
                <a:lnTo>
                  <a:pt x="194843" y="558050"/>
                </a:lnTo>
                <a:lnTo>
                  <a:pt x="153301" y="569912"/>
                </a:lnTo>
                <a:lnTo>
                  <a:pt x="140017" y="587527"/>
                </a:lnTo>
                <a:lnTo>
                  <a:pt x="140068" y="607326"/>
                </a:lnTo>
                <a:lnTo>
                  <a:pt x="171589" y="633107"/>
                </a:lnTo>
                <a:lnTo>
                  <a:pt x="194843" y="636816"/>
                </a:lnTo>
                <a:lnTo>
                  <a:pt x="211455" y="636816"/>
                </a:lnTo>
                <a:lnTo>
                  <a:pt x="252984" y="624763"/>
                </a:lnTo>
                <a:lnTo>
                  <a:pt x="254596" y="623455"/>
                </a:lnTo>
                <a:lnTo>
                  <a:pt x="257619" y="621017"/>
                </a:lnTo>
                <a:lnTo>
                  <a:pt x="264591" y="612114"/>
                </a:lnTo>
                <a:lnTo>
                  <a:pt x="266230" y="607326"/>
                </a:lnTo>
                <a:lnTo>
                  <a:pt x="266230" y="587527"/>
                </a:lnTo>
                <a:close/>
              </a:path>
              <a:path w="2426335" h="1065529">
                <a:moveTo>
                  <a:pt x="276796" y="1047775"/>
                </a:moveTo>
                <a:lnTo>
                  <a:pt x="157759" y="1047775"/>
                </a:lnTo>
                <a:lnTo>
                  <a:pt x="157759" y="1030427"/>
                </a:lnTo>
                <a:lnTo>
                  <a:pt x="270789" y="1030427"/>
                </a:lnTo>
                <a:lnTo>
                  <a:pt x="270789" y="987475"/>
                </a:lnTo>
                <a:lnTo>
                  <a:pt x="141287" y="987475"/>
                </a:lnTo>
                <a:lnTo>
                  <a:pt x="141287" y="1000607"/>
                </a:lnTo>
                <a:lnTo>
                  <a:pt x="255435" y="1000607"/>
                </a:lnTo>
                <a:lnTo>
                  <a:pt x="255435" y="1017511"/>
                </a:lnTo>
                <a:lnTo>
                  <a:pt x="142405" y="1017511"/>
                </a:lnTo>
                <a:lnTo>
                  <a:pt x="142405" y="1060907"/>
                </a:lnTo>
                <a:lnTo>
                  <a:pt x="276796" y="1060907"/>
                </a:lnTo>
                <a:lnTo>
                  <a:pt x="276796" y="1047775"/>
                </a:lnTo>
                <a:close/>
              </a:path>
              <a:path w="2426335" h="1065529">
                <a:moveTo>
                  <a:pt x="277025" y="0"/>
                </a:moveTo>
                <a:lnTo>
                  <a:pt x="261226" y="0"/>
                </a:lnTo>
                <a:lnTo>
                  <a:pt x="261226" y="203377"/>
                </a:lnTo>
                <a:lnTo>
                  <a:pt x="277025" y="203377"/>
                </a:lnTo>
                <a:lnTo>
                  <a:pt x="277025" y="0"/>
                </a:lnTo>
                <a:close/>
              </a:path>
              <a:path w="2426335" h="1065529">
                <a:moveTo>
                  <a:pt x="296595" y="528447"/>
                </a:moveTo>
                <a:lnTo>
                  <a:pt x="210934" y="528447"/>
                </a:lnTo>
                <a:lnTo>
                  <a:pt x="210934" y="502869"/>
                </a:lnTo>
                <a:lnTo>
                  <a:pt x="268782" y="502869"/>
                </a:lnTo>
                <a:lnTo>
                  <a:pt x="268782" y="489508"/>
                </a:lnTo>
                <a:lnTo>
                  <a:pt x="153301" y="489508"/>
                </a:lnTo>
                <a:lnTo>
                  <a:pt x="153301" y="449681"/>
                </a:lnTo>
                <a:lnTo>
                  <a:pt x="267677" y="449681"/>
                </a:lnTo>
                <a:lnTo>
                  <a:pt x="267677" y="436333"/>
                </a:lnTo>
                <a:lnTo>
                  <a:pt x="137960" y="436333"/>
                </a:lnTo>
                <a:lnTo>
                  <a:pt x="137960" y="502869"/>
                </a:lnTo>
                <a:lnTo>
                  <a:pt x="195364" y="502869"/>
                </a:lnTo>
                <a:lnTo>
                  <a:pt x="195364" y="528447"/>
                </a:lnTo>
                <a:lnTo>
                  <a:pt x="109702" y="528447"/>
                </a:lnTo>
                <a:lnTo>
                  <a:pt x="109702" y="541807"/>
                </a:lnTo>
                <a:lnTo>
                  <a:pt x="296595" y="541807"/>
                </a:lnTo>
                <a:lnTo>
                  <a:pt x="296595" y="528447"/>
                </a:lnTo>
                <a:close/>
              </a:path>
              <a:path w="2426335" h="1065529">
                <a:moveTo>
                  <a:pt x="301269" y="911161"/>
                </a:moveTo>
                <a:lnTo>
                  <a:pt x="270789" y="911161"/>
                </a:lnTo>
                <a:lnTo>
                  <a:pt x="270789" y="856424"/>
                </a:lnTo>
                <a:lnTo>
                  <a:pt x="255219" y="856424"/>
                </a:lnTo>
                <a:lnTo>
                  <a:pt x="255219" y="975461"/>
                </a:lnTo>
                <a:lnTo>
                  <a:pt x="270789" y="975461"/>
                </a:lnTo>
                <a:lnTo>
                  <a:pt x="270789" y="924953"/>
                </a:lnTo>
                <a:lnTo>
                  <a:pt x="301269" y="924953"/>
                </a:lnTo>
                <a:lnTo>
                  <a:pt x="301269" y="911161"/>
                </a:lnTo>
                <a:close/>
              </a:path>
              <a:path w="2426335" h="1065529">
                <a:moveTo>
                  <a:pt x="430326" y="954773"/>
                </a:moveTo>
                <a:lnTo>
                  <a:pt x="397840" y="928738"/>
                </a:lnTo>
                <a:lnTo>
                  <a:pt x="392722" y="924064"/>
                </a:lnTo>
                <a:lnTo>
                  <a:pt x="391198" y="922540"/>
                </a:lnTo>
                <a:lnTo>
                  <a:pt x="381596" y="865543"/>
                </a:lnTo>
                <a:lnTo>
                  <a:pt x="365582" y="865543"/>
                </a:lnTo>
                <a:lnTo>
                  <a:pt x="364832" y="907859"/>
                </a:lnTo>
                <a:lnTo>
                  <a:pt x="339204" y="940790"/>
                </a:lnTo>
                <a:lnTo>
                  <a:pt x="313956" y="960996"/>
                </a:lnTo>
                <a:lnTo>
                  <a:pt x="323748" y="972350"/>
                </a:lnTo>
                <a:lnTo>
                  <a:pt x="353047" y="947801"/>
                </a:lnTo>
                <a:lnTo>
                  <a:pt x="374256" y="924064"/>
                </a:lnTo>
                <a:lnTo>
                  <a:pt x="374472" y="924064"/>
                </a:lnTo>
                <a:lnTo>
                  <a:pt x="409663" y="957033"/>
                </a:lnTo>
                <a:lnTo>
                  <a:pt x="420979" y="965669"/>
                </a:lnTo>
                <a:lnTo>
                  <a:pt x="430326" y="954773"/>
                </a:lnTo>
                <a:close/>
              </a:path>
              <a:path w="2426335" h="1065529">
                <a:moveTo>
                  <a:pt x="430542" y="525564"/>
                </a:moveTo>
                <a:lnTo>
                  <a:pt x="398284" y="501751"/>
                </a:lnTo>
                <a:lnTo>
                  <a:pt x="382270" y="453910"/>
                </a:lnTo>
                <a:lnTo>
                  <a:pt x="426097" y="453910"/>
                </a:lnTo>
                <a:lnTo>
                  <a:pt x="426097" y="440334"/>
                </a:lnTo>
                <a:lnTo>
                  <a:pt x="320636" y="440334"/>
                </a:lnTo>
                <a:lnTo>
                  <a:pt x="320636" y="453910"/>
                </a:lnTo>
                <a:lnTo>
                  <a:pt x="366471" y="453910"/>
                </a:lnTo>
                <a:lnTo>
                  <a:pt x="366471" y="473786"/>
                </a:lnTo>
                <a:lnTo>
                  <a:pt x="341541" y="511949"/>
                </a:lnTo>
                <a:lnTo>
                  <a:pt x="314845" y="532231"/>
                </a:lnTo>
                <a:lnTo>
                  <a:pt x="324408" y="543356"/>
                </a:lnTo>
                <a:lnTo>
                  <a:pt x="355638" y="518883"/>
                </a:lnTo>
                <a:lnTo>
                  <a:pt x="357568" y="517105"/>
                </a:lnTo>
                <a:lnTo>
                  <a:pt x="362318" y="512953"/>
                </a:lnTo>
                <a:lnTo>
                  <a:pt x="366280" y="509168"/>
                </a:lnTo>
                <a:lnTo>
                  <a:pt x="372656" y="502348"/>
                </a:lnTo>
                <a:lnTo>
                  <a:pt x="374472" y="499821"/>
                </a:lnTo>
                <a:lnTo>
                  <a:pt x="374916" y="498195"/>
                </a:lnTo>
                <a:lnTo>
                  <a:pt x="375145" y="498195"/>
                </a:lnTo>
                <a:lnTo>
                  <a:pt x="412153" y="530009"/>
                </a:lnTo>
                <a:lnTo>
                  <a:pt x="421424" y="536460"/>
                </a:lnTo>
                <a:lnTo>
                  <a:pt x="430542" y="525564"/>
                </a:lnTo>
                <a:close/>
              </a:path>
              <a:path w="2426335" h="1065529">
                <a:moveTo>
                  <a:pt x="471932" y="557822"/>
                </a:moveTo>
                <a:lnTo>
                  <a:pt x="344436" y="557822"/>
                </a:lnTo>
                <a:lnTo>
                  <a:pt x="344436" y="571614"/>
                </a:lnTo>
                <a:lnTo>
                  <a:pt x="456361" y="571614"/>
                </a:lnTo>
                <a:lnTo>
                  <a:pt x="456361" y="633031"/>
                </a:lnTo>
                <a:lnTo>
                  <a:pt x="471932" y="633031"/>
                </a:lnTo>
                <a:lnTo>
                  <a:pt x="471932" y="557822"/>
                </a:lnTo>
                <a:close/>
              </a:path>
              <a:path w="2426335" h="1065529">
                <a:moveTo>
                  <a:pt x="475716" y="187134"/>
                </a:moveTo>
                <a:lnTo>
                  <a:pt x="355561" y="187134"/>
                </a:lnTo>
                <a:lnTo>
                  <a:pt x="355561" y="139293"/>
                </a:lnTo>
                <a:lnTo>
                  <a:pt x="339763" y="139293"/>
                </a:lnTo>
                <a:lnTo>
                  <a:pt x="339763" y="200926"/>
                </a:lnTo>
                <a:lnTo>
                  <a:pt x="475716" y="200926"/>
                </a:lnTo>
                <a:lnTo>
                  <a:pt x="475716" y="187134"/>
                </a:lnTo>
                <a:close/>
              </a:path>
              <a:path w="2426335" h="1065529">
                <a:moveTo>
                  <a:pt x="480390" y="856424"/>
                </a:moveTo>
                <a:lnTo>
                  <a:pt x="464807" y="856424"/>
                </a:lnTo>
                <a:lnTo>
                  <a:pt x="464807" y="902258"/>
                </a:lnTo>
                <a:lnTo>
                  <a:pt x="418973" y="902258"/>
                </a:lnTo>
                <a:lnTo>
                  <a:pt x="418973" y="916051"/>
                </a:lnTo>
                <a:lnTo>
                  <a:pt x="464807" y="916051"/>
                </a:lnTo>
                <a:lnTo>
                  <a:pt x="464807" y="976350"/>
                </a:lnTo>
                <a:lnTo>
                  <a:pt x="480390" y="976350"/>
                </a:lnTo>
                <a:lnTo>
                  <a:pt x="480390" y="856424"/>
                </a:lnTo>
                <a:close/>
              </a:path>
              <a:path w="2426335" h="1065529">
                <a:moveTo>
                  <a:pt x="481495" y="1033094"/>
                </a:moveTo>
                <a:lnTo>
                  <a:pt x="481457" y="1012698"/>
                </a:lnTo>
                <a:lnTo>
                  <a:pt x="479869" y="1007618"/>
                </a:lnTo>
                <a:lnTo>
                  <a:pt x="473341" y="998270"/>
                </a:lnTo>
                <a:lnTo>
                  <a:pt x="468972" y="994371"/>
                </a:lnTo>
                <a:lnTo>
                  <a:pt x="466369" y="992847"/>
                </a:lnTo>
                <a:lnTo>
                  <a:pt x="466369" y="1015288"/>
                </a:lnTo>
                <a:lnTo>
                  <a:pt x="466369" y="1030871"/>
                </a:lnTo>
                <a:lnTo>
                  <a:pt x="431546" y="1051229"/>
                </a:lnTo>
                <a:lnTo>
                  <a:pt x="425805" y="1051775"/>
                </a:lnTo>
                <a:lnTo>
                  <a:pt x="413931" y="1051775"/>
                </a:lnTo>
                <a:lnTo>
                  <a:pt x="374662" y="1034389"/>
                </a:lnTo>
                <a:lnTo>
                  <a:pt x="373367" y="1030871"/>
                </a:lnTo>
                <a:lnTo>
                  <a:pt x="373367" y="1015288"/>
                </a:lnTo>
                <a:lnTo>
                  <a:pt x="408190" y="994930"/>
                </a:lnTo>
                <a:lnTo>
                  <a:pt x="413931" y="994371"/>
                </a:lnTo>
                <a:lnTo>
                  <a:pt x="425805" y="994371"/>
                </a:lnTo>
                <a:lnTo>
                  <a:pt x="465074" y="1011770"/>
                </a:lnTo>
                <a:lnTo>
                  <a:pt x="466369" y="1015288"/>
                </a:lnTo>
                <a:lnTo>
                  <a:pt x="466369" y="992847"/>
                </a:lnTo>
                <a:lnTo>
                  <a:pt x="457619" y="987780"/>
                </a:lnTo>
                <a:lnTo>
                  <a:pt x="451053" y="985291"/>
                </a:lnTo>
                <a:lnTo>
                  <a:pt x="436067" y="981875"/>
                </a:lnTo>
                <a:lnTo>
                  <a:pt x="428180" y="981024"/>
                </a:lnTo>
                <a:lnTo>
                  <a:pt x="411556" y="981024"/>
                </a:lnTo>
                <a:lnTo>
                  <a:pt x="370840" y="994079"/>
                </a:lnTo>
                <a:lnTo>
                  <a:pt x="358228" y="1012698"/>
                </a:lnTo>
                <a:lnTo>
                  <a:pt x="358228" y="1033094"/>
                </a:lnTo>
                <a:lnTo>
                  <a:pt x="388683" y="1060678"/>
                </a:lnTo>
                <a:lnTo>
                  <a:pt x="411556" y="1065136"/>
                </a:lnTo>
                <a:lnTo>
                  <a:pt x="428180" y="1065136"/>
                </a:lnTo>
                <a:lnTo>
                  <a:pt x="436067" y="1064247"/>
                </a:lnTo>
                <a:lnTo>
                  <a:pt x="451053" y="1060678"/>
                </a:lnTo>
                <a:lnTo>
                  <a:pt x="457619" y="1058164"/>
                </a:lnTo>
                <a:lnTo>
                  <a:pt x="468630" y="1051775"/>
                </a:lnTo>
                <a:lnTo>
                  <a:pt x="468896" y="1051636"/>
                </a:lnTo>
                <a:lnTo>
                  <a:pt x="473341" y="1047661"/>
                </a:lnTo>
                <a:lnTo>
                  <a:pt x="479869" y="1038313"/>
                </a:lnTo>
                <a:lnTo>
                  <a:pt x="481495" y="1033094"/>
                </a:lnTo>
                <a:close/>
              </a:path>
              <a:path w="2426335" h="1065529">
                <a:moveTo>
                  <a:pt x="483057" y="74320"/>
                </a:moveTo>
                <a:lnTo>
                  <a:pt x="442048" y="59778"/>
                </a:lnTo>
                <a:lnTo>
                  <a:pt x="436549" y="57416"/>
                </a:lnTo>
                <a:lnTo>
                  <a:pt x="431952" y="55486"/>
                </a:lnTo>
                <a:lnTo>
                  <a:pt x="428688" y="53848"/>
                </a:lnTo>
                <a:lnTo>
                  <a:pt x="428167" y="53594"/>
                </a:lnTo>
                <a:lnTo>
                  <a:pt x="422236" y="49885"/>
                </a:lnTo>
                <a:lnTo>
                  <a:pt x="413410" y="34569"/>
                </a:lnTo>
                <a:lnTo>
                  <a:pt x="413410" y="22694"/>
                </a:lnTo>
                <a:lnTo>
                  <a:pt x="474599" y="22694"/>
                </a:lnTo>
                <a:lnTo>
                  <a:pt x="474599" y="9347"/>
                </a:lnTo>
                <a:lnTo>
                  <a:pt x="336651" y="9347"/>
                </a:lnTo>
                <a:lnTo>
                  <a:pt x="336651" y="22694"/>
                </a:lnTo>
                <a:lnTo>
                  <a:pt x="397611" y="22694"/>
                </a:lnTo>
                <a:lnTo>
                  <a:pt x="397611" y="34569"/>
                </a:lnTo>
                <a:lnTo>
                  <a:pt x="365252" y="61150"/>
                </a:lnTo>
                <a:lnTo>
                  <a:pt x="327748" y="74549"/>
                </a:lnTo>
                <a:lnTo>
                  <a:pt x="333984" y="86779"/>
                </a:lnTo>
                <a:lnTo>
                  <a:pt x="372554" y="72758"/>
                </a:lnTo>
                <a:lnTo>
                  <a:pt x="405409" y="53848"/>
                </a:lnTo>
                <a:lnTo>
                  <a:pt x="405625" y="53848"/>
                </a:lnTo>
                <a:lnTo>
                  <a:pt x="432104" y="69875"/>
                </a:lnTo>
                <a:lnTo>
                  <a:pt x="437896" y="72390"/>
                </a:lnTo>
                <a:lnTo>
                  <a:pt x="477278" y="86563"/>
                </a:lnTo>
                <a:lnTo>
                  <a:pt x="483057" y="74320"/>
                </a:lnTo>
                <a:close/>
              </a:path>
              <a:path w="2426335" h="1065529">
                <a:moveTo>
                  <a:pt x="499084" y="102133"/>
                </a:moveTo>
                <a:lnTo>
                  <a:pt x="312178" y="102133"/>
                </a:lnTo>
                <a:lnTo>
                  <a:pt x="312178" y="115481"/>
                </a:lnTo>
                <a:lnTo>
                  <a:pt x="400062" y="115481"/>
                </a:lnTo>
                <a:lnTo>
                  <a:pt x="400062" y="159092"/>
                </a:lnTo>
                <a:lnTo>
                  <a:pt x="415645" y="159092"/>
                </a:lnTo>
                <a:lnTo>
                  <a:pt x="415645" y="115481"/>
                </a:lnTo>
                <a:lnTo>
                  <a:pt x="499084" y="115481"/>
                </a:lnTo>
                <a:lnTo>
                  <a:pt x="499084" y="102133"/>
                </a:lnTo>
                <a:close/>
              </a:path>
              <a:path w="2426335" h="1065529">
                <a:moveTo>
                  <a:pt x="503085" y="478828"/>
                </a:moveTo>
                <a:lnTo>
                  <a:pt x="471932" y="478828"/>
                </a:lnTo>
                <a:lnTo>
                  <a:pt x="471932" y="428104"/>
                </a:lnTo>
                <a:lnTo>
                  <a:pt x="456361" y="428104"/>
                </a:lnTo>
                <a:lnTo>
                  <a:pt x="456361" y="545807"/>
                </a:lnTo>
                <a:lnTo>
                  <a:pt x="471932" y="545807"/>
                </a:lnTo>
                <a:lnTo>
                  <a:pt x="471932" y="492633"/>
                </a:lnTo>
                <a:lnTo>
                  <a:pt x="503085" y="492633"/>
                </a:lnTo>
                <a:lnTo>
                  <a:pt x="503085" y="478828"/>
                </a:lnTo>
                <a:close/>
              </a:path>
              <a:path w="2426335" h="1065529">
                <a:moveTo>
                  <a:pt x="622795" y="525487"/>
                </a:moveTo>
                <a:lnTo>
                  <a:pt x="621715" y="520369"/>
                </a:lnTo>
                <a:lnTo>
                  <a:pt x="617410" y="510286"/>
                </a:lnTo>
                <a:lnTo>
                  <a:pt x="614299" y="505752"/>
                </a:lnTo>
                <a:lnTo>
                  <a:pt x="610895" y="502424"/>
                </a:lnTo>
                <a:lnTo>
                  <a:pt x="607885" y="499465"/>
                </a:lnTo>
                <a:lnTo>
                  <a:pt x="607885" y="527862"/>
                </a:lnTo>
                <a:lnTo>
                  <a:pt x="607885" y="545515"/>
                </a:lnTo>
                <a:lnTo>
                  <a:pt x="607098" y="549402"/>
                </a:lnTo>
                <a:lnTo>
                  <a:pt x="579767" y="570953"/>
                </a:lnTo>
                <a:lnTo>
                  <a:pt x="569683" y="570953"/>
                </a:lnTo>
                <a:lnTo>
                  <a:pt x="541578" y="545515"/>
                </a:lnTo>
                <a:lnTo>
                  <a:pt x="541578" y="527862"/>
                </a:lnTo>
                <a:lnTo>
                  <a:pt x="569683" y="502424"/>
                </a:lnTo>
                <a:lnTo>
                  <a:pt x="574725" y="502424"/>
                </a:lnTo>
                <a:lnTo>
                  <a:pt x="579767" y="502424"/>
                </a:lnTo>
                <a:lnTo>
                  <a:pt x="607885" y="527862"/>
                </a:lnTo>
                <a:lnTo>
                  <a:pt x="607885" y="499465"/>
                </a:lnTo>
                <a:lnTo>
                  <a:pt x="606145" y="497751"/>
                </a:lnTo>
                <a:lnTo>
                  <a:pt x="601129" y="494525"/>
                </a:lnTo>
                <a:lnTo>
                  <a:pt x="589267" y="489623"/>
                </a:lnTo>
                <a:lnTo>
                  <a:pt x="582447" y="488403"/>
                </a:lnTo>
                <a:lnTo>
                  <a:pt x="567016" y="488403"/>
                </a:lnTo>
                <a:lnTo>
                  <a:pt x="532041" y="510286"/>
                </a:lnTo>
                <a:lnTo>
                  <a:pt x="526669" y="525487"/>
                </a:lnTo>
                <a:lnTo>
                  <a:pt x="526669" y="547878"/>
                </a:lnTo>
                <a:lnTo>
                  <a:pt x="560197" y="583526"/>
                </a:lnTo>
                <a:lnTo>
                  <a:pt x="567016" y="584746"/>
                </a:lnTo>
                <a:lnTo>
                  <a:pt x="582447" y="584746"/>
                </a:lnTo>
                <a:lnTo>
                  <a:pt x="589267" y="583526"/>
                </a:lnTo>
                <a:lnTo>
                  <a:pt x="601129" y="578624"/>
                </a:lnTo>
                <a:lnTo>
                  <a:pt x="606145" y="575437"/>
                </a:lnTo>
                <a:lnTo>
                  <a:pt x="610793" y="570953"/>
                </a:lnTo>
                <a:lnTo>
                  <a:pt x="614299" y="567575"/>
                </a:lnTo>
                <a:lnTo>
                  <a:pt x="617410" y="563092"/>
                </a:lnTo>
                <a:lnTo>
                  <a:pt x="621715" y="552996"/>
                </a:lnTo>
                <a:lnTo>
                  <a:pt x="622795" y="547878"/>
                </a:lnTo>
                <a:lnTo>
                  <a:pt x="622795" y="525487"/>
                </a:lnTo>
                <a:close/>
              </a:path>
              <a:path w="2426335" h="1065529">
                <a:moveTo>
                  <a:pt x="633476" y="460146"/>
                </a:moveTo>
                <a:lnTo>
                  <a:pt x="582739" y="460146"/>
                </a:lnTo>
                <a:lnTo>
                  <a:pt x="582739" y="429209"/>
                </a:lnTo>
                <a:lnTo>
                  <a:pt x="566940" y="429209"/>
                </a:lnTo>
                <a:lnTo>
                  <a:pt x="566940" y="460146"/>
                </a:lnTo>
                <a:lnTo>
                  <a:pt x="515543" y="460146"/>
                </a:lnTo>
                <a:lnTo>
                  <a:pt x="515543" y="473938"/>
                </a:lnTo>
                <a:lnTo>
                  <a:pt x="633476" y="473938"/>
                </a:lnTo>
                <a:lnTo>
                  <a:pt x="633476" y="460146"/>
                </a:lnTo>
                <a:close/>
              </a:path>
              <a:path w="2426335" h="1065529">
                <a:moveTo>
                  <a:pt x="636358" y="880008"/>
                </a:moveTo>
                <a:lnTo>
                  <a:pt x="586740" y="880008"/>
                </a:lnTo>
                <a:lnTo>
                  <a:pt x="586740" y="854646"/>
                </a:lnTo>
                <a:lnTo>
                  <a:pt x="571169" y="854646"/>
                </a:lnTo>
                <a:lnTo>
                  <a:pt x="571169" y="880008"/>
                </a:lnTo>
                <a:lnTo>
                  <a:pt x="519544" y="880008"/>
                </a:lnTo>
                <a:lnTo>
                  <a:pt x="519544" y="893800"/>
                </a:lnTo>
                <a:lnTo>
                  <a:pt x="636358" y="893800"/>
                </a:lnTo>
                <a:lnTo>
                  <a:pt x="636358" y="880008"/>
                </a:lnTo>
                <a:close/>
              </a:path>
              <a:path w="2426335" h="1065529">
                <a:moveTo>
                  <a:pt x="647039" y="1015961"/>
                </a:moveTo>
                <a:lnTo>
                  <a:pt x="646099" y="1006386"/>
                </a:lnTo>
                <a:lnTo>
                  <a:pt x="645706" y="1002385"/>
                </a:lnTo>
                <a:lnTo>
                  <a:pt x="631939" y="1003808"/>
                </a:lnTo>
                <a:lnTo>
                  <a:pt x="618236" y="1004938"/>
                </a:lnTo>
                <a:lnTo>
                  <a:pt x="611212" y="1005408"/>
                </a:lnTo>
                <a:lnTo>
                  <a:pt x="603846" y="1005801"/>
                </a:lnTo>
                <a:lnTo>
                  <a:pt x="596138" y="1006132"/>
                </a:lnTo>
                <a:lnTo>
                  <a:pt x="588086" y="1006386"/>
                </a:lnTo>
                <a:lnTo>
                  <a:pt x="588086" y="981252"/>
                </a:lnTo>
                <a:lnTo>
                  <a:pt x="593864" y="980503"/>
                </a:lnTo>
                <a:lnTo>
                  <a:pt x="599173" y="979055"/>
                </a:lnTo>
                <a:lnTo>
                  <a:pt x="608812" y="974763"/>
                </a:lnTo>
                <a:lnTo>
                  <a:pt x="612965" y="972197"/>
                </a:lnTo>
                <a:lnTo>
                  <a:pt x="617232" y="968565"/>
                </a:lnTo>
                <a:lnTo>
                  <a:pt x="619937" y="966266"/>
                </a:lnTo>
                <a:lnTo>
                  <a:pt x="622604" y="962926"/>
                </a:lnTo>
                <a:lnTo>
                  <a:pt x="626313" y="955509"/>
                </a:lnTo>
                <a:lnTo>
                  <a:pt x="627189" y="951877"/>
                </a:lnTo>
                <a:lnTo>
                  <a:pt x="627202" y="934593"/>
                </a:lnTo>
                <a:lnTo>
                  <a:pt x="626059" y="930440"/>
                </a:lnTo>
                <a:lnTo>
                  <a:pt x="621309" y="922134"/>
                </a:lnTo>
                <a:lnTo>
                  <a:pt x="617969" y="918502"/>
                </a:lnTo>
                <a:lnTo>
                  <a:pt x="612330" y="914412"/>
                </a:lnTo>
                <a:lnTo>
                  <a:pt x="612330" y="937641"/>
                </a:lnTo>
                <a:lnTo>
                  <a:pt x="612330" y="949210"/>
                </a:lnTo>
                <a:lnTo>
                  <a:pt x="583996" y="968565"/>
                </a:lnTo>
                <a:lnTo>
                  <a:pt x="573913" y="968565"/>
                </a:lnTo>
                <a:lnTo>
                  <a:pt x="545579" y="949210"/>
                </a:lnTo>
                <a:lnTo>
                  <a:pt x="545579" y="937641"/>
                </a:lnTo>
                <a:lnTo>
                  <a:pt x="573913" y="918502"/>
                </a:lnTo>
                <a:lnTo>
                  <a:pt x="583996" y="918502"/>
                </a:lnTo>
                <a:lnTo>
                  <a:pt x="612330" y="937641"/>
                </a:lnTo>
                <a:lnTo>
                  <a:pt x="612330" y="914412"/>
                </a:lnTo>
                <a:lnTo>
                  <a:pt x="609371" y="912266"/>
                </a:lnTo>
                <a:lnTo>
                  <a:pt x="604291" y="909789"/>
                </a:lnTo>
                <a:lnTo>
                  <a:pt x="592569" y="906081"/>
                </a:lnTo>
                <a:lnTo>
                  <a:pt x="586079" y="905154"/>
                </a:lnTo>
                <a:lnTo>
                  <a:pt x="571842" y="905154"/>
                </a:lnTo>
                <a:lnTo>
                  <a:pt x="536613" y="922096"/>
                </a:lnTo>
                <a:lnTo>
                  <a:pt x="530669" y="934593"/>
                </a:lnTo>
                <a:lnTo>
                  <a:pt x="530694" y="951877"/>
                </a:lnTo>
                <a:lnTo>
                  <a:pt x="560412" y="979576"/>
                </a:lnTo>
                <a:lnTo>
                  <a:pt x="572287" y="981468"/>
                </a:lnTo>
                <a:lnTo>
                  <a:pt x="572287" y="1006830"/>
                </a:lnTo>
                <a:lnTo>
                  <a:pt x="559765" y="1007173"/>
                </a:lnTo>
                <a:lnTo>
                  <a:pt x="515327" y="1007275"/>
                </a:lnTo>
                <a:lnTo>
                  <a:pt x="515327" y="1021080"/>
                </a:lnTo>
                <a:lnTo>
                  <a:pt x="577151" y="1020521"/>
                </a:lnTo>
                <a:lnTo>
                  <a:pt x="592975" y="1019962"/>
                </a:lnTo>
                <a:lnTo>
                  <a:pt x="607326" y="1019213"/>
                </a:lnTo>
                <a:lnTo>
                  <a:pt x="620560" y="1018298"/>
                </a:lnTo>
                <a:lnTo>
                  <a:pt x="647039" y="1015961"/>
                </a:lnTo>
                <a:close/>
              </a:path>
              <a:path w="2426335" h="1065529">
                <a:moveTo>
                  <a:pt x="677976" y="187134"/>
                </a:moveTo>
                <a:lnTo>
                  <a:pt x="558038" y="187134"/>
                </a:lnTo>
                <a:lnTo>
                  <a:pt x="558038" y="141300"/>
                </a:lnTo>
                <a:lnTo>
                  <a:pt x="542239" y="141300"/>
                </a:lnTo>
                <a:lnTo>
                  <a:pt x="542239" y="200926"/>
                </a:lnTo>
                <a:lnTo>
                  <a:pt x="677976" y="200926"/>
                </a:lnTo>
                <a:lnTo>
                  <a:pt x="677976" y="187134"/>
                </a:lnTo>
                <a:close/>
              </a:path>
              <a:path w="2426335" h="1065529">
                <a:moveTo>
                  <a:pt x="701560" y="110591"/>
                </a:moveTo>
                <a:lnTo>
                  <a:pt x="615899" y="110591"/>
                </a:lnTo>
                <a:lnTo>
                  <a:pt x="615899" y="87223"/>
                </a:lnTo>
                <a:lnTo>
                  <a:pt x="623900" y="86779"/>
                </a:lnTo>
                <a:lnTo>
                  <a:pt x="631355" y="85559"/>
                </a:lnTo>
                <a:lnTo>
                  <a:pt x="670560" y="60198"/>
                </a:lnTo>
                <a:lnTo>
                  <a:pt x="671969" y="55486"/>
                </a:lnTo>
                <a:lnTo>
                  <a:pt x="671880" y="36093"/>
                </a:lnTo>
                <a:lnTo>
                  <a:pt x="656831" y="16764"/>
                </a:lnTo>
                <a:lnTo>
                  <a:pt x="656831" y="39382"/>
                </a:lnTo>
                <a:lnTo>
                  <a:pt x="656831" y="52743"/>
                </a:lnTo>
                <a:lnTo>
                  <a:pt x="620826" y="73469"/>
                </a:lnTo>
                <a:lnTo>
                  <a:pt x="614629" y="74104"/>
                </a:lnTo>
                <a:lnTo>
                  <a:pt x="601573" y="74104"/>
                </a:lnTo>
                <a:lnTo>
                  <a:pt x="560717" y="56032"/>
                </a:lnTo>
                <a:lnTo>
                  <a:pt x="559371" y="52743"/>
                </a:lnTo>
                <a:lnTo>
                  <a:pt x="559371" y="39382"/>
                </a:lnTo>
                <a:lnTo>
                  <a:pt x="595388" y="18656"/>
                </a:lnTo>
                <a:lnTo>
                  <a:pt x="601573" y="18021"/>
                </a:lnTo>
                <a:lnTo>
                  <a:pt x="608101" y="18021"/>
                </a:lnTo>
                <a:lnTo>
                  <a:pt x="614629" y="18021"/>
                </a:lnTo>
                <a:lnTo>
                  <a:pt x="655497" y="36093"/>
                </a:lnTo>
                <a:lnTo>
                  <a:pt x="656831" y="39382"/>
                </a:lnTo>
                <a:lnTo>
                  <a:pt x="656831" y="16764"/>
                </a:lnTo>
                <a:lnTo>
                  <a:pt x="647890" y="11645"/>
                </a:lnTo>
                <a:lnTo>
                  <a:pt x="641146" y="9131"/>
                </a:lnTo>
                <a:lnTo>
                  <a:pt x="625576" y="5562"/>
                </a:lnTo>
                <a:lnTo>
                  <a:pt x="617156" y="4673"/>
                </a:lnTo>
                <a:lnTo>
                  <a:pt x="599059" y="4673"/>
                </a:lnTo>
                <a:lnTo>
                  <a:pt x="556895" y="18173"/>
                </a:lnTo>
                <a:lnTo>
                  <a:pt x="544334" y="36093"/>
                </a:lnTo>
                <a:lnTo>
                  <a:pt x="544410" y="56032"/>
                </a:lnTo>
                <a:lnTo>
                  <a:pt x="584669" y="85559"/>
                </a:lnTo>
                <a:lnTo>
                  <a:pt x="600316" y="87223"/>
                </a:lnTo>
                <a:lnTo>
                  <a:pt x="600316" y="110591"/>
                </a:lnTo>
                <a:lnTo>
                  <a:pt x="514654" y="110591"/>
                </a:lnTo>
                <a:lnTo>
                  <a:pt x="514654" y="123939"/>
                </a:lnTo>
                <a:lnTo>
                  <a:pt x="701560" y="123939"/>
                </a:lnTo>
                <a:lnTo>
                  <a:pt x="701560" y="110591"/>
                </a:lnTo>
                <a:close/>
              </a:path>
              <a:path w="2426335" h="1065529">
                <a:moveTo>
                  <a:pt x="706894" y="511314"/>
                </a:moveTo>
                <a:lnTo>
                  <a:pt x="673074" y="511314"/>
                </a:lnTo>
                <a:lnTo>
                  <a:pt x="673074" y="428104"/>
                </a:lnTo>
                <a:lnTo>
                  <a:pt x="657275" y="428104"/>
                </a:lnTo>
                <a:lnTo>
                  <a:pt x="657275" y="631469"/>
                </a:lnTo>
                <a:lnTo>
                  <a:pt x="673074" y="631469"/>
                </a:lnTo>
                <a:lnTo>
                  <a:pt x="673074" y="525335"/>
                </a:lnTo>
                <a:lnTo>
                  <a:pt x="706894" y="525335"/>
                </a:lnTo>
                <a:lnTo>
                  <a:pt x="706894" y="511314"/>
                </a:lnTo>
                <a:close/>
              </a:path>
              <a:path w="2426335" h="1065529">
                <a:moveTo>
                  <a:pt x="709117" y="940308"/>
                </a:moveTo>
                <a:lnTo>
                  <a:pt x="676859" y="940308"/>
                </a:lnTo>
                <a:lnTo>
                  <a:pt x="676859" y="856424"/>
                </a:lnTo>
                <a:lnTo>
                  <a:pt x="661060" y="856424"/>
                </a:lnTo>
                <a:lnTo>
                  <a:pt x="661060" y="1059789"/>
                </a:lnTo>
                <a:lnTo>
                  <a:pt x="676859" y="1059789"/>
                </a:lnTo>
                <a:lnTo>
                  <a:pt x="676859" y="954328"/>
                </a:lnTo>
                <a:lnTo>
                  <a:pt x="709117" y="954328"/>
                </a:lnTo>
                <a:lnTo>
                  <a:pt x="709117" y="940308"/>
                </a:lnTo>
                <a:close/>
              </a:path>
              <a:path w="2426335" h="1065529">
                <a:moveTo>
                  <a:pt x="877557" y="491299"/>
                </a:moveTo>
                <a:lnTo>
                  <a:pt x="761415" y="491299"/>
                </a:lnTo>
                <a:lnTo>
                  <a:pt x="761415" y="435889"/>
                </a:lnTo>
                <a:lnTo>
                  <a:pt x="745617" y="435889"/>
                </a:lnTo>
                <a:lnTo>
                  <a:pt x="745617" y="505091"/>
                </a:lnTo>
                <a:lnTo>
                  <a:pt x="877557" y="505091"/>
                </a:lnTo>
                <a:lnTo>
                  <a:pt x="877557" y="491299"/>
                </a:lnTo>
                <a:close/>
              </a:path>
              <a:path w="2426335" h="1065529">
                <a:moveTo>
                  <a:pt x="880452" y="615226"/>
                </a:moveTo>
                <a:lnTo>
                  <a:pt x="760526" y="615226"/>
                </a:lnTo>
                <a:lnTo>
                  <a:pt x="760526" y="568274"/>
                </a:lnTo>
                <a:lnTo>
                  <a:pt x="744728" y="568274"/>
                </a:lnTo>
                <a:lnTo>
                  <a:pt x="744728" y="629018"/>
                </a:lnTo>
                <a:lnTo>
                  <a:pt x="880452" y="629018"/>
                </a:lnTo>
                <a:lnTo>
                  <a:pt x="880452" y="615226"/>
                </a:lnTo>
                <a:close/>
              </a:path>
              <a:path w="2426335" h="1065529">
                <a:moveTo>
                  <a:pt x="904036" y="533349"/>
                </a:moveTo>
                <a:lnTo>
                  <a:pt x="717130" y="533349"/>
                </a:lnTo>
                <a:lnTo>
                  <a:pt x="717130" y="546925"/>
                </a:lnTo>
                <a:lnTo>
                  <a:pt x="904036" y="546925"/>
                </a:lnTo>
                <a:lnTo>
                  <a:pt x="904036" y="533349"/>
                </a:lnTo>
                <a:close/>
              </a:path>
              <a:path w="2426335" h="1065529">
                <a:moveTo>
                  <a:pt x="904036" y="161099"/>
                </a:moveTo>
                <a:lnTo>
                  <a:pt x="818375" y="161099"/>
                </a:lnTo>
                <a:lnTo>
                  <a:pt x="818375" y="109474"/>
                </a:lnTo>
                <a:lnTo>
                  <a:pt x="879335" y="109474"/>
                </a:lnTo>
                <a:lnTo>
                  <a:pt x="879335" y="95897"/>
                </a:lnTo>
                <a:lnTo>
                  <a:pt x="759853" y="95897"/>
                </a:lnTo>
                <a:lnTo>
                  <a:pt x="759853" y="31381"/>
                </a:lnTo>
                <a:lnTo>
                  <a:pt x="877112" y="31381"/>
                </a:lnTo>
                <a:lnTo>
                  <a:pt x="877112" y="17805"/>
                </a:lnTo>
                <a:lnTo>
                  <a:pt x="744054" y="17805"/>
                </a:lnTo>
                <a:lnTo>
                  <a:pt x="744054" y="109474"/>
                </a:lnTo>
                <a:lnTo>
                  <a:pt x="802792" y="109474"/>
                </a:lnTo>
                <a:lnTo>
                  <a:pt x="802792" y="161099"/>
                </a:lnTo>
                <a:lnTo>
                  <a:pt x="717130" y="161099"/>
                </a:lnTo>
                <a:lnTo>
                  <a:pt x="717130" y="174675"/>
                </a:lnTo>
                <a:lnTo>
                  <a:pt x="904036" y="174675"/>
                </a:lnTo>
                <a:lnTo>
                  <a:pt x="904036" y="161099"/>
                </a:lnTo>
                <a:close/>
              </a:path>
              <a:path w="2426335" h="1065529">
                <a:moveTo>
                  <a:pt x="910717" y="860653"/>
                </a:moveTo>
                <a:lnTo>
                  <a:pt x="895134" y="860653"/>
                </a:lnTo>
                <a:lnTo>
                  <a:pt x="895134" y="933183"/>
                </a:lnTo>
                <a:lnTo>
                  <a:pt x="867765" y="933183"/>
                </a:lnTo>
                <a:lnTo>
                  <a:pt x="867765" y="932078"/>
                </a:lnTo>
                <a:lnTo>
                  <a:pt x="867105" y="918565"/>
                </a:lnTo>
                <a:lnTo>
                  <a:pt x="852563" y="882992"/>
                </a:lnTo>
                <a:lnTo>
                  <a:pt x="852563" y="932078"/>
                </a:lnTo>
                <a:lnTo>
                  <a:pt x="852563" y="949426"/>
                </a:lnTo>
                <a:lnTo>
                  <a:pt x="841514" y="990219"/>
                </a:lnTo>
                <a:lnTo>
                  <a:pt x="834313" y="994156"/>
                </a:lnTo>
                <a:lnTo>
                  <a:pt x="814438" y="994156"/>
                </a:lnTo>
                <a:lnTo>
                  <a:pt x="796544" y="958418"/>
                </a:lnTo>
                <a:lnTo>
                  <a:pt x="796188" y="949426"/>
                </a:lnTo>
                <a:lnTo>
                  <a:pt x="796188" y="932078"/>
                </a:lnTo>
                <a:lnTo>
                  <a:pt x="807250" y="891286"/>
                </a:lnTo>
                <a:lnTo>
                  <a:pt x="814438" y="887349"/>
                </a:lnTo>
                <a:lnTo>
                  <a:pt x="834313" y="887349"/>
                </a:lnTo>
                <a:lnTo>
                  <a:pt x="852220" y="923086"/>
                </a:lnTo>
                <a:lnTo>
                  <a:pt x="852563" y="932078"/>
                </a:lnTo>
                <a:lnTo>
                  <a:pt x="852563" y="882992"/>
                </a:lnTo>
                <a:lnTo>
                  <a:pt x="851179" y="881456"/>
                </a:lnTo>
                <a:lnTo>
                  <a:pt x="843711" y="876693"/>
                </a:lnTo>
                <a:lnTo>
                  <a:pt x="834771" y="873836"/>
                </a:lnTo>
                <a:lnTo>
                  <a:pt x="824382" y="872883"/>
                </a:lnTo>
                <a:lnTo>
                  <a:pt x="813981" y="873836"/>
                </a:lnTo>
                <a:lnTo>
                  <a:pt x="783628" y="906741"/>
                </a:lnTo>
                <a:lnTo>
                  <a:pt x="780986" y="932078"/>
                </a:lnTo>
                <a:lnTo>
                  <a:pt x="780986" y="949426"/>
                </a:lnTo>
                <a:lnTo>
                  <a:pt x="791565" y="993368"/>
                </a:lnTo>
                <a:lnTo>
                  <a:pt x="824382" y="1008621"/>
                </a:lnTo>
                <a:lnTo>
                  <a:pt x="834771" y="1007668"/>
                </a:lnTo>
                <a:lnTo>
                  <a:pt x="865124" y="974763"/>
                </a:lnTo>
                <a:lnTo>
                  <a:pt x="867765" y="949426"/>
                </a:lnTo>
                <a:lnTo>
                  <a:pt x="867765" y="947204"/>
                </a:lnTo>
                <a:lnTo>
                  <a:pt x="895134" y="947204"/>
                </a:lnTo>
                <a:lnTo>
                  <a:pt x="895134" y="1049782"/>
                </a:lnTo>
                <a:lnTo>
                  <a:pt x="910717" y="1049782"/>
                </a:lnTo>
                <a:lnTo>
                  <a:pt x="910717" y="947204"/>
                </a:lnTo>
                <a:lnTo>
                  <a:pt x="910717" y="933183"/>
                </a:lnTo>
                <a:lnTo>
                  <a:pt x="910717" y="860653"/>
                </a:lnTo>
                <a:close/>
              </a:path>
              <a:path w="2426335" h="1065529">
                <a:moveTo>
                  <a:pt x="949871" y="856424"/>
                </a:moveTo>
                <a:lnTo>
                  <a:pt x="934300" y="856424"/>
                </a:lnTo>
                <a:lnTo>
                  <a:pt x="934300" y="1059789"/>
                </a:lnTo>
                <a:lnTo>
                  <a:pt x="949871" y="1059789"/>
                </a:lnTo>
                <a:lnTo>
                  <a:pt x="949871" y="856424"/>
                </a:lnTo>
                <a:close/>
              </a:path>
              <a:path w="2426335" h="1065529">
                <a:moveTo>
                  <a:pt x="975906" y="2679"/>
                </a:moveTo>
                <a:lnTo>
                  <a:pt x="961669" y="2679"/>
                </a:lnTo>
                <a:lnTo>
                  <a:pt x="953858" y="12890"/>
                </a:lnTo>
                <a:lnTo>
                  <a:pt x="936967" y="47396"/>
                </a:lnTo>
                <a:lnTo>
                  <a:pt x="929462" y="87528"/>
                </a:lnTo>
                <a:lnTo>
                  <a:pt x="928992" y="101015"/>
                </a:lnTo>
                <a:lnTo>
                  <a:pt x="928992" y="112141"/>
                </a:lnTo>
                <a:lnTo>
                  <a:pt x="933462" y="153123"/>
                </a:lnTo>
                <a:lnTo>
                  <a:pt x="947140" y="189801"/>
                </a:lnTo>
                <a:lnTo>
                  <a:pt x="961669" y="210934"/>
                </a:lnTo>
                <a:lnTo>
                  <a:pt x="975906" y="210934"/>
                </a:lnTo>
                <a:lnTo>
                  <a:pt x="967994" y="199059"/>
                </a:lnTo>
                <a:lnTo>
                  <a:pt x="961390" y="187020"/>
                </a:lnTo>
                <a:lnTo>
                  <a:pt x="949172" y="149948"/>
                </a:lnTo>
                <a:lnTo>
                  <a:pt x="945426" y="112141"/>
                </a:lnTo>
                <a:lnTo>
                  <a:pt x="945426" y="101015"/>
                </a:lnTo>
                <a:lnTo>
                  <a:pt x="949363" y="61950"/>
                </a:lnTo>
                <a:lnTo>
                  <a:pt x="961809" y="25514"/>
                </a:lnTo>
                <a:lnTo>
                  <a:pt x="968260" y="13944"/>
                </a:lnTo>
                <a:lnTo>
                  <a:pt x="975906" y="2679"/>
                </a:lnTo>
                <a:close/>
              </a:path>
              <a:path w="2426335" h="1065529">
                <a:moveTo>
                  <a:pt x="1106957" y="998156"/>
                </a:moveTo>
                <a:lnTo>
                  <a:pt x="1105750" y="989698"/>
                </a:lnTo>
                <a:lnTo>
                  <a:pt x="1104963" y="984135"/>
                </a:lnTo>
                <a:lnTo>
                  <a:pt x="1095921" y="985583"/>
                </a:lnTo>
                <a:lnTo>
                  <a:pt x="1053312" y="989393"/>
                </a:lnTo>
                <a:lnTo>
                  <a:pt x="1037094" y="989698"/>
                </a:lnTo>
                <a:lnTo>
                  <a:pt x="1009281" y="989698"/>
                </a:lnTo>
                <a:lnTo>
                  <a:pt x="1009281" y="873112"/>
                </a:lnTo>
                <a:lnTo>
                  <a:pt x="993482" y="873112"/>
                </a:lnTo>
                <a:lnTo>
                  <a:pt x="993482" y="1003947"/>
                </a:lnTo>
                <a:lnTo>
                  <a:pt x="1035532" y="1003947"/>
                </a:lnTo>
                <a:lnTo>
                  <a:pt x="1079550" y="1001826"/>
                </a:lnTo>
                <a:lnTo>
                  <a:pt x="1097902" y="999604"/>
                </a:lnTo>
                <a:lnTo>
                  <a:pt x="1106957" y="998156"/>
                </a:lnTo>
                <a:close/>
              </a:path>
              <a:path w="2426335" h="1065529">
                <a:moveTo>
                  <a:pt x="1117422" y="178892"/>
                </a:moveTo>
                <a:lnTo>
                  <a:pt x="1055204" y="98348"/>
                </a:lnTo>
                <a:lnTo>
                  <a:pt x="1046441" y="87007"/>
                </a:lnTo>
                <a:lnTo>
                  <a:pt x="1113193" y="18478"/>
                </a:lnTo>
                <a:lnTo>
                  <a:pt x="1092276" y="18478"/>
                </a:lnTo>
                <a:lnTo>
                  <a:pt x="1014844" y="99466"/>
                </a:lnTo>
                <a:lnTo>
                  <a:pt x="1014844" y="18478"/>
                </a:lnTo>
                <a:lnTo>
                  <a:pt x="999274" y="18478"/>
                </a:lnTo>
                <a:lnTo>
                  <a:pt x="999274" y="178892"/>
                </a:lnTo>
                <a:lnTo>
                  <a:pt x="1014844" y="178892"/>
                </a:lnTo>
                <a:lnTo>
                  <a:pt x="1014844" y="119494"/>
                </a:lnTo>
                <a:lnTo>
                  <a:pt x="1034237" y="99466"/>
                </a:lnTo>
                <a:lnTo>
                  <a:pt x="1035316" y="98348"/>
                </a:lnTo>
                <a:lnTo>
                  <a:pt x="1097394" y="178892"/>
                </a:lnTo>
                <a:lnTo>
                  <a:pt x="1117422" y="178892"/>
                </a:lnTo>
                <a:close/>
              </a:path>
              <a:path w="2426335" h="1065529">
                <a:moveTo>
                  <a:pt x="1140777" y="615226"/>
                </a:moveTo>
                <a:lnTo>
                  <a:pt x="1020851" y="615226"/>
                </a:lnTo>
                <a:lnTo>
                  <a:pt x="1020851" y="569391"/>
                </a:lnTo>
                <a:lnTo>
                  <a:pt x="1005052" y="569391"/>
                </a:lnTo>
                <a:lnTo>
                  <a:pt x="1005052" y="629018"/>
                </a:lnTo>
                <a:lnTo>
                  <a:pt x="1140777" y="629018"/>
                </a:lnTo>
                <a:lnTo>
                  <a:pt x="1140777" y="615226"/>
                </a:lnTo>
                <a:close/>
              </a:path>
              <a:path w="2426335" h="1065529">
                <a:moveTo>
                  <a:pt x="1143901" y="856424"/>
                </a:moveTo>
                <a:lnTo>
                  <a:pt x="1128102" y="856424"/>
                </a:lnTo>
                <a:lnTo>
                  <a:pt x="1128102" y="918718"/>
                </a:lnTo>
                <a:lnTo>
                  <a:pt x="1068247" y="918718"/>
                </a:lnTo>
                <a:lnTo>
                  <a:pt x="1068247" y="932967"/>
                </a:lnTo>
                <a:lnTo>
                  <a:pt x="1128102" y="932967"/>
                </a:lnTo>
                <a:lnTo>
                  <a:pt x="1128102" y="1059789"/>
                </a:lnTo>
                <a:lnTo>
                  <a:pt x="1143901" y="1059789"/>
                </a:lnTo>
                <a:lnTo>
                  <a:pt x="1143901" y="856424"/>
                </a:lnTo>
                <a:close/>
              </a:path>
              <a:path w="2426335" h="1065529">
                <a:moveTo>
                  <a:pt x="1164361" y="538683"/>
                </a:moveTo>
                <a:lnTo>
                  <a:pt x="1078699" y="538683"/>
                </a:lnTo>
                <a:lnTo>
                  <a:pt x="1078699" y="515327"/>
                </a:lnTo>
                <a:lnTo>
                  <a:pt x="1086713" y="514883"/>
                </a:lnTo>
                <a:lnTo>
                  <a:pt x="1094168" y="513651"/>
                </a:lnTo>
                <a:lnTo>
                  <a:pt x="1107960" y="509651"/>
                </a:lnTo>
                <a:lnTo>
                  <a:pt x="1113891" y="507022"/>
                </a:lnTo>
                <a:lnTo>
                  <a:pt x="1121232" y="502196"/>
                </a:lnTo>
                <a:lnTo>
                  <a:pt x="1123835" y="500494"/>
                </a:lnTo>
                <a:lnTo>
                  <a:pt x="1127721" y="496747"/>
                </a:lnTo>
                <a:lnTo>
                  <a:pt x="1133360" y="488289"/>
                </a:lnTo>
                <a:lnTo>
                  <a:pt x="1134770" y="483577"/>
                </a:lnTo>
                <a:lnTo>
                  <a:pt x="1134694" y="464185"/>
                </a:lnTo>
                <a:lnTo>
                  <a:pt x="1119644" y="444868"/>
                </a:lnTo>
                <a:lnTo>
                  <a:pt x="1119644" y="467487"/>
                </a:lnTo>
                <a:lnTo>
                  <a:pt x="1119644" y="480834"/>
                </a:lnTo>
                <a:lnTo>
                  <a:pt x="1083640" y="501561"/>
                </a:lnTo>
                <a:lnTo>
                  <a:pt x="1077442" y="502196"/>
                </a:lnTo>
                <a:lnTo>
                  <a:pt x="1064387" y="502196"/>
                </a:lnTo>
                <a:lnTo>
                  <a:pt x="1023518" y="484136"/>
                </a:lnTo>
                <a:lnTo>
                  <a:pt x="1022184" y="480834"/>
                </a:lnTo>
                <a:lnTo>
                  <a:pt x="1022184" y="467487"/>
                </a:lnTo>
                <a:lnTo>
                  <a:pt x="1058189" y="446760"/>
                </a:lnTo>
                <a:lnTo>
                  <a:pt x="1064387" y="446125"/>
                </a:lnTo>
                <a:lnTo>
                  <a:pt x="1070914" y="446125"/>
                </a:lnTo>
                <a:lnTo>
                  <a:pt x="1077442" y="446125"/>
                </a:lnTo>
                <a:lnTo>
                  <a:pt x="1118311" y="464185"/>
                </a:lnTo>
                <a:lnTo>
                  <a:pt x="1119644" y="467487"/>
                </a:lnTo>
                <a:lnTo>
                  <a:pt x="1119644" y="444868"/>
                </a:lnTo>
                <a:lnTo>
                  <a:pt x="1110703" y="439750"/>
                </a:lnTo>
                <a:lnTo>
                  <a:pt x="1103960" y="437222"/>
                </a:lnTo>
                <a:lnTo>
                  <a:pt x="1088377" y="433666"/>
                </a:lnTo>
                <a:lnTo>
                  <a:pt x="1079957" y="432777"/>
                </a:lnTo>
                <a:lnTo>
                  <a:pt x="1061859" y="432777"/>
                </a:lnTo>
                <a:lnTo>
                  <a:pt x="1019695" y="446278"/>
                </a:lnTo>
                <a:lnTo>
                  <a:pt x="1007135" y="464185"/>
                </a:lnTo>
                <a:lnTo>
                  <a:pt x="1007224" y="484136"/>
                </a:lnTo>
                <a:lnTo>
                  <a:pt x="1047483" y="513651"/>
                </a:lnTo>
                <a:lnTo>
                  <a:pt x="1063129" y="515327"/>
                </a:lnTo>
                <a:lnTo>
                  <a:pt x="1063129" y="538683"/>
                </a:lnTo>
                <a:lnTo>
                  <a:pt x="977468" y="538683"/>
                </a:lnTo>
                <a:lnTo>
                  <a:pt x="977468" y="552043"/>
                </a:lnTo>
                <a:lnTo>
                  <a:pt x="1164361" y="552043"/>
                </a:lnTo>
                <a:lnTo>
                  <a:pt x="1164361" y="538683"/>
                </a:lnTo>
                <a:close/>
              </a:path>
              <a:path w="2426335" h="1065529">
                <a:moveTo>
                  <a:pt x="1242466" y="118148"/>
                </a:moveTo>
                <a:lnTo>
                  <a:pt x="1141895" y="118148"/>
                </a:lnTo>
                <a:lnTo>
                  <a:pt x="1141895" y="132613"/>
                </a:lnTo>
                <a:lnTo>
                  <a:pt x="1242466" y="132613"/>
                </a:lnTo>
                <a:lnTo>
                  <a:pt x="1242466" y="118148"/>
                </a:lnTo>
                <a:close/>
              </a:path>
              <a:path w="2426335" h="1065529">
                <a:moveTo>
                  <a:pt x="1242466" y="71208"/>
                </a:moveTo>
                <a:lnTo>
                  <a:pt x="1141895" y="71208"/>
                </a:lnTo>
                <a:lnTo>
                  <a:pt x="1141895" y="85674"/>
                </a:lnTo>
                <a:lnTo>
                  <a:pt x="1242466" y="85674"/>
                </a:lnTo>
                <a:lnTo>
                  <a:pt x="1242466" y="71208"/>
                </a:lnTo>
                <a:close/>
              </a:path>
              <a:path w="2426335" h="1065529">
                <a:moveTo>
                  <a:pt x="1306766" y="996823"/>
                </a:moveTo>
                <a:lnTo>
                  <a:pt x="1278178" y="969746"/>
                </a:lnTo>
                <a:lnTo>
                  <a:pt x="1268501" y="959002"/>
                </a:lnTo>
                <a:lnTo>
                  <a:pt x="1265783" y="955878"/>
                </a:lnTo>
                <a:lnTo>
                  <a:pt x="1255369" y="888911"/>
                </a:lnTo>
                <a:lnTo>
                  <a:pt x="1301432" y="888911"/>
                </a:lnTo>
                <a:lnTo>
                  <a:pt x="1301432" y="875118"/>
                </a:lnTo>
                <a:lnTo>
                  <a:pt x="1192847" y="875118"/>
                </a:lnTo>
                <a:lnTo>
                  <a:pt x="1192847" y="888911"/>
                </a:lnTo>
                <a:lnTo>
                  <a:pt x="1239570" y="888911"/>
                </a:lnTo>
                <a:lnTo>
                  <a:pt x="1239570" y="926807"/>
                </a:lnTo>
                <a:lnTo>
                  <a:pt x="1223556" y="963676"/>
                </a:lnTo>
                <a:lnTo>
                  <a:pt x="1191869" y="995273"/>
                </a:lnTo>
                <a:lnTo>
                  <a:pt x="1186611" y="999934"/>
                </a:lnTo>
                <a:lnTo>
                  <a:pt x="1197076" y="1010399"/>
                </a:lnTo>
                <a:lnTo>
                  <a:pt x="1227848" y="980541"/>
                </a:lnTo>
                <a:lnTo>
                  <a:pt x="1247584" y="955878"/>
                </a:lnTo>
                <a:lnTo>
                  <a:pt x="1247800" y="955878"/>
                </a:lnTo>
                <a:lnTo>
                  <a:pt x="1261605" y="972566"/>
                </a:lnTo>
                <a:lnTo>
                  <a:pt x="1266050" y="977315"/>
                </a:lnTo>
                <a:lnTo>
                  <a:pt x="1296530" y="1007275"/>
                </a:lnTo>
                <a:lnTo>
                  <a:pt x="1306766" y="996823"/>
                </a:lnTo>
                <a:close/>
              </a:path>
              <a:path w="2426335" h="1065529">
                <a:moveTo>
                  <a:pt x="1350162" y="856424"/>
                </a:moveTo>
                <a:lnTo>
                  <a:pt x="1334363" y="856424"/>
                </a:lnTo>
                <a:lnTo>
                  <a:pt x="1334363" y="1059789"/>
                </a:lnTo>
                <a:lnTo>
                  <a:pt x="1350162" y="1059789"/>
                </a:lnTo>
                <a:lnTo>
                  <a:pt x="1350162" y="856424"/>
                </a:lnTo>
                <a:close/>
              </a:path>
              <a:path w="2426335" h="1065529">
                <a:moveTo>
                  <a:pt x="1366850" y="589191"/>
                </a:moveTo>
                <a:lnTo>
                  <a:pt x="1281176" y="589191"/>
                </a:lnTo>
                <a:lnTo>
                  <a:pt x="1281176" y="537578"/>
                </a:lnTo>
                <a:lnTo>
                  <a:pt x="1342148" y="537578"/>
                </a:lnTo>
                <a:lnTo>
                  <a:pt x="1342148" y="524002"/>
                </a:lnTo>
                <a:lnTo>
                  <a:pt x="1222667" y="524002"/>
                </a:lnTo>
                <a:lnTo>
                  <a:pt x="1222667" y="459473"/>
                </a:lnTo>
                <a:lnTo>
                  <a:pt x="1339926" y="459473"/>
                </a:lnTo>
                <a:lnTo>
                  <a:pt x="1339926" y="445897"/>
                </a:lnTo>
                <a:lnTo>
                  <a:pt x="1206868" y="445897"/>
                </a:lnTo>
                <a:lnTo>
                  <a:pt x="1206868" y="537578"/>
                </a:lnTo>
                <a:lnTo>
                  <a:pt x="1265605" y="537578"/>
                </a:lnTo>
                <a:lnTo>
                  <a:pt x="1265605" y="589191"/>
                </a:lnTo>
                <a:lnTo>
                  <a:pt x="1179944" y="589191"/>
                </a:lnTo>
                <a:lnTo>
                  <a:pt x="1179944" y="602767"/>
                </a:lnTo>
                <a:lnTo>
                  <a:pt x="1366850" y="602767"/>
                </a:lnTo>
                <a:lnTo>
                  <a:pt x="1366850" y="589191"/>
                </a:lnTo>
                <a:close/>
              </a:path>
              <a:path w="2426335" h="1065529">
                <a:moveTo>
                  <a:pt x="1438719" y="430771"/>
                </a:moveTo>
                <a:lnTo>
                  <a:pt x="1424470" y="430771"/>
                </a:lnTo>
                <a:lnTo>
                  <a:pt x="1416672" y="440994"/>
                </a:lnTo>
                <a:lnTo>
                  <a:pt x="1399781" y="475500"/>
                </a:lnTo>
                <a:lnTo>
                  <a:pt x="1392262" y="515632"/>
                </a:lnTo>
                <a:lnTo>
                  <a:pt x="1391805" y="529120"/>
                </a:lnTo>
                <a:lnTo>
                  <a:pt x="1391805" y="540245"/>
                </a:lnTo>
                <a:lnTo>
                  <a:pt x="1396276" y="581228"/>
                </a:lnTo>
                <a:lnTo>
                  <a:pt x="1409954" y="617893"/>
                </a:lnTo>
                <a:lnTo>
                  <a:pt x="1424470" y="639038"/>
                </a:lnTo>
                <a:lnTo>
                  <a:pt x="1438719" y="639038"/>
                </a:lnTo>
                <a:lnTo>
                  <a:pt x="1430794" y="627164"/>
                </a:lnTo>
                <a:lnTo>
                  <a:pt x="1424190" y="615111"/>
                </a:lnTo>
                <a:lnTo>
                  <a:pt x="1411986" y="578040"/>
                </a:lnTo>
                <a:lnTo>
                  <a:pt x="1408226" y="540245"/>
                </a:lnTo>
                <a:lnTo>
                  <a:pt x="1408226" y="529120"/>
                </a:lnTo>
                <a:lnTo>
                  <a:pt x="1412176" y="490054"/>
                </a:lnTo>
                <a:lnTo>
                  <a:pt x="1424609" y="453605"/>
                </a:lnTo>
                <a:lnTo>
                  <a:pt x="1431074" y="442048"/>
                </a:lnTo>
                <a:lnTo>
                  <a:pt x="1438719" y="430771"/>
                </a:lnTo>
                <a:close/>
              </a:path>
              <a:path w="2426335" h="1065529">
                <a:moveTo>
                  <a:pt x="1582445" y="606996"/>
                </a:moveTo>
                <a:lnTo>
                  <a:pt x="1520240" y="526453"/>
                </a:lnTo>
                <a:lnTo>
                  <a:pt x="1511477" y="515099"/>
                </a:lnTo>
                <a:lnTo>
                  <a:pt x="1578229" y="446570"/>
                </a:lnTo>
                <a:lnTo>
                  <a:pt x="1557312" y="446570"/>
                </a:lnTo>
                <a:lnTo>
                  <a:pt x="1479880" y="527558"/>
                </a:lnTo>
                <a:lnTo>
                  <a:pt x="1479880" y="446570"/>
                </a:lnTo>
                <a:lnTo>
                  <a:pt x="1464297" y="446570"/>
                </a:lnTo>
                <a:lnTo>
                  <a:pt x="1464297" y="606996"/>
                </a:lnTo>
                <a:lnTo>
                  <a:pt x="1479880" y="606996"/>
                </a:lnTo>
                <a:lnTo>
                  <a:pt x="1479880" y="547585"/>
                </a:lnTo>
                <a:lnTo>
                  <a:pt x="1499273" y="527558"/>
                </a:lnTo>
                <a:lnTo>
                  <a:pt x="1500352" y="526453"/>
                </a:lnTo>
                <a:lnTo>
                  <a:pt x="1562430" y="606996"/>
                </a:lnTo>
                <a:lnTo>
                  <a:pt x="1582445" y="606996"/>
                </a:lnTo>
                <a:close/>
              </a:path>
              <a:path w="2426335" h="1065529">
                <a:moveTo>
                  <a:pt x="1640713" y="529120"/>
                </a:moveTo>
                <a:lnTo>
                  <a:pt x="1636242" y="488264"/>
                </a:lnTo>
                <a:lnTo>
                  <a:pt x="1622552" y="451853"/>
                </a:lnTo>
                <a:lnTo>
                  <a:pt x="1608035" y="430771"/>
                </a:lnTo>
                <a:lnTo>
                  <a:pt x="1593799" y="430771"/>
                </a:lnTo>
                <a:lnTo>
                  <a:pt x="1601444" y="442048"/>
                </a:lnTo>
                <a:lnTo>
                  <a:pt x="1607896" y="453605"/>
                </a:lnTo>
                <a:lnTo>
                  <a:pt x="1620342" y="490054"/>
                </a:lnTo>
                <a:lnTo>
                  <a:pt x="1624279" y="529120"/>
                </a:lnTo>
                <a:lnTo>
                  <a:pt x="1624279" y="540245"/>
                </a:lnTo>
                <a:lnTo>
                  <a:pt x="1617611" y="590524"/>
                </a:lnTo>
                <a:lnTo>
                  <a:pt x="1601711" y="627164"/>
                </a:lnTo>
                <a:lnTo>
                  <a:pt x="1593799" y="639038"/>
                </a:lnTo>
                <a:lnTo>
                  <a:pt x="1608035" y="639038"/>
                </a:lnTo>
                <a:lnTo>
                  <a:pt x="1628190" y="606323"/>
                </a:lnTo>
                <a:lnTo>
                  <a:pt x="1638744" y="567778"/>
                </a:lnTo>
                <a:lnTo>
                  <a:pt x="1640713" y="540245"/>
                </a:lnTo>
                <a:lnTo>
                  <a:pt x="1640713" y="529120"/>
                </a:lnTo>
                <a:close/>
              </a:path>
              <a:path w="2426335" h="1065529">
                <a:moveTo>
                  <a:pt x="2426144" y="101015"/>
                </a:moveTo>
                <a:lnTo>
                  <a:pt x="2421674" y="60159"/>
                </a:lnTo>
                <a:lnTo>
                  <a:pt x="2407996" y="23761"/>
                </a:lnTo>
                <a:lnTo>
                  <a:pt x="2393480" y="2679"/>
                </a:lnTo>
                <a:lnTo>
                  <a:pt x="2379243" y="2679"/>
                </a:lnTo>
                <a:lnTo>
                  <a:pt x="2386876" y="13944"/>
                </a:lnTo>
                <a:lnTo>
                  <a:pt x="2393340" y="25514"/>
                </a:lnTo>
                <a:lnTo>
                  <a:pt x="2405773" y="61950"/>
                </a:lnTo>
                <a:lnTo>
                  <a:pt x="2409723" y="101015"/>
                </a:lnTo>
                <a:lnTo>
                  <a:pt x="2409723" y="112141"/>
                </a:lnTo>
                <a:lnTo>
                  <a:pt x="2403043" y="162433"/>
                </a:lnTo>
                <a:lnTo>
                  <a:pt x="2387155" y="199059"/>
                </a:lnTo>
                <a:lnTo>
                  <a:pt x="2379243" y="210934"/>
                </a:lnTo>
                <a:lnTo>
                  <a:pt x="2393480" y="210934"/>
                </a:lnTo>
                <a:lnTo>
                  <a:pt x="2413622" y="178231"/>
                </a:lnTo>
                <a:lnTo>
                  <a:pt x="2424188" y="139687"/>
                </a:lnTo>
                <a:lnTo>
                  <a:pt x="2426144" y="112141"/>
                </a:lnTo>
                <a:lnTo>
                  <a:pt x="2426144" y="101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369567" y="3367665"/>
            <a:ext cx="1360805" cy="24606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758825" algn="l"/>
                <a:tab pos="1139825" algn="l"/>
              </a:tabLst>
            </a:pPr>
            <a:r>
              <a:rPr sz="3400" i="1" spc="-715" dirty="0">
                <a:latin typeface="Symbol" pitchFamily="2" charset="2"/>
                <a:cs typeface="Cambria"/>
              </a:rPr>
              <a:t></a:t>
            </a:r>
            <a:r>
              <a:rPr sz="3400" i="1" spc="215" dirty="0">
                <a:latin typeface="Symbol" pitchFamily="2" charset="2"/>
                <a:cs typeface="Cambria"/>
              </a:rPr>
              <a:t> </a:t>
            </a:r>
            <a:r>
              <a:rPr sz="2775" i="1" spc="-75" baseline="-25525" dirty="0">
                <a:latin typeface="Times New Roman"/>
                <a:cs typeface="Times New Roman"/>
              </a:rPr>
              <a:t>T</a:t>
            </a:r>
            <a:r>
              <a:rPr sz="2775" i="1" baseline="-25525" dirty="0">
                <a:latin typeface="Times New Roman"/>
                <a:cs typeface="Times New Roman"/>
              </a:rPr>
              <a:t>	</a:t>
            </a:r>
            <a:r>
              <a:rPr sz="3200" spc="-50" dirty="0">
                <a:latin typeface="Symbol"/>
                <a:cs typeface="Symbol"/>
              </a:rPr>
              <a:t>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i="1" spc="-50" dirty="0">
                <a:latin typeface="Times New Roman"/>
                <a:cs typeface="Times New Roman"/>
              </a:rPr>
              <a:t>e</a:t>
            </a:r>
            <a:endParaRPr sz="3200" dirty="0">
              <a:latin typeface="Times New Roman"/>
              <a:cs typeface="Times New Roman"/>
            </a:endParaRPr>
          </a:p>
          <a:p>
            <a:pPr marL="219710" marR="932180" indent="1270" algn="just">
              <a:lnSpc>
                <a:spcPct val="147200"/>
              </a:lnSpc>
              <a:spcBef>
                <a:spcPts val="1305"/>
              </a:spcBef>
            </a:pPr>
            <a:r>
              <a:rPr sz="1750" i="1" spc="-25" dirty="0">
                <a:latin typeface="Times New Roman"/>
                <a:cs typeface="Times New Roman"/>
              </a:rPr>
              <a:t>T</a:t>
            </a:r>
            <a:r>
              <a:rPr sz="1500" spc="-37" baseline="-25000" dirty="0">
                <a:latin typeface="Times New Roman"/>
                <a:cs typeface="Times New Roman"/>
              </a:rPr>
              <a:t>0 </a:t>
            </a:r>
            <a:r>
              <a:rPr sz="1900" i="1" spc="-40" dirty="0">
                <a:latin typeface="Times New Roman"/>
                <a:cs typeface="Times New Roman"/>
              </a:rPr>
              <a:t>T</a:t>
            </a:r>
            <a:r>
              <a:rPr sz="1650" spc="-60" baseline="-25252" dirty="0">
                <a:latin typeface="Times New Roman"/>
                <a:cs typeface="Times New Roman"/>
              </a:rPr>
              <a:t>1 </a:t>
            </a:r>
            <a:r>
              <a:rPr sz="2100" i="1" spc="-50" dirty="0">
                <a:latin typeface="Times New Roman"/>
                <a:cs typeface="Times New Roman"/>
              </a:rPr>
              <a:t>E</a:t>
            </a:r>
            <a:endParaRPr sz="2100" dirty="0">
              <a:latin typeface="Times New Roman"/>
              <a:cs typeface="Times New Roman"/>
            </a:endParaRPr>
          </a:p>
          <a:p>
            <a:pPr marL="248920">
              <a:lnSpc>
                <a:spcPct val="100000"/>
              </a:lnSpc>
              <a:spcBef>
                <a:spcPts val="835"/>
              </a:spcBef>
            </a:pPr>
            <a:r>
              <a:rPr sz="2300" i="1" spc="10" dirty="0">
                <a:latin typeface="Times New Roman"/>
                <a:cs typeface="Times New Roman"/>
              </a:rPr>
              <a:t>k</a:t>
            </a:r>
            <a:endParaRPr sz="2300" dirty="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915536" y="5543465"/>
            <a:ext cx="3654425" cy="211454"/>
          </a:xfrm>
          <a:custGeom>
            <a:avLst/>
            <a:gdLst/>
            <a:ahLst/>
            <a:cxnLst/>
            <a:rect l="l" t="t" r="r" b="b"/>
            <a:pathLst>
              <a:path w="3654425" h="211454">
                <a:moveTo>
                  <a:pt x="22472" y="167545"/>
                </a:moveTo>
                <a:lnTo>
                  <a:pt x="0" y="167545"/>
                </a:lnTo>
                <a:lnTo>
                  <a:pt x="0" y="145295"/>
                </a:lnTo>
                <a:lnTo>
                  <a:pt x="22472" y="145295"/>
                </a:lnTo>
                <a:lnTo>
                  <a:pt x="22472" y="167545"/>
                </a:lnTo>
                <a:close/>
              </a:path>
              <a:path w="3654425" h="211454">
                <a:moveTo>
                  <a:pt x="22472" y="69198"/>
                </a:moveTo>
                <a:lnTo>
                  <a:pt x="0" y="69198"/>
                </a:lnTo>
                <a:lnTo>
                  <a:pt x="0" y="46948"/>
                </a:lnTo>
                <a:lnTo>
                  <a:pt x="22472" y="46948"/>
                </a:lnTo>
                <a:lnTo>
                  <a:pt x="22472" y="69198"/>
                </a:lnTo>
                <a:close/>
              </a:path>
              <a:path w="3654425" h="211454">
                <a:moveTo>
                  <a:pt x="268784" y="74316"/>
                </a:moveTo>
                <a:lnTo>
                  <a:pt x="137507" y="74316"/>
                </a:lnTo>
                <a:lnTo>
                  <a:pt x="137507" y="2225"/>
                </a:lnTo>
                <a:lnTo>
                  <a:pt x="152860" y="2225"/>
                </a:lnTo>
                <a:lnTo>
                  <a:pt x="152860" y="26700"/>
                </a:lnTo>
                <a:lnTo>
                  <a:pt x="268784" y="26700"/>
                </a:lnTo>
                <a:lnTo>
                  <a:pt x="268784" y="39605"/>
                </a:lnTo>
                <a:lnTo>
                  <a:pt x="152860" y="39605"/>
                </a:lnTo>
                <a:lnTo>
                  <a:pt x="152860" y="60966"/>
                </a:lnTo>
                <a:lnTo>
                  <a:pt x="268784" y="60966"/>
                </a:lnTo>
                <a:lnTo>
                  <a:pt x="268784" y="74316"/>
                </a:lnTo>
                <a:close/>
              </a:path>
              <a:path w="3654425" h="211454">
                <a:moveTo>
                  <a:pt x="268784" y="26700"/>
                </a:moveTo>
                <a:lnTo>
                  <a:pt x="253432" y="26700"/>
                </a:lnTo>
                <a:lnTo>
                  <a:pt x="253432" y="2225"/>
                </a:lnTo>
                <a:lnTo>
                  <a:pt x="268784" y="2225"/>
                </a:lnTo>
                <a:lnTo>
                  <a:pt x="268784" y="26700"/>
                </a:lnTo>
                <a:close/>
              </a:path>
              <a:path w="3654425" h="211454">
                <a:moveTo>
                  <a:pt x="268784" y="60966"/>
                </a:moveTo>
                <a:lnTo>
                  <a:pt x="253432" y="60966"/>
                </a:lnTo>
                <a:lnTo>
                  <a:pt x="253432" y="39605"/>
                </a:lnTo>
                <a:lnTo>
                  <a:pt x="268784" y="39605"/>
                </a:lnTo>
                <a:lnTo>
                  <a:pt x="268784" y="60966"/>
                </a:lnTo>
                <a:close/>
              </a:path>
              <a:path w="3654425" h="211454">
                <a:moveTo>
                  <a:pt x="210933" y="94119"/>
                </a:moveTo>
                <a:lnTo>
                  <a:pt x="195358" y="94119"/>
                </a:lnTo>
                <a:lnTo>
                  <a:pt x="195358" y="74316"/>
                </a:lnTo>
                <a:lnTo>
                  <a:pt x="210933" y="74316"/>
                </a:lnTo>
                <a:lnTo>
                  <a:pt x="210933" y="94119"/>
                </a:lnTo>
                <a:close/>
              </a:path>
              <a:path w="3654425" h="211454">
                <a:moveTo>
                  <a:pt x="296597" y="107469"/>
                </a:moveTo>
                <a:lnTo>
                  <a:pt x="109694" y="107469"/>
                </a:lnTo>
                <a:lnTo>
                  <a:pt x="109694" y="94119"/>
                </a:lnTo>
                <a:lnTo>
                  <a:pt x="296597" y="94119"/>
                </a:lnTo>
                <a:lnTo>
                  <a:pt x="296597" y="107469"/>
                </a:lnTo>
                <a:close/>
              </a:path>
              <a:path w="3654425" h="211454">
                <a:moveTo>
                  <a:pt x="274792" y="204258"/>
                </a:moveTo>
                <a:lnTo>
                  <a:pt x="137507" y="204258"/>
                </a:lnTo>
                <a:lnTo>
                  <a:pt x="137507" y="158200"/>
                </a:lnTo>
                <a:lnTo>
                  <a:pt x="253432" y="158200"/>
                </a:lnTo>
                <a:lnTo>
                  <a:pt x="253432" y="138174"/>
                </a:lnTo>
                <a:lnTo>
                  <a:pt x="136394" y="138174"/>
                </a:lnTo>
                <a:lnTo>
                  <a:pt x="136394" y="125047"/>
                </a:lnTo>
                <a:lnTo>
                  <a:pt x="268784" y="125047"/>
                </a:lnTo>
                <a:lnTo>
                  <a:pt x="268784" y="171105"/>
                </a:lnTo>
                <a:lnTo>
                  <a:pt x="152860" y="171105"/>
                </a:lnTo>
                <a:lnTo>
                  <a:pt x="152860" y="191130"/>
                </a:lnTo>
                <a:lnTo>
                  <a:pt x="274792" y="191130"/>
                </a:lnTo>
                <a:lnTo>
                  <a:pt x="274792" y="204258"/>
                </a:lnTo>
                <a:close/>
              </a:path>
              <a:path w="3654425" h="211454">
                <a:moveTo>
                  <a:pt x="480608" y="32485"/>
                </a:moveTo>
                <a:lnTo>
                  <a:pt x="330640" y="32485"/>
                </a:lnTo>
                <a:lnTo>
                  <a:pt x="330640" y="19135"/>
                </a:lnTo>
                <a:lnTo>
                  <a:pt x="480608" y="19135"/>
                </a:lnTo>
                <a:lnTo>
                  <a:pt x="480608" y="32485"/>
                </a:lnTo>
                <a:close/>
              </a:path>
              <a:path w="3654425" h="211454">
                <a:moveTo>
                  <a:pt x="331085" y="121264"/>
                </a:moveTo>
                <a:lnTo>
                  <a:pt x="321963" y="111029"/>
                </a:lnTo>
                <a:lnTo>
                  <a:pt x="327600" y="106727"/>
                </a:lnTo>
                <a:lnTo>
                  <a:pt x="332754" y="102388"/>
                </a:lnTo>
                <a:lnTo>
                  <a:pt x="358713" y="73648"/>
                </a:lnTo>
                <a:lnTo>
                  <a:pt x="362236" y="56293"/>
                </a:lnTo>
                <a:lnTo>
                  <a:pt x="362236" y="32485"/>
                </a:lnTo>
                <a:lnTo>
                  <a:pt x="377366" y="32485"/>
                </a:lnTo>
                <a:lnTo>
                  <a:pt x="380259" y="74130"/>
                </a:lnTo>
                <a:lnTo>
                  <a:pt x="386449" y="83216"/>
                </a:lnTo>
                <a:lnTo>
                  <a:pt x="369579" y="83216"/>
                </a:lnTo>
                <a:lnTo>
                  <a:pt x="339318" y="114367"/>
                </a:lnTo>
                <a:lnTo>
                  <a:pt x="335239" y="117852"/>
                </a:lnTo>
                <a:lnTo>
                  <a:pt x="331085" y="121264"/>
                </a:lnTo>
                <a:close/>
              </a:path>
              <a:path w="3654425" h="211454">
                <a:moveTo>
                  <a:pt x="424959" y="101461"/>
                </a:moveTo>
                <a:lnTo>
                  <a:pt x="405624" y="101461"/>
                </a:lnTo>
                <a:lnTo>
                  <a:pt x="408591" y="98940"/>
                </a:lnTo>
                <a:lnTo>
                  <a:pt x="411335" y="96455"/>
                </a:lnTo>
                <a:lnTo>
                  <a:pt x="433738" y="59556"/>
                </a:lnTo>
                <a:lnTo>
                  <a:pt x="433882" y="32485"/>
                </a:lnTo>
                <a:lnTo>
                  <a:pt x="449013" y="32485"/>
                </a:lnTo>
                <a:lnTo>
                  <a:pt x="449013" y="56293"/>
                </a:lnTo>
                <a:lnTo>
                  <a:pt x="449212" y="59668"/>
                </a:lnTo>
                <a:lnTo>
                  <a:pt x="459075" y="83216"/>
                </a:lnTo>
                <a:lnTo>
                  <a:pt x="441447" y="83216"/>
                </a:lnTo>
                <a:lnTo>
                  <a:pt x="430100" y="96566"/>
                </a:lnTo>
                <a:lnTo>
                  <a:pt x="426540" y="99978"/>
                </a:lnTo>
                <a:lnTo>
                  <a:pt x="424959" y="101461"/>
                </a:lnTo>
                <a:close/>
              </a:path>
              <a:path w="3654425" h="211454">
                <a:moveTo>
                  <a:pt x="405847" y="118372"/>
                </a:moveTo>
                <a:lnTo>
                  <a:pt x="405402" y="118372"/>
                </a:lnTo>
                <a:lnTo>
                  <a:pt x="400062" y="113922"/>
                </a:lnTo>
                <a:lnTo>
                  <a:pt x="395575" y="110028"/>
                </a:lnTo>
                <a:lnTo>
                  <a:pt x="388306" y="103353"/>
                </a:lnTo>
                <a:lnTo>
                  <a:pt x="384709" y="99978"/>
                </a:lnTo>
                <a:lnTo>
                  <a:pt x="381031" y="96455"/>
                </a:lnTo>
                <a:lnTo>
                  <a:pt x="378479" y="94045"/>
                </a:lnTo>
                <a:lnTo>
                  <a:pt x="376031" y="91486"/>
                </a:lnTo>
                <a:lnTo>
                  <a:pt x="371581" y="86294"/>
                </a:lnTo>
                <a:lnTo>
                  <a:pt x="370246" y="84403"/>
                </a:lnTo>
                <a:lnTo>
                  <a:pt x="369801" y="83216"/>
                </a:lnTo>
                <a:lnTo>
                  <a:pt x="386449" y="83216"/>
                </a:lnTo>
                <a:lnTo>
                  <a:pt x="387305" y="84180"/>
                </a:lnTo>
                <a:lnTo>
                  <a:pt x="390272" y="86999"/>
                </a:lnTo>
                <a:lnTo>
                  <a:pt x="392497" y="89224"/>
                </a:lnTo>
                <a:lnTo>
                  <a:pt x="400036" y="96566"/>
                </a:lnTo>
                <a:lnTo>
                  <a:pt x="402658" y="98940"/>
                </a:lnTo>
                <a:lnTo>
                  <a:pt x="405624" y="101461"/>
                </a:lnTo>
                <a:lnTo>
                  <a:pt x="424959" y="101461"/>
                </a:lnTo>
                <a:lnTo>
                  <a:pt x="422943" y="103353"/>
                </a:lnTo>
                <a:lnTo>
                  <a:pt x="415674" y="110028"/>
                </a:lnTo>
                <a:lnTo>
                  <a:pt x="411187" y="113922"/>
                </a:lnTo>
                <a:lnTo>
                  <a:pt x="405847" y="118372"/>
                </a:lnTo>
                <a:close/>
              </a:path>
              <a:path w="3654425" h="211454">
                <a:moveTo>
                  <a:pt x="478606" y="119929"/>
                </a:moveTo>
                <a:lnTo>
                  <a:pt x="449458" y="93525"/>
                </a:lnTo>
                <a:lnTo>
                  <a:pt x="441670" y="83216"/>
                </a:lnTo>
                <a:lnTo>
                  <a:pt x="459075" y="83216"/>
                </a:lnTo>
                <a:lnTo>
                  <a:pt x="459693" y="83958"/>
                </a:lnTo>
                <a:lnTo>
                  <a:pt x="465330" y="89891"/>
                </a:lnTo>
                <a:lnTo>
                  <a:pt x="469235" y="93637"/>
                </a:lnTo>
                <a:lnTo>
                  <a:pt x="478309" y="101832"/>
                </a:lnTo>
                <a:lnTo>
                  <a:pt x="482982" y="105837"/>
                </a:lnTo>
                <a:lnTo>
                  <a:pt x="487728" y="109694"/>
                </a:lnTo>
                <a:lnTo>
                  <a:pt x="478606" y="119929"/>
                </a:lnTo>
                <a:close/>
              </a:path>
              <a:path w="3654425" h="211454">
                <a:moveTo>
                  <a:pt x="499076" y="174665"/>
                </a:moveTo>
                <a:lnTo>
                  <a:pt x="312173" y="174665"/>
                </a:lnTo>
                <a:lnTo>
                  <a:pt x="312173" y="161092"/>
                </a:lnTo>
                <a:lnTo>
                  <a:pt x="499076" y="161092"/>
                </a:lnTo>
                <a:lnTo>
                  <a:pt x="499076" y="174665"/>
                </a:lnTo>
                <a:close/>
              </a:path>
              <a:path w="3654425" h="211454">
                <a:moveTo>
                  <a:pt x="615446" y="108581"/>
                </a:moveTo>
                <a:lnTo>
                  <a:pt x="524664" y="108581"/>
                </a:lnTo>
                <a:lnTo>
                  <a:pt x="524664" y="12682"/>
                </a:lnTo>
                <a:lnTo>
                  <a:pt x="615446" y="12682"/>
                </a:lnTo>
                <a:lnTo>
                  <a:pt x="615446" y="26477"/>
                </a:lnTo>
                <a:lnTo>
                  <a:pt x="539794" y="26477"/>
                </a:lnTo>
                <a:lnTo>
                  <a:pt x="539794" y="94786"/>
                </a:lnTo>
                <a:lnTo>
                  <a:pt x="615446" y="94786"/>
                </a:lnTo>
                <a:lnTo>
                  <a:pt x="615446" y="108581"/>
                </a:lnTo>
                <a:close/>
              </a:path>
              <a:path w="3654425" h="211454">
                <a:moveTo>
                  <a:pt x="615446" y="94786"/>
                </a:moveTo>
                <a:lnTo>
                  <a:pt x="600315" y="94786"/>
                </a:lnTo>
                <a:lnTo>
                  <a:pt x="600315" y="26477"/>
                </a:lnTo>
                <a:lnTo>
                  <a:pt x="615446" y="26477"/>
                </a:lnTo>
                <a:lnTo>
                  <a:pt x="615446" y="94786"/>
                </a:lnTo>
                <a:close/>
              </a:path>
              <a:path w="3654425" h="211454">
                <a:moveTo>
                  <a:pt x="674409" y="145517"/>
                </a:moveTo>
                <a:lnTo>
                  <a:pt x="658834" y="145517"/>
                </a:lnTo>
                <a:lnTo>
                  <a:pt x="658834" y="0"/>
                </a:lnTo>
                <a:lnTo>
                  <a:pt x="674409" y="0"/>
                </a:lnTo>
                <a:lnTo>
                  <a:pt x="674409" y="59408"/>
                </a:lnTo>
                <a:lnTo>
                  <a:pt x="705560" y="59408"/>
                </a:lnTo>
                <a:lnTo>
                  <a:pt x="705560" y="73203"/>
                </a:lnTo>
                <a:lnTo>
                  <a:pt x="674409" y="73203"/>
                </a:lnTo>
                <a:lnTo>
                  <a:pt x="674409" y="145517"/>
                </a:lnTo>
                <a:close/>
              </a:path>
              <a:path w="3654425" h="211454">
                <a:moveTo>
                  <a:pt x="680639" y="200921"/>
                </a:moveTo>
                <a:lnTo>
                  <a:pt x="552699" y="200921"/>
                </a:lnTo>
                <a:lnTo>
                  <a:pt x="552699" y="133947"/>
                </a:lnTo>
                <a:lnTo>
                  <a:pt x="568497" y="133947"/>
                </a:lnTo>
                <a:lnTo>
                  <a:pt x="568497" y="187125"/>
                </a:lnTo>
                <a:lnTo>
                  <a:pt x="680639" y="187125"/>
                </a:lnTo>
                <a:lnTo>
                  <a:pt x="680639" y="200921"/>
                </a:lnTo>
                <a:close/>
              </a:path>
              <a:path w="3654425" h="211454">
                <a:moveTo>
                  <a:pt x="882747" y="208708"/>
                </a:moveTo>
                <a:lnTo>
                  <a:pt x="866133" y="208708"/>
                </a:lnTo>
                <a:lnTo>
                  <a:pt x="858309" y="207818"/>
                </a:lnTo>
                <a:lnTo>
                  <a:pt x="821892" y="191205"/>
                </a:lnTo>
                <a:lnTo>
                  <a:pt x="813919" y="176445"/>
                </a:lnTo>
                <a:lnTo>
                  <a:pt x="813919" y="156271"/>
                </a:lnTo>
                <a:lnTo>
                  <a:pt x="843623" y="128421"/>
                </a:lnTo>
                <a:lnTo>
                  <a:pt x="866133" y="124157"/>
                </a:lnTo>
                <a:lnTo>
                  <a:pt x="882747" y="124157"/>
                </a:lnTo>
                <a:lnTo>
                  <a:pt x="890572" y="125047"/>
                </a:lnTo>
                <a:lnTo>
                  <a:pt x="905257" y="128607"/>
                </a:lnTo>
                <a:lnTo>
                  <a:pt x="911673" y="131129"/>
                </a:lnTo>
                <a:lnTo>
                  <a:pt x="922400" y="137507"/>
                </a:lnTo>
                <a:lnTo>
                  <a:pt x="868507" y="137507"/>
                </a:lnTo>
                <a:lnTo>
                  <a:pt x="862796" y="138100"/>
                </a:lnTo>
                <a:lnTo>
                  <a:pt x="829049" y="158867"/>
                </a:lnTo>
                <a:lnTo>
                  <a:pt x="829049" y="173998"/>
                </a:lnTo>
                <a:lnTo>
                  <a:pt x="862796" y="194765"/>
                </a:lnTo>
                <a:lnTo>
                  <a:pt x="868507" y="195358"/>
                </a:lnTo>
                <a:lnTo>
                  <a:pt x="922400" y="195358"/>
                </a:lnTo>
                <a:lnTo>
                  <a:pt x="911673" y="201736"/>
                </a:lnTo>
                <a:lnTo>
                  <a:pt x="905257" y="204258"/>
                </a:lnTo>
                <a:lnTo>
                  <a:pt x="890572" y="207818"/>
                </a:lnTo>
                <a:lnTo>
                  <a:pt x="882747" y="208708"/>
                </a:lnTo>
                <a:close/>
              </a:path>
              <a:path w="3654425" h="211454">
                <a:moveTo>
                  <a:pt x="922400" y="195358"/>
                </a:moveTo>
                <a:lnTo>
                  <a:pt x="880374" y="195358"/>
                </a:lnTo>
                <a:lnTo>
                  <a:pt x="886085" y="194765"/>
                </a:lnTo>
                <a:lnTo>
                  <a:pt x="897061" y="192391"/>
                </a:lnTo>
                <a:lnTo>
                  <a:pt x="919831" y="173998"/>
                </a:lnTo>
                <a:lnTo>
                  <a:pt x="919831" y="158867"/>
                </a:lnTo>
                <a:lnTo>
                  <a:pt x="886085" y="138100"/>
                </a:lnTo>
                <a:lnTo>
                  <a:pt x="880374" y="137507"/>
                </a:lnTo>
                <a:lnTo>
                  <a:pt x="922400" y="137507"/>
                </a:lnTo>
                <a:lnTo>
                  <a:pt x="934961" y="176445"/>
                </a:lnTo>
                <a:lnTo>
                  <a:pt x="933367" y="181711"/>
                </a:lnTo>
                <a:lnTo>
                  <a:pt x="926988" y="191205"/>
                </a:lnTo>
                <a:lnTo>
                  <a:pt x="922649" y="195210"/>
                </a:lnTo>
                <a:lnTo>
                  <a:pt x="922400" y="195358"/>
                </a:lnTo>
                <a:close/>
              </a:path>
              <a:path w="3654425" h="211454">
                <a:moveTo>
                  <a:pt x="783436" y="115257"/>
                </a:moveTo>
                <a:lnTo>
                  <a:pt x="773646" y="103909"/>
                </a:lnTo>
                <a:lnTo>
                  <a:pt x="779728" y="99459"/>
                </a:lnTo>
                <a:lnTo>
                  <a:pt x="785995" y="94527"/>
                </a:lnTo>
                <a:lnTo>
                  <a:pt x="816033" y="66751"/>
                </a:lnTo>
                <a:lnTo>
                  <a:pt x="825267" y="9122"/>
                </a:lnTo>
                <a:lnTo>
                  <a:pt x="841287" y="9122"/>
                </a:lnTo>
                <a:lnTo>
                  <a:pt x="842029" y="49952"/>
                </a:lnTo>
                <a:lnTo>
                  <a:pt x="852412" y="66973"/>
                </a:lnTo>
                <a:lnTo>
                  <a:pt x="833945" y="66973"/>
                </a:lnTo>
                <a:lnTo>
                  <a:pt x="807800" y="95120"/>
                </a:lnTo>
                <a:lnTo>
                  <a:pt x="789666" y="110361"/>
                </a:lnTo>
                <a:lnTo>
                  <a:pt x="783436" y="115257"/>
                </a:lnTo>
                <a:close/>
              </a:path>
              <a:path w="3654425" h="211454">
                <a:moveTo>
                  <a:pt x="880670" y="108581"/>
                </a:moveTo>
                <a:lnTo>
                  <a:pt x="840990" y="76318"/>
                </a:lnTo>
                <a:lnTo>
                  <a:pt x="834167" y="66973"/>
                </a:lnTo>
                <a:lnTo>
                  <a:pt x="852412" y="66973"/>
                </a:lnTo>
                <a:lnTo>
                  <a:pt x="853822" y="68382"/>
                </a:lnTo>
                <a:lnTo>
                  <a:pt x="857530" y="71646"/>
                </a:lnTo>
                <a:lnTo>
                  <a:pt x="890016" y="97679"/>
                </a:lnTo>
                <a:lnTo>
                  <a:pt x="880670" y="108581"/>
                </a:lnTo>
                <a:close/>
              </a:path>
              <a:path w="3654425" h="211454">
                <a:moveTo>
                  <a:pt x="933849" y="119707"/>
                </a:moveTo>
                <a:lnTo>
                  <a:pt x="918274" y="119707"/>
                </a:lnTo>
                <a:lnTo>
                  <a:pt x="918274" y="0"/>
                </a:lnTo>
                <a:lnTo>
                  <a:pt x="933849" y="0"/>
                </a:lnTo>
                <a:lnTo>
                  <a:pt x="933849" y="51398"/>
                </a:lnTo>
                <a:lnTo>
                  <a:pt x="964999" y="51398"/>
                </a:lnTo>
                <a:lnTo>
                  <a:pt x="964999" y="65193"/>
                </a:lnTo>
                <a:lnTo>
                  <a:pt x="933849" y="65193"/>
                </a:lnTo>
                <a:lnTo>
                  <a:pt x="933849" y="119707"/>
                </a:lnTo>
                <a:close/>
              </a:path>
              <a:path w="3654425" h="211454">
                <a:moveTo>
                  <a:pt x="1164363" y="130387"/>
                </a:moveTo>
                <a:lnTo>
                  <a:pt x="977460" y="130387"/>
                </a:lnTo>
                <a:lnTo>
                  <a:pt x="977460" y="116814"/>
                </a:lnTo>
                <a:lnTo>
                  <a:pt x="1164363" y="116814"/>
                </a:lnTo>
                <a:lnTo>
                  <a:pt x="1164363" y="130387"/>
                </a:lnTo>
                <a:close/>
              </a:path>
              <a:path w="3654425" h="211454">
                <a:moveTo>
                  <a:pt x="1078921" y="203368"/>
                </a:moveTo>
                <a:lnTo>
                  <a:pt x="1063124" y="203368"/>
                </a:lnTo>
                <a:lnTo>
                  <a:pt x="1063124" y="130387"/>
                </a:lnTo>
                <a:lnTo>
                  <a:pt x="1078921" y="130387"/>
                </a:lnTo>
                <a:lnTo>
                  <a:pt x="1078921" y="203368"/>
                </a:lnTo>
                <a:close/>
              </a:path>
              <a:path w="3654425" h="211454">
                <a:moveTo>
                  <a:pt x="997262" y="95009"/>
                </a:moveTo>
                <a:lnTo>
                  <a:pt x="990365" y="82548"/>
                </a:lnTo>
                <a:lnTo>
                  <a:pt x="997166" y="79927"/>
                </a:lnTo>
                <a:lnTo>
                  <a:pt x="1002964" y="77598"/>
                </a:lnTo>
                <a:lnTo>
                  <a:pt x="1043840" y="58518"/>
                </a:lnTo>
                <a:lnTo>
                  <a:pt x="1062901" y="7120"/>
                </a:lnTo>
                <a:lnTo>
                  <a:pt x="1078699" y="7120"/>
                </a:lnTo>
                <a:lnTo>
                  <a:pt x="1085596" y="49618"/>
                </a:lnTo>
                <a:lnTo>
                  <a:pt x="1092011" y="54958"/>
                </a:lnTo>
                <a:lnTo>
                  <a:pt x="1070689" y="54958"/>
                </a:lnTo>
                <a:lnTo>
                  <a:pt x="1038574" y="76838"/>
                </a:lnTo>
                <a:lnTo>
                  <a:pt x="1003972" y="92318"/>
                </a:lnTo>
                <a:lnTo>
                  <a:pt x="997262" y="95009"/>
                </a:lnTo>
                <a:close/>
              </a:path>
              <a:path w="3654425" h="211454">
                <a:moveTo>
                  <a:pt x="1143893" y="94564"/>
                </a:moveTo>
                <a:lnTo>
                  <a:pt x="1103026" y="76615"/>
                </a:lnTo>
                <a:lnTo>
                  <a:pt x="1070911" y="54958"/>
                </a:lnTo>
                <a:lnTo>
                  <a:pt x="1092011" y="54958"/>
                </a:lnTo>
                <a:lnTo>
                  <a:pt x="1093903" y="56330"/>
                </a:lnTo>
                <a:lnTo>
                  <a:pt x="1097538" y="58518"/>
                </a:lnTo>
                <a:lnTo>
                  <a:pt x="1138024" y="77403"/>
                </a:lnTo>
                <a:lnTo>
                  <a:pt x="1150568" y="82326"/>
                </a:lnTo>
                <a:lnTo>
                  <a:pt x="1143893" y="94564"/>
                </a:lnTo>
                <a:close/>
              </a:path>
              <a:path w="3654425" h="211454">
                <a:moveTo>
                  <a:pt x="1236232" y="210933"/>
                </a:moveTo>
                <a:lnTo>
                  <a:pt x="1221991" y="210933"/>
                </a:lnTo>
                <a:lnTo>
                  <a:pt x="1214190" y="200698"/>
                </a:lnTo>
                <a:lnTo>
                  <a:pt x="1197294" y="165987"/>
                </a:lnTo>
                <a:lnTo>
                  <a:pt x="1189784" y="125645"/>
                </a:lnTo>
                <a:lnTo>
                  <a:pt x="1189321" y="112142"/>
                </a:lnTo>
                <a:lnTo>
                  <a:pt x="1189321" y="101016"/>
                </a:lnTo>
                <a:lnTo>
                  <a:pt x="1193789" y="60159"/>
                </a:lnTo>
                <a:lnTo>
                  <a:pt x="1207473" y="23752"/>
                </a:lnTo>
                <a:lnTo>
                  <a:pt x="1221991" y="2670"/>
                </a:lnTo>
                <a:lnTo>
                  <a:pt x="1236232" y="2670"/>
                </a:lnTo>
                <a:lnTo>
                  <a:pt x="1228590" y="13941"/>
                </a:lnTo>
                <a:lnTo>
                  <a:pt x="1222130" y="25504"/>
                </a:lnTo>
                <a:lnTo>
                  <a:pt x="1209691" y="61946"/>
                </a:lnTo>
                <a:lnTo>
                  <a:pt x="1205749" y="101016"/>
                </a:lnTo>
                <a:lnTo>
                  <a:pt x="1205749" y="112142"/>
                </a:lnTo>
                <a:lnTo>
                  <a:pt x="1212424" y="162427"/>
                </a:lnTo>
                <a:lnTo>
                  <a:pt x="1228319" y="199057"/>
                </a:lnTo>
                <a:lnTo>
                  <a:pt x="1236232" y="210933"/>
                </a:lnTo>
                <a:close/>
              </a:path>
              <a:path w="3654425" h="211454">
                <a:moveTo>
                  <a:pt x="1360389" y="85664"/>
                </a:moveTo>
                <a:lnTo>
                  <a:pt x="1259817" y="85664"/>
                </a:lnTo>
                <a:lnTo>
                  <a:pt x="1259817" y="71201"/>
                </a:lnTo>
                <a:lnTo>
                  <a:pt x="1360389" y="71201"/>
                </a:lnTo>
                <a:lnTo>
                  <a:pt x="1360389" y="85664"/>
                </a:lnTo>
                <a:close/>
              </a:path>
              <a:path w="3654425" h="211454">
                <a:moveTo>
                  <a:pt x="1360389" y="132612"/>
                </a:moveTo>
                <a:lnTo>
                  <a:pt x="1259817" y="132612"/>
                </a:lnTo>
                <a:lnTo>
                  <a:pt x="1259817" y="118149"/>
                </a:lnTo>
                <a:lnTo>
                  <a:pt x="1360389" y="118149"/>
                </a:lnTo>
                <a:lnTo>
                  <a:pt x="1360389" y="132612"/>
                </a:lnTo>
                <a:close/>
              </a:path>
              <a:path w="3654425" h="211454">
                <a:moveTo>
                  <a:pt x="3621697" y="210933"/>
                </a:moveTo>
                <a:lnTo>
                  <a:pt x="3607457" y="210933"/>
                </a:lnTo>
                <a:lnTo>
                  <a:pt x="3615370" y="199057"/>
                </a:lnTo>
                <a:lnTo>
                  <a:pt x="3621975" y="187014"/>
                </a:lnTo>
                <a:lnTo>
                  <a:pt x="3634185" y="149939"/>
                </a:lnTo>
                <a:lnTo>
                  <a:pt x="3637940" y="112142"/>
                </a:lnTo>
                <a:lnTo>
                  <a:pt x="3637940" y="101016"/>
                </a:lnTo>
                <a:lnTo>
                  <a:pt x="3633997" y="61946"/>
                </a:lnTo>
                <a:lnTo>
                  <a:pt x="3621558" y="25504"/>
                </a:lnTo>
                <a:lnTo>
                  <a:pt x="3607457" y="2670"/>
                </a:lnTo>
                <a:lnTo>
                  <a:pt x="3621697" y="2670"/>
                </a:lnTo>
                <a:lnTo>
                  <a:pt x="3641847" y="35252"/>
                </a:lnTo>
                <a:lnTo>
                  <a:pt x="3652403" y="73537"/>
                </a:lnTo>
                <a:lnTo>
                  <a:pt x="3654367" y="112142"/>
                </a:lnTo>
                <a:lnTo>
                  <a:pt x="3653904" y="125645"/>
                </a:lnTo>
                <a:lnTo>
                  <a:pt x="3646395" y="165987"/>
                </a:lnTo>
                <a:lnTo>
                  <a:pt x="3629498" y="200698"/>
                </a:lnTo>
                <a:lnTo>
                  <a:pt x="3621697" y="2109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287267" y="5472185"/>
            <a:ext cx="220472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1849120" algn="l"/>
              </a:tabLst>
            </a:pPr>
            <a:r>
              <a:rPr sz="1900" dirty="0">
                <a:latin typeface="Times New Roman"/>
                <a:cs typeface="Times New Roman"/>
              </a:rPr>
              <a:t>8</a:t>
            </a:r>
            <a:r>
              <a:rPr sz="1900" spc="-265" dirty="0">
                <a:latin typeface="Times New Roman"/>
                <a:cs typeface="Times New Roman"/>
              </a:rPr>
              <a:t> </a:t>
            </a:r>
            <a:r>
              <a:rPr sz="1900" spc="140" dirty="0">
                <a:latin typeface="Times New Roman"/>
                <a:cs typeface="Times New Roman"/>
              </a:rPr>
              <a:t>.617</a:t>
            </a:r>
            <a:r>
              <a:rPr sz="1900" spc="-9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</a:t>
            </a:r>
            <a:r>
              <a:rPr sz="1900" spc="-235" dirty="0">
                <a:latin typeface="Times New Roman"/>
                <a:cs typeface="Times New Roman"/>
              </a:rPr>
              <a:t> </a:t>
            </a:r>
            <a:r>
              <a:rPr sz="1900" spc="100" dirty="0">
                <a:latin typeface="Times New Roman"/>
                <a:cs typeface="Times New Roman"/>
              </a:rPr>
              <a:t>10</a:t>
            </a:r>
            <a:r>
              <a:rPr sz="1900" spc="-185" dirty="0">
                <a:latin typeface="Times New Roman"/>
                <a:cs typeface="Times New Roman"/>
              </a:rPr>
              <a:t> </a:t>
            </a:r>
            <a:r>
              <a:rPr sz="1650" baseline="42929" dirty="0">
                <a:latin typeface="Symbol"/>
                <a:cs typeface="Symbol"/>
              </a:rPr>
              <a:t></a:t>
            </a:r>
            <a:r>
              <a:rPr sz="1650" spc="-232" baseline="42929" dirty="0">
                <a:latin typeface="Times New Roman"/>
                <a:cs typeface="Times New Roman"/>
              </a:rPr>
              <a:t> </a:t>
            </a:r>
            <a:r>
              <a:rPr sz="1650" baseline="42929" dirty="0">
                <a:latin typeface="Times New Roman"/>
                <a:cs typeface="Times New Roman"/>
              </a:rPr>
              <a:t>5</a:t>
            </a:r>
            <a:r>
              <a:rPr sz="1650" spc="540" baseline="42929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e</a:t>
            </a:r>
            <a:r>
              <a:rPr sz="1900" i="1" spc="-305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V</a:t>
            </a:r>
            <a:r>
              <a:rPr sz="1900" i="1" dirty="0">
                <a:latin typeface="Times New Roman"/>
                <a:cs typeface="Times New Roman"/>
              </a:rPr>
              <a:t>	</a:t>
            </a:r>
            <a:r>
              <a:rPr sz="1900" dirty="0">
                <a:latin typeface="Times New Roman"/>
                <a:cs typeface="Times New Roman"/>
              </a:rPr>
              <a:t>/</a:t>
            </a:r>
            <a:r>
              <a:rPr sz="1900" spc="204" dirty="0">
                <a:latin typeface="Times New Roman"/>
                <a:cs typeface="Times New Roman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K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87700" y="4138467"/>
            <a:ext cx="107505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latin typeface="Times New Roman"/>
                <a:cs typeface="Times New Roman"/>
              </a:rPr>
              <a:t>40</a:t>
            </a:r>
            <a:r>
              <a:rPr sz="1850" spc="-16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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spc="-10" dirty="0">
                <a:latin typeface="Times New Roman"/>
                <a:cs typeface="Times New Roman"/>
              </a:rPr>
              <a:t>273</a:t>
            </a:r>
            <a:r>
              <a:rPr sz="1850" spc="-10" dirty="0">
                <a:latin typeface="Symbol"/>
                <a:cs typeface="Symbol"/>
              </a:rPr>
              <a:t></a:t>
            </a:r>
            <a:r>
              <a:rPr sz="1850" i="1" spc="-10" dirty="0">
                <a:latin typeface="Times New Roman"/>
                <a:cs typeface="Times New Roman"/>
              </a:rPr>
              <a:t>C</a:t>
            </a:r>
            <a:endParaRPr sz="1850">
              <a:latin typeface="Times New Roman"/>
              <a:cs typeface="Times New Roman"/>
            </a:endParaRPr>
          </a:p>
        </p:txBody>
      </p:sp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78206" y="3614132"/>
            <a:ext cx="1564870" cy="205816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5455920" y="3453564"/>
            <a:ext cx="31940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0" i="1" spc="-550" dirty="0">
                <a:latin typeface="Symbol" pitchFamily="2" charset="2"/>
                <a:cs typeface="Cambria"/>
              </a:rPr>
              <a:t></a:t>
            </a:r>
            <a:r>
              <a:rPr sz="2025" i="1" spc="-825" baseline="-24691" dirty="0">
                <a:latin typeface="Times New Roman"/>
                <a:cs typeface="Times New Roman"/>
              </a:rPr>
              <a:t>T</a:t>
            </a:r>
            <a:endParaRPr sz="2025" baseline="-24691" dirty="0">
              <a:latin typeface="Times New Roman"/>
              <a:cs typeface="Times New Roman"/>
            </a:endParaRPr>
          </a:p>
        </p:txBody>
      </p:sp>
      <p:pic>
        <p:nvPicPr>
          <p:cNvPr id="35" name="object 3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275082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70" dirty="0">
                <a:solidFill>
                  <a:srgbClr val="674107"/>
                </a:solidFill>
                <a:latin typeface="Arial Unicode MS"/>
                <a:cs typeface="Arial Unicode MS"/>
              </a:rPr>
              <a:t>Telcordia</a:t>
            </a:r>
            <a:r>
              <a:rPr sz="2900" b="0" spc="-25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180" dirty="0">
                <a:solidFill>
                  <a:srgbClr val="674107"/>
                </a:solidFill>
                <a:latin typeface="Arial Unicode MS"/>
                <a:cs typeface="Arial Unicode MS"/>
              </a:rPr>
              <a:t>SR-</a:t>
            </a:r>
            <a:r>
              <a:rPr sz="2900" b="0" spc="30" dirty="0">
                <a:solidFill>
                  <a:srgbClr val="674107"/>
                </a:solidFill>
                <a:latin typeface="Arial Unicode MS"/>
                <a:cs typeface="Arial Unicode MS"/>
              </a:rPr>
              <a:t>332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1163955"/>
            <a:chOff x="0" y="1368399"/>
            <a:chExt cx="10692765" cy="116395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539" y="2253348"/>
              <a:ext cx="7122443" cy="2789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118" y="1368399"/>
              <a:ext cx="171216" cy="24430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84402" y="2186397"/>
            <a:ext cx="147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01355" y="2254454"/>
            <a:ext cx="370205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3225" i="1" spc="-382" baseline="14211" dirty="0">
                <a:latin typeface="Symbol" pitchFamily="2" charset="2"/>
                <a:cs typeface="Cambria"/>
              </a:rPr>
              <a:t></a:t>
            </a:r>
            <a:r>
              <a:rPr sz="1150" i="1" spc="-254" dirty="0">
                <a:latin typeface="Times New Roman"/>
                <a:cs typeface="Times New Roman"/>
              </a:rPr>
              <a:t>SS</a:t>
            </a:r>
            <a:endParaRPr sz="115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2584" y="2592823"/>
            <a:ext cx="123189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i="1" spc="-5" dirty="0">
                <a:latin typeface="Times New Roman"/>
                <a:cs typeface="Times New Roman"/>
              </a:rPr>
              <a:t>n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41348" y="2860625"/>
            <a:ext cx="561975" cy="4546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4200" i="1" spc="-885" baseline="13888" dirty="0">
                <a:latin typeface="Symbol" pitchFamily="2" charset="2"/>
                <a:cs typeface="Cambria"/>
              </a:rPr>
              <a:t></a:t>
            </a:r>
            <a:r>
              <a:rPr sz="4200" i="1" spc="-135" baseline="13888" dirty="0">
                <a:latin typeface="Cambria"/>
                <a:cs typeface="Cambria"/>
              </a:rPr>
              <a:t> </a:t>
            </a:r>
            <a:r>
              <a:rPr sz="1550" i="1" spc="-10" dirty="0">
                <a:latin typeface="Times New Roman"/>
                <a:cs typeface="Times New Roman"/>
              </a:rPr>
              <a:t>S</a:t>
            </a:r>
            <a:r>
              <a:rPr sz="1550" i="1" spc="-95" dirty="0">
                <a:latin typeface="Times New Roman"/>
                <a:cs typeface="Times New Roman"/>
              </a:rPr>
              <a:t> </a:t>
            </a:r>
            <a:r>
              <a:rPr sz="1550" i="1" spc="-570" dirty="0">
                <a:latin typeface="Times New Roman"/>
                <a:cs typeface="Times New Roman"/>
              </a:rPr>
              <a:t>S</a:t>
            </a:r>
            <a:endParaRPr sz="155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1044" y="2860625"/>
            <a:ext cx="1069975" cy="46355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ts val="2735"/>
              </a:lnSpc>
              <a:spcBef>
                <a:spcPts val="114"/>
              </a:spcBef>
            </a:pPr>
            <a:r>
              <a:rPr sz="3975" i="1" baseline="14675" dirty="0">
                <a:latin typeface="Times New Roman"/>
                <a:cs typeface="Times New Roman"/>
              </a:rPr>
              <a:t>N</a:t>
            </a:r>
            <a:r>
              <a:rPr sz="3975" i="1" spc="202" baseline="14675" dirty="0">
                <a:latin typeface="Times New Roman"/>
                <a:cs typeface="Times New Roman"/>
              </a:rPr>
              <a:t> </a:t>
            </a:r>
            <a:r>
              <a:rPr sz="1550" i="1" dirty="0">
                <a:latin typeface="Times New Roman"/>
                <a:cs typeface="Times New Roman"/>
              </a:rPr>
              <a:t>i</a:t>
            </a:r>
            <a:r>
              <a:rPr sz="1550" i="1" spc="-30" dirty="0">
                <a:latin typeface="Times New Roman"/>
                <a:cs typeface="Times New Roman"/>
              </a:rPr>
              <a:t> </a:t>
            </a:r>
            <a:r>
              <a:rPr sz="4200" i="1" spc="-885" baseline="13888" dirty="0">
                <a:latin typeface="Symbol" pitchFamily="2" charset="2"/>
                <a:cs typeface="Cambria"/>
              </a:rPr>
              <a:t></a:t>
            </a:r>
            <a:r>
              <a:rPr sz="4200" i="1" spc="-127" baseline="13888" dirty="0">
                <a:latin typeface="Cambria"/>
                <a:cs typeface="Cambria"/>
              </a:rPr>
              <a:t> </a:t>
            </a:r>
            <a:r>
              <a:rPr sz="1550" i="1" spc="-10" dirty="0">
                <a:latin typeface="Times New Roman"/>
                <a:cs typeface="Times New Roman"/>
              </a:rPr>
              <a:t>S</a:t>
            </a:r>
            <a:r>
              <a:rPr sz="1550" i="1" spc="-95" dirty="0">
                <a:latin typeface="Times New Roman"/>
                <a:cs typeface="Times New Roman"/>
              </a:rPr>
              <a:t> </a:t>
            </a:r>
            <a:r>
              <a:rPr sz="1550" i="1" spc="-50" dirty="0">
                <a:latin typeface="Times New Roman"/>
                <a:cs typeface="Times New Roman"/>
              </a:rPr>
              <a:t>S</a:t>
            </a:r>
            <a:endParaRPr sz="1550" dirty="0">
              <a:latin typeface="Times New Roman"/>
              <a:cs typeface="Times New Roman"/>
            </a:endParaRPr>
          </a:p>
          <a:p>
            <a:pPr marR="30480" algn="r">
              <a:lnSpc>
                <a:spcPts val="695"/>
              </a:lnSpc>
            </a:pPr>
            <a:r>
              <a:rPr sz="1100" i="1" dirty="0">
                <a:latin typeface="Times New Roman"/>
                <a:cs typeface="Times New Roman"/>
              </a:rPr>
              <a:t>i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01239" y="2773756"/>
            <a:ext cx="800100" cy="4546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650" dirty="0">
                <a:latin typeface="Symbol"/>
                <a:cs typeface="Symbol"/>
              </a:rPr>
              <a:t></a:t>
            </a:r>
            <a:r>
              <a:rPr sz="2650" spc="190" dirty="0">
                <a:latin typeface="Times New Roman"/>
                <a:cs typeface="Times New Roman"/>
              </a:rPr>
              <a:t> </a:t>
            </a:r>
            <a:r>
              <a:rPr sz="2800" i="1" spc="-590" dirty="0">
                <a:latin typeface="Symbol" pitchFamily="2" charset="2"/>
                <a:cs typeface="Cambria"/>
              </a:rPr>
              <a:t></a:t>
            </a:r>
            <a:r>
              <a:rPr sz="2800" i="1" spc="360" dirty="0">
                <a:latin typeface="Cambria"/>
                <a:cs typeface="Cambria"/>
              </a:rPr>
              <a:t> </a:t>
            </a:r>
            <a:r>
              <a:rPr sz="2325" i="1" spc="-855" baseline="-25089" dirty="0">
                <a:latin typeface="Times New Roman"/>
                <a:cs typeface="Times New Roman"/>
              </a:rPr>
              <a:t>E</a:t>
            </a:r>
            <a:endParaRPr sz="2325" baseline="-25089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21227" y="2701563"/>
            <a:ext cx="429895" cy="814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4580"/>
              </a:lnSpc>
              <a:spcBef>
                <a:spcPts val="95"/>
              </a:spcBef>
            </a:pPr>
            <a:r>
              <a:rPr sz="4000" spc="-5" dirty="0">
                <a:latin typeface="Symbol"/>
                <a:cs typeface="Symbol"/>
              </a:rPr>
              <a:t></a:t>
            </a:r>
            <a:endParaRPr sz="4000">
              <a:latin typeface="Symbol"/>
              <a:cs typeface="Symbol"/>
            </a:endParaRPr>
          </a:p>
          <a:p>
            <a:pPr marL="86995">
              <a:lnSpc>
                <a:spcPts val="1639"/>
              </a:lnSpc>
            </a:pPr>
            <a:r>
              <a:rPr sz="1550" i="1" dirty="0">
                <a:latin typeface="Times New Roman"/>
                <a:cs typeface="Times New Roman"/>
              </a:rPr>
              <a:t>i</a:t>
            </a:r>
            <a:r>
              <a:rPr sz="1550" i="1" spc="-65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Symbol"/>
                <a:cs typeface="Symbol"/>
              </a:rPr>
              <a:t></a:t>
            </a:r>
            <a:r>
              <a:rPr sz="1550" spc="-165" dirty="0">
                <a:latin typeface="Times New Roman"/>
                <a:cs typeface="Times New Roman"/>
              </a:rPr>
              <a:t> </a:t>
            </a:r>
            <a:r>
              <a:rPr sz="1550" spc="-50" dirty="0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02121" y="3793915"/>
            <a:ext cx="2495550" cy="1065530"/>
            <a:chOff x="2202121" y="3793915"/>
            <a:chExt cx="2495550" cy="106553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2121" y="3793915"/>
              <a:ext cx="2494937" cy="20870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202121" y="4222013"/>
              <a:ext cx="1213485" cy="203835"/>
            </a:xfrm>
            <a:custGeom>
              <a:avLst/>
              <a:gdLst/>
              <a:ahLst/>
              <a:cxnLst/>
              <a:rect l="l" t="t" r="r" b="b"/>
              <a:pathLst>
                <a:path w="1213485" h="203835">
                  <a:moveTo>
                    <a:pt x="22472" y="167545"/>
                  </a:moveTo>
                  <a:lnTo>
                    <a:pt x="0" y="167545"/>
                  </a:lnTo>
                  <a:lnTo>
                    <a:pt x="0" y="145295"/>
                  </a:lnTo>
                  <a:lnTo>
                    <a:pt x="22472" y="145295"/>
                  </a:lnTo>
                  <a:lnTo>
                    <a:pt x="22472" y="167545"/>
                  </a:lnTo>
                  <a:close/>
                </a:path>
                <a:path w="1213485" h="203835">
                  <a:moveTo>
                    <a:pt x="22472" y="69198"/>
                  </a:moveTo>
                  <a:lnTo>
                    <a:pt x="0" y="69198"/>
                  </a:lnTo>
                  <a:lnTo>
                    <a:pt x="0" y="46948"/>
                  </a:lnTo>
                  <a:lnTo>
                    <a:pt x="22472" y="46948"/>
                  </a:lnTo>
                  <a:lnTo>
                    <a:pt x="22472" y="69198"/>
                  </a:lnTo>
                  <a:close/>
                </a:path>
                <a:path w="1213485" h="203835">
                  <a:moveTo>
                    <a:pt x="133279" y="178893"/>
                  </a:moveTo>
                  <a:lnTo>
                    <a:pt x="118149" y="178893"/>
                  </a:lnTo>
                  <a:lnTo>
                    <a:pt x="118149" y="58963"/>
                  </a:lnTo>
                  <a:lnTo>
                    <a:pt x="133279" y="58963"/>
                  </a:lnTo>
                  <a:lnTo>
                    <a:pt x="133279" y="178893"/>
                  </a:lnTo>
                  <a:close/>
                </a:path>
                <a:path w="1213485" h="203835">
                  <a:moveTo>
                    <a:pt x="133947" y="36045"/>
                  </a:moveTo>
                  <a:lnTo>
                    <a:pt x="117482" y="36045"/>
                  </a:lnTo>
                  <a:lnTo>
                    <a:pt x="117482" y="19135"/>
                  </a:lnTo>
                  <a:lnTo>
                    <a:pt x="133947" y="19135"/>
                  </a:lnTo>
                  <a:lnTo>
                    <a:pt x="133947" y="36045"/>
                  </a:lnTo>
                  <a:close/>
                </a:path>
                <a:path w="1213485" h="203835">
                  <a:moveTo>
                    <a:pt x="329973" y="52955"/>
                  </a:moveTo>
                  <a:lnTo>
                    <a:pt x="314398" y="52955"/>
                  </a:lnTo>
                  <a:lnTo>
                    <a:pt x="314398" y="0"/>
                  </a:lnTo>
                  <a:lnTo>
                    <a:pt x="329973" y="0"/>
                  </a:lnTo>
                  <a:lnTo>
                    <a:pt x="329973" y="52955"/>
                  </a:lnTo>
                  <a:close/>
                </a:path>
                <a:path w="1213485" h="203835">
                  <a:moveTo>
                    <a:pt x="266559" y="111474"/>
                  </a:moveTo>
                  <a:lnTo>
                    <a:pt x="173998" y="111474"/>
                  </a:lnTo>
                  <a:lnTo>
                    <a:pt x="173998" y="10235"/>
                  </a:lnTo>
                  <a:lnTo>
                    <a:pt x="189128" y="10235"/>
                  </a:lnTo>
                  <a:lnTo>
                    <a:pt x="189128" y="47615"/>
                  </a:lnTo>
                  <a:lnTo>
                    <a:pt x="266559" y="47615"/>
                  </a:lnTo>
                  <a:lnTo>
                    <a:pt x="266559" y="52955"/>
                  </a:lnTo>
                  <a:lnTo>
                    <a:pt x="329973" y="52955"/>
                  </a:lnTo>
                  <a:lnTo>
                    <a:pt x="329973" y="61188"/>
                  </a:lnTo>
                  <a:lnTo>
                    <a:pt x="189128" y="61188"/>
                  </a:lnTo>
                  <a:lnTo>
                    <a:pt x="189128" y="97901"/>
                  </a:lnTo>
                  <a:lnTo>
                    <a:pt x="266559" y="97901"/>
                  </a:lnTo>
                  <a:lnTo>
                    <a:pt x="266559" y="111474"/>
                  </a:lnTo>
                  <a:close/>
                </a:path>
                <a:path w="1213485" h="203835">
                  <a:moveTo>
                    <a:pt x="266559" y="47615"/>
                  </a:moveTo>
                  <a:lnTo>
                    <a:pt x="251429" y="47615"/>
                  </a:lnTo>
                  <a:lnTo>
                    <a:pt x="251429" y="10235"/>
                  </a:lnTo>
                  <a:lnTo>
                    <a:pt x="266559" y="10235"/>
                  </a:lnTo>
                  <a:lnTo>
                    <a:pt x="266559" y="47615"/>
                  </a:lnTo>
                  <a:close/>
                </a:path>
                <a:path w="1213485" h="203835">
                  <a:moveTo>
                    <a:pt x="266559" y="97901"/>
                  </a:moveTo>
                  <a:lnTo>
                    <a:pt x="251429" y="97901"/>
                  </a:lnTo>
                  <a:lnTo>
                    <a:pt x="251429" y="61188"/>
                  </a:lnTo>
                  <a:lnTo>
                    <a:pt x="329973" y="61188"/>
                  </a:lnTo>
                  <a:lnTo>
                    <a:pt x="329973" y="66751"/>
                  </a:lnTo>
                  <a:lnTo>
                    <a:pt x="266559" y="66751"/>
                  </a:lnTo>
                  <a:lnTo>
                    <a:pt x="266559" y="97901"/>
                  </a:lnTo>
                  <a:close/>
                </a:path>
                <a:path w="1213485" h="203835">
                  <a:moveTo>
                    <a:pt x="329973" y="145517"/>
                  </a:moveTo>
                  <a:lnTo>
                    <a:pt x="314398" y="145517"/>
                  </a:lnTo>
                  <a:lnTo>
                    <a:pt x="314398" y="66751"/>
                  </a:lnTo>
                  <a:lnTo>
                    <a:pt x="329973" y="66751"/>
                  </a:lnTo>
                  <a:lnTo>
                    <a:pt x="329973" y="145517"/>
                  </a:lnTo>
                  <a:close/>
                </a:path>
                <a:path w="1213485" h="203835">
                  <a:moveTo>
                    <a:pt x="335091" y="200921"/>
                  </a:moveTo>
                  <a:lnTo>
                    <a:pt x="205371" y="200921"/>
                  </a:lnTo>
                  <a:lnTo>
                    <a:pt x="205371" y="135504"/>
                  </a:lnTo>
                  <a:lnTo>
                    <a:pt x="221168" y="135504"/>
                  </a:lnTo>
                  <a:lnTo>
                    <a:pt x="221168" y="187125"/>
                  </a:lnTo>
                  <a:lnTo>
                    <a:pt x="335091" y="187125"/>
                  </a:lnTo>
                  <a:lnTo>
                    <a:pt x="335091" y="200921"/>
                  </a:lnTo>
                  <a:close/>
                </a:path>
                <a:path w="1213485" h="203835">
                  <a:moveTo>
                    <a:pt x="475936" y="33598"/>
                  </a:moveTo>
                  <a:lnTo>
                    <a:pt x="365796" y="33598"/>
                  </a:lnTo>
                  <a:lnTo>
                    <a:pt x="365796" y="20025"/>
                  </a:lnTo>
                  <a:lnTo>
                    <a:pt x="475936" y="20025"/>
                  </a:lnTo>
                  <a:lnTo>
                    <a:pt x="475936" y="33598"/>
                  </a:lnTo>
                  <a:close/>
                </a:path>
                <a:path w="1213485" h="203835">
                  <a:moveTo>
                    <a:pt x="373139" y="152860"/>
                  </a:moveTo>
                  <a:lnTo>
                    <a:pt x="362014" y="144850"/>
                  </a:lnTo>
                  <a:lnTo>
                    <a:pt x="366019" y="139213"/>
                  </a:lnTo>
                  <a:lnTo>
                    <a:pt x="369838" y="133391"/>
                  </a:lnTo>
                  <a:lnTo>
                    <a:pt x="387943" y="97605"/>
                  </a:lnTo>
                  <a:lnTo>
                    <a:pt x="390272" y="33598"/>
                  </a:lnTo>
                  <a:lnTo>
                    <a:pt x="405179" y="33598"/>
                  </a:lnTo>
                  <a:lnTo>
                    <a:pt x="405179" y="82252"/>
                  </a:lnTo>
                  <a:lnTo>
                    <a:pt x="405328" y="85181"/>
                  </a:lnTo>
                  <a:lnTo>
                    <a:pt x="412990" y="110584"/>
                  </a:lnTo>
                  <a:lnTo>
                    <a:pt x="397614" y="110584"/>
                  </a:lnTo>
                  <a:lnTo>
                    <a:pt x="376550" y="148113"/>
                  </a:lnTo>
                  <a:lnTo>
                    <a:pt x="373139" y="152860"/>
                  </a:lnTo>
                  <a:close/>
                </a:path>
                <a:path w="1213485" h="203835">
                  <a:moveTo>
                    <a:pt x="438135" y="126604"/>
                  </a:moveTo>
                  <a:lnTo>
                    <a:pt x="422757" y="126604"/>
                  </a:lnTo>
                  <a:lnTo>
                    <a:pt x="424931" y="123638"/>
                  </a:lnTo>
                  <a:lnTo>
                    <a:pt x="426688" y="120968"/>
                  </a:lnTo>
                  <a:lnTo>
                    <a:pt x="440196" y="84996"/>
                  </a:lnTo>
                  <a:lnTo>
                    <a:pt x="440335" y="33598"/>
                  </a:lnTo>
                  <a:lnTo>
                    <a:pt x="455243" y="33598"/>
                  </a:lnTo>
                  <a:lnTo>
                    <a:pt x="455250" y="82252"/>
                  </a:lnTo>
                  <a:lnTo>
                    <a:pt x="462702" y="110584"/>
                  </a:lnTo>
                  <a:lnTo>
                    <a:pt x="447678" y="110584"/>
                  </a:lnTo>
                  <a:lnTo>
                    <a:pt x="446705" y="112512"/>
                  </a:lnTo>
                  <a:lnTo>
                    <a:pt x="445460" y="114737"/>
                  </a:lnTo>
                  <a:lnTo>
                    <a:pt x="442263" y="120115"/>
                  </a:lnTo>
                  <a:lnTo>
                    <a:pt x="439953" y="123786"/>
                  </a:lnTo>
                  <a:lnTo>
                    <a:pt x="438135" y="126604"/>
                  </a:lnTo>
                  <a:close/>
                </a:path>
                <a:path w="1213485" h="203835">
                  <a:moveTo>
                    <a:pt x="422980" y="148855"/>
                  </a:moveTo>
                  <a:lnTo>
                    <a:pt x="422535" y="148855"/>
                  </a:lnTo>
                  <a:lnTo>
                    <a:pt x="418532" y="143366"/>
                  </a:lnTo>
                  <a:lnTo>
                    <a:pt x="397837" y="110584"/>
                  </a:lnTo>
                  <a:lnTo>
                    <a:pt x="412990" y="110584"/>
                  </a:lnTo>
                  <a:lnTo>
                    <a:pt x="414005" y="112512"/>
                  </a:lnTo>
                  <a:lnTo>
                    <a:pt x="415563" y="115331"/>
                  </a:lnTo>
                  <a:lnTo>
                    <a:pt x="418826" y="120968"/>
                  </a:lnTo>
                  <a:lnTo>
                    <a:pt x="420680" y="123786"/>
                  </a:lnTo>
                  <a:lnTo>
                    <a:pt x="422757" y="126604"/>
                  </a:lnTo>
                  <a:lnTo>
                    <a:pt x="438135" y="126604"/>
                  </a:lnTo>
                  <a:lnTo>
                    <a:pt x="436033" y="129942"/>
                  </a:lnTo>
                  <a:lnTo>
                    <a:pt x="433437" y="133873"/>
                  </a:lnTo>
                  <a:lnTo>
                    <a:pt x="428097" y="141586"/>
                  </a:lnTo>
                  <a:lnTo>
                    <a:pt x="422980" y="148855"/>
                  </a:lnTo>
                  <a:close/>
                </a:path>
                <a:path w="1213485" h="203835">
                  <a:moveTo>
                    <a:pt x="470818" y="150635"/>
                  </a:moveTo>
                  <a:lnTo>
                    <a:pt x="449702" y="114626"/>
                  </a:lnTo>
                  <a:lnTo>
                    <a:pt x="447900" y="110584"/>
                  </a:lnTo>
                  <a:lnTo>
                    <a:pt x="462702" y="110584"/>
                  </a:lnTo>
                  <a:lnTo>
                    <a:pt x="466841" y="118636"/>
                  </a:lnTo>
                  <a:lnTo>
                    <a:pt x="471409" y="126604"/>
                  </a:lnTo>
                  <a:lnTo>
                    <a:pt x="476408" y="134545"/>
                  </a:lnTo>
                  <a:lnTo>
                    <a:pt x="481943" y="142625"/>
                  </a:lnTo>
                  <a:lnTo>
                    <a:pt x="470818" y="150635"/>
                  </a:lnTo>
                  <a:close/>
                </a:path>
                <a:path w="1213485" h="203835">
                  <a:moveTo>
                    <a:pt x="542687" y="76541"/>
                  </a:moveTo>
                  <a:lnTo>
                    <a:pt x="527556" y="76541"/>
                  </a:lnTo>
                  <a:lnTo>
                    <a:pt x="527556" y="0"/>
                  </a:lnTo>
                  <a:lnTo>
                    <a:pt x="542687" y="0"/>
                  </a:lnTo>
                  <a:lnTo>
                    <a:pt x="542687" y="76541"/>
                  </a:lnTo>
                  <a:close/>
                </a:path>
                <a:path w="1213485" h="203835">
                  <a:moveTo>
                    <a:pt x="504861" y="193355"/>
                  </a:moveTo>
                  <a:lnTo>
                    <a:pt x="489731" y="193355"/>
                  </a:lnTo>
                  <a:lnTo>
                    <a:pt x="489731" y="4227"/>
                  </a:lnTo>
                  <a:lnTo>
                    <a:pt x="504861" y="4227"/>
                  </a:lnTo>
                  <a:lnTo>
                    <a:pt x="504861" y="76541"/>
                  </a:lnTo>
                  <a:lnTo>
                    <a:pt x="542687" y="76541"/>
                  </a:lnTo>
                  <a:lnTo>
                    <a:pt x="542687" y="90559"/>
                  </a:lnTo>
                  <a:lnTo>
                    <a:pt x="504861" y="90559"/>
                  </a:lnTo>
                  <a:lnTo>
                    <a:pt x="504861" y="193355"/>
                  </a:lnTo>
                  <a:close/>
                </a:path>
                <a:path w="1213485" h="203835">
                  <a:moveTo>
                    <a:pt x="542687" y="203368"/>
                  </a:moveTo>
                  <a:lnTo>
                    <a:pt x="527556" y="203368"/>
                  </a:lnTo>
                  <a:lnTo>
                    <a:pt x="527556" y="90559"/>
                  </a:lnTo>
                  <a:lnTo>
                    <a:pt x="542687" y="90559"/>
                  </a:lnTo>
                  <a:lnTo>
                    <a:pt x="542687" y="203368"/>
                  </a:lnTo>
                  <a:close/>
                </a:path>
                <a:path w="1213485" h="203835">
                  <a:moveTo>
                    <a:pt x="780766" y="95009"/>
                  </a:moveTo>
                  <a:lnTo>
                    <a:pt x="649044" y="95009"/>
                  </a:lnTo>
                  <a:lnTo>
                    <a:pt x="649044" y="7787"/>
                  </a:lnTo>
                  <a:lnTo>
                    <a:pt x="664396" y="7787"/>
                  </a:lnTo>
                  <a:lnTo>
                    <a:pt x="664396" y="38270"/>
                  </a:lnTo>
                  <a:lnTo>
                    <a:pt x="780766" y="38270"/>
                  </a:lnTo>
                  <a:lnTo>
                    <a:pt x="780766" y="51843"/>
                  </a:lnTo>
                  <a:lnTo>
                    <a:pt x="664396" y="51843"/>
                  </a:lnTo>
                  <a:lnTo>
                    <a:pt x="664396" y="81881"/>
                  </a:lnTo>
                  <a:lnTo>
                    <a:pt x="780766" y="81881"/>
                  </a:lnTo>
                  <a:lnTo>
                    <a:pt x="780766" y="95009"/>
                  </a:lnTo>
                  <a:close/>
                </a:path>
                <a:path w="1213485" h="203835">
                  <a:moveTo>
                    <a:pt x="780766" y="38270"/>
                  </a:moveTo>
                  <a:lnTo>
                    <a:pt x="765413" y="38270"/>
                  </a:lnTo>
                  <a:lnTo>
                    <a:pt x="765413" y="7787"/>
                  </a:lnTo>
                  <a:lnTo>
                    <a:pt x="780766" y="7787"/>
                  </a:lnTo>
                  <a:lnTo>
                    <a:pt x="780766" y="38270"/>
                  </a:lnTo>
                  <a:close/>
                </a:path>
                <a:path w="1213485" h="203835">
                  <a:moveTo>
                    <a:pt x="780766" y="81881"/>
                  </a:moveTo>
                  <a:lnTo>
                    <a:pt x="765413" y="81881"/>
                  </a:lnTo>
                  <a:lnTo>
                    <a:pt x="765413" y="51843"/>
                  </a:lnTo>
                  <a:lnTo>
                    <a:pt x="780766" y="51843"/>
                  </a:lnTo>
                  <a:lnTo>
                    <a:pt x="780766" y="81881"/>
                  </a:lnTo>
                  <a:close/>
                </a:path>
                <a:path w="1213485" h="203835">
                  <a:moveTo>
                    <a:pt x="808357" y="135727"/>
                  </a:moveTo>
                  <a:lnTo>
                    <a:pt x="621453" y="135727"/>
                  </a:lnTo>
                  <a:lnTo>
                    <a:pt x="621453" y="122154"/>
                  </a:lnTo>
                  <a:lnTo>
                    <a:pt x="808357" y="122154"/>
                  </a:lnTo>
                  <a:lnTo>
                    <a:pt x="808357" y="135727"/>
                  </a:lnTo>
                  <a:close/>
                </a:path>
                <a:path w="1213485" h="203835">
                  <a:moveTo>
                    <a:pt x="722915" y="203368"/>
                  </a:moveTo>
                  <a:lnTo>
                    <a:pt x="707117" y="203368"/>
                  </a:lnTo>
                  <a:lnTo>
                    <a:pt x="707117" y="135727"/>
                  </a:lnTo>
                  <a:lnTo>
                    <a:pt x="722915" y="135727"/>
                  </a:lnTo>
                  <a:lnTo>
                    <a:pt x="722915" y="203368"/>
                  </a:lnTo>
                  <a:close/>
                </a:path>
                <a:path w="1213485" h="203835">
                  <a:moveTo>
                    <a:pt x="1010835" y="109026"/>
                  </a:moveTo>
                  <a:lnTo>
                    <a:pt x="823932" y="109026"/>
                  </a:lnTo>
                  <a:lnTo>
                    <a:pt x="823932" y="95676"/>
                  </a:lnTo>
                  <a:lnTo>
                    <a:pt x="1010835" y="95676"/>
                  </a:lnTo>
                  <a:lnTo>
                    <a:pt x="1010835" y="109026"/>
                  </a:lnTo>
                  <a:close/>
                </a:path>
                <a:path w="1213485" h="203835">
                  <a:moveTo>
                    <a:pt x="925171" y="135727"/>
                  </a:moveTo>
                  <a:lnTo>
                    <a:pt x="909596" y="135727"/>
                  </a:lnTo>
                  <a:lnTo>
                    <a:pt x="909596" y="109026"/>
                  </a:lnTo>
                  <a:lnTo>
                    <a:pt x="925171" y="109026"/>
                  </a:lnTo>
                  <a:lnTo>
                    <a:pt x="925171" y="135727"/>
                  </a:lnTo>
                  <a:close/>
                </a:path>
                <a:path w="1213485" h="203835">
                  <a:moveTo>
                    <a:pt x="983467" y="202923"/>
                  </a:moveTo>
                  <a:lnTo>
                    <a:pt x="851300" y="202923"/>
                  </a:lnTo>
                  <a:lnTo>
                    <a:pt x="851300" y="135727"/>
                  </a:lnTo>
                  <a:lnTo>
                    <a:pt x="983467" y="135727"/>
                  </a:lnTo>
                  <a:lnTo>
                    <a:pt x="983467" y="149522"/>
                  </a:lnTo>
                  <a:lnTo>
                    <a:pt x="866430" y="149522"/>
                  </a:lnTo>
                  <a:lnTo>
                    <a:pt x="866430" y="188905"/>
                  </a:lnTo>
                  <a:lnTo>
                    <a:pt x="983467" y="188905"/>
                  </a:lnTo>
                  <a:lnTo>
                    <a:pt x="983467" y="202923"/>
                  </a:lnTo>
                  <a:close/>
                </a:path>
                <a:path w="1213485" h="203835">
                  <a:moveTo>
                    <a:pt x="983467" y="188905"/>
                  </a:moveTo>
                  <a:lnTo>
                    <a:pt x="968337" y="188905"/>
                  </a:lnTo>
                  <a:lnTo>
                    <a:pt x="968337" y="149522"/>
                  </a:lnTo>
                  <a:lnTo>
                    <a:pt x="983467" y="149522"/>
                  </a:lnTo>
                  <a:lnTo>
                    <a:pt x="983467" y="188905"/>
                  </a:lnTo>
                  <a:close/>
                </a:path>
                <a:path w="1213485" h="203835">
                  <a:moveTo>
                    <a:pt x="988807" y="21137"/>
                  </a:moveTo>
                  <a:lnTo>
                    <a:pt x="845960" y="21137"/>
                  </a:lnTo>
                  <a:lnTo>
                    <a:pt x="845960" y="8232"/>
                  </a:lnTo>
                  <a:lnTo>
                    <a:pt x="988807" y="8232"/>
                  </a:lnTo>
                  <a:lnTo>
                    <a:pt x="988807" y="21137"/>
                  </a:lnTo>
                  <a:close/>
                </a:path>
                <a:path w="1213485" h="203835">
                  <a:moveTo>
                    <a:pt x="890683" y="63858"/>
                  </a:moveTo>
                  <a:lnTo>
                    <a:pt x="875108" y="63858"/>
                  </a:lnTo>
                  <a:lnTo>
                    <a:pt x="875108" y="21137"/>
                  </a:lnTo>
                  <a:lnTo>
                    <a:pt x="890683" y="21137"/>
                  </a:lnTo>
                  <a:lnTo>
                    <a:pt x="890683" y="63858"/>
                  </a:lnTo>
                  <a:close/>
                </a:path>
                <a:path w="1213485" h="203835">
                  <a:moveTo>
                    <a:pt x="959659" y="63858"/>
                  </a:moveTo>
                  <a:lnTo>
                    <a:pt x="944084" y="63858"/>
                  </a:lnTo>
                  <a:lnTo>
                    <a:pt x="944084" y="21137"/>
                  </a:lnTo>
                  <a:lnTo>
                    <a:pt x="959659" y="21137"/>
                  </a:lnTo>
                  <a:lnTo>
                    <a:pt x="959659" y="63858"/>
                  </a:lnTo>
                  <a:close/>
                </a:path>
                <a:path w="1213485" h="203835">
                  <a:moveTo>
                    <a:pt x="989697" y="76763"/>
                  </a:moveTo>
                  <a:lnTo>
                    <a:pt x="845070" y="76763"/>
                  </a:lnTo>
                  <a:lnTo>
                    <a:pt x="845070" y="63858"/>
                  </a:lnTo>
                  <a:lnTo>
                    <a:pt x="989697" y="63858"/>
                  </a:lnTo>
                  <a:lnTo>
                    <a:pt x="989697" y="76763"/>
                  </a:lnTo>
                  <a:close/>
                </a:path>
                <a:path w="1213485" h="203835">
                  <a:moveTo>
                    <a:pt x="1213314" y="130387"/>
                  </a:moveTo>
                  <a:lnTo>
                    <a:pt x="1026411" y="130387"/>
                  </a:lnTo>
                  <a:lnTo>
                    <a:pt x="1026411" y="116814"/>
                  </a:lnTo>
                  <a:lnTo>
                    <a:pt x="1213314" y="116814"/>
                  </a:lnTo>
                  <a:lnTo>
                    <a:pt x="1213314" y="130387"/>
                  </a:lnTo>
                  <a:close/>
                </a:path>
                <a:path w="1213485" h="203835">
                  <a:moveTo>
                    <a:pt x="1127872" y="203368"/>
                  </a:moveTo>
                  <a:lnTo>
                    <a:pt x="1112075" y="203368"/>
                  </a:lnTo>
                  <a:lnTo>
                    <a:pt x="1112075" y="130387"/>
                  </a:lnTo>
                  <a:lnTo>
                    <a:pt x="1127872" y="130387"/>
                  </a:lnTo>
                  <a:lnTo>
                    <a:pt x="1127872" y="203368"/>
                  </a:lnTo>
                  <a:close/>
                </a:path>
                <a:path w="1213485" h="203835">
                  <a:moveTo>
                    <a:pt x="1046213" y="95009"/>
                  </a:moveTo>
                  <a:lnTo>
                    <a:pt x="1039316" y="82548"/>
                  </a:lnTo>
                  <a:lnTo>
                    <a:pt x="1046117" y="79927"/>
                  </a:lnTo>
                  <a:lnTo>
                    <a:pt x="1051915" y="77598"/>
                  </a:lnTo>
                  <a:lnTo>
                    <a:pt x="1092791" y="58518"/>
                  </a:lnTo>
                  <a:lnTo>
                    <a:pt x="1111852" y="7120"/>
                  </a:lnTo>
                  <a:lnTo>
                    <a:pt x="1127650" y="7120"/>
                  </a:lnTo>
                  <a:lnTo>
                    <a:pt x="1127650" y="29815"/>
                  </a:lnTo>
                  <a:lnTo>
                    <a:pt x="1128058" y="34043"/>
                  </a:lnTo>
                  <a:lnTo>
                    <a:pt x="1140962" y="54958"/>
                  </a:lnTo>
                  <a:lnTo>
                    <a:pt x="1119640" y="54958"/>
                  </a:lnTo>
                  <a:lnTo>
                    <a:pt x="1087525" y="76838"/>
                  </a:lnTo>
                  <a:lnTo>
                    <a:pt x="1052923" y="92318"/>
                  </a:lnTo>
                  <a:lnTo>
                    <a:pt x="1046213" y="95009"/>
                  </a:lnTo>
                  <a:close/>
                </a:path>
                <a:path w="1213485" h="203835">
                  <a:moveTo>
                    <a:pt x="1192844" y="94564"/>
                  </a:moveTo>
                  <a:lnTo>
                    <a:pt x="1151977" y="76615"/>
                  </a:lnTo>
                  <a:lnTo>
                    <a:pt x="1119862" y="54958"/>
                  </a:lnTo>
                  <a:lnTo>
                    <a:pt x="1140962" y="54958"/>
                  </a:lnTo>
                  <a:lnTo>
                    <a:pt x="1142854" y="56330"/>
                  </a:lnTo>
                  <a:lnTo>
                    <a:pt x="1146489" y="58518"/>
                  </a:lnTo>
                  <a:lnTo>
                    <a:pt x="1186975" y="77403"/>
                  </a:lnTo>
                  <a:lnTo>
                    <a:pt x="1199519" y="82326"/>
                  </a:lnTo>
                  <a:lnTo>
                    <a:pt x="1192844" y="945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0367" y="4648331"/>
              <a:ext cx="1573993" cy="21071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775460" y="3570859"/>
            <a:ext cx="467995" cy="1821814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1035"/>
              </a:spcBef>
            </a:pPr>
            <a:r>
              <a:rPr sz="2300" i="1" spc="5" dirty="0">
                <a:latin typeface="Times New Roman"/>
                <a:cs typeface="Times New Roman"/>
              </a:rPr>
              <a:t>n</a:t>
            </a:r>
            <a:endParaRPr sz="2300" dirty="0">
              <a:latin typeface="Times New Roman"/>
              <a:cs typeface="Times New Roman"/>
            </a:endParaRPr>
          </a:p>
          <a:p>
            <a:pPr marL="124460">
              <a:lnSpc>
                <a:spcPct val="100000"/>
              </a:lnSpc>
              <a:spcBef>
                <a:spcPts val="780"/>
              </a:spcBef>
            </a:pPr>
            <a:r>
              <a:rPr sz="1900" i="1" dirty="0">
                <a:latin typeface="Times New Roman"/>
                <a:cs typeface="Times New Roman"/>
              </a:rPr>
              <a:t>N</a:t>
            </a:r>
            <a:r>
              <a:rPr sz="1900" i="1" spc="-114" dirty="0">
                <a:latin typeface="Times New Roman"/>
                <a:cs typeface="Times New Roman"/>
              </a:rPr>
              <a:t> </a:t>
            </a:r>
            <a:r>
              <a:rPr sz="1650" i="1" spc="-75" baseline="-25252" dirty="0">
                <a:latin typeface="Times New Roman"/>
                <a:cs typeface="Times New Roman"/>
              </a:rPr>
              <a:t>i</a:t>
            </a:r>
            <a:endParaRPr sz="1650" baseline="-25252" dirty="0">
              <a:latin typeface="Times New Roman"/>
              <a:cs typeface="Times New Roman"/>
            </a:endParaRPr>
          </a:p>
          <a:p>
            <a:pPr marL="77470">
              <a:lnSpc>
                <a:spcPct val="100000"/>
              </a:lnSpc>
              <a:spcBef>
                <a:spcPts val="745"/>
              </a:spcBef>
            </a:pPr>
            <a:r>
              <a:rPr sz="2200" i="1" spc="-440" dirty="0">
                <a:latin typeface="Symbol" pitchFamily="2" charset="2"/>
                <a:cs typeface="Cambria"/>
              </a:rPr>
              <a:t></a:t>
            </a:r>
            <a:r>
              <a:rPr sz="2200" i="1" spc="60" dirty="0">
                <a:latin typeface="Cambria"/>
                <a:cs typeface="Cambria"/>
              </a:rPr>
              <a:t> </a:t>
            </a:r>
            <a:r>
              <a:rPr sz="1800" i="1" spc="-89" baseline="-25462" dirty="0">
                <a:latin typeface="Times New Roman"/>
                <a:cs typeface="Times New Roman"/>
              </a:rPr>
              <a:t>E</a:t>
            </a:r>
            <a:endParaRPr sz="1800" baseline="-25462" dirty="0">
              <a:latin typeface="Times New Roman"/>
              <a:cs typeface="Times New Roman"/>
            </a:endParaRPr>
          </a:p>
          <a:p>
            <a:pPr marL="38100">
              <a:lnSpc>
                <a:spcPts val="2185"/>
              </a:lnSpc>
              <a:spcBef>
                <a:spcPts val="1245"/>
              </a:spcBef>
            </a:pPr>
            <a:r>
              <a:rPr sz="3375" i="1" spc="-67" baseline="13580" dirty="0">
                <a:latin typeface="Symbol" pitchFamily="2" charset="2"/>
                <a:cs typeface="Cambria"/>
              </a:rPr>
              <a:t></a:t>
            </a:r>
            <a:r>
              <a:rPr sz="1200" i="1" spc="-45" dirty="0">
                <a:latin typeface="Times New Roman"/>
                <a:cs typeface="Times New Roman"/>
              </a:rPr>
              <a:t>SS</a:t>
            </a:r>
            <a:endParaRPr sz="1200" dirty="0">
              <a:latin typeface="Times New Roman"/>
              <a:cs typeface="Times New Roman"/>
            </a:endParaRPr>
          </a:p>
          <a:p>
            <a:pPr marR="30480" algn="r">
              <a:lnSpc>
                <a:spcPts val="565"/>
              </a:lnSpc>
            </a:pPr>
            <a:r>
              <a:rPr sz="900" i="1" dirty="0">
                <a:latin typeface="Times New Roman"/>
                <a:cs typeface="Times New Roman"/>
              </a:rPr>
              <a:t>i</a:t>
            </a:r>
            <a:endParaRPr sz="900" dirty="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8392" y="5080211"/>
            <a:ext cx="4899025" cy="1652905"/>
            <a:chOff x="88392" y="5080211"/>
            <a:chExt cx="4899025" cy="165290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8612" y="5080211"/>
              <a:ext cx="2748591" cy="2087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392" y="6576060"/>
              <a:ext cx="976883" cy="156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4708525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신뢰성</a:t>
            </a:r>
            <a:r>
              <a:rPr sz="2900" b="0" spc="-335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405" dirty="0">
                <a:solidFill>
                  <a:srgbClr val="674107"/>
                </a:solidFill>
                <a:latin typeface="Arial Unicode MS"/>
                <a:cs typeface="Arial Unicode MS"/>
              </a:rPr>
              <a:t>평가방법의</a:t>
            </a:r>
            <a:r>
              <a:rPr sz="2900" b="0" spc="-335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종류와</a:t>
            </a:r>
            <a:r>
              <a:rPr sz="2900" b="0" spc="-335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415" dirty="0">
                <a:solidFill>
                  <a:srgbClr val="674107"/>
                </a:solidFill>
                <a:latin typeface="Arial Unicode MS"/>
                <a:cs typeface="Arial Unicode MS"/>
              </a:rPr>
              <a:t>장단점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1948180"/>
            <a:chOff x="0" y="1368399"/>
            <a:chExt cx="10692765" cy="1948180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807" y="1368399"/>
              <a:ext cx="118149" cy="2406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9144" y="2320049"/>
              <a:ext cx="3939433" cy="22650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05399" y="2375915"/>
              <a:ext cx="315595" cy="67310"/>
            </a:xfrm>
            <a:custGeom>
              <a:avLst/>
              <a:gdLst/>
              <a:ahLst/>
              <a:cxnLst/>
              <a:rect l="l" t="t" r="r" b="b"/>
              <a:pathLst>
                <a:path w="315595" h="67310">
                  <a:moveTo>
                    <a:pt x="65531" y="67056"/>
                  </a:moveTo>
                  <a:lnTo>
                    <a:pt x="0" y="33528"/>
                  </a:lnTo>
                  <a:lnTo>
                    <a:pt x="65531" y="0"/>
                  </a:lnTo>
                  <a:lnTo>
                    <a:pt x="65531" y="30480"/>
                  </a:lnTo>
                  <a:lnTo>
                    <a:pt x="54863" y="30480"/>
                  </a:lnTo>
                  <a:lnTo>
                    <a:pt x="54863" y="35052"/>
                  </a:lnTo>
                  <a:lnTo>
                    <a:pt x="65531" y="35052"/>
                  </a:lnTo>
                  <a:lnTo>
                    <a:pt x="65531" y="67056"/>
                  </a:lnTo>
                  <a:close/>
                </a:path>
                <a:path w="315595" h="67310">
                  <a:moveTo>
                    <a:pt x="65531" y="35052"/>
                  </a:moveTo>
                  <a:lnTo>
                    <a:pt x="54863" y="35052"/>
                  </a:lnTo>
                  <a:lnTo>
                    <a:pt x="54863" y="30480"/>
                  </a:lnTo>
                  <a:lnTo>
                    <a:pt x="65531" y="30480"/>
                  </a:lnTo>
                  <a:lnTo>
                    <a:pt x="65531" y="35052"/>
                  </a:lnTo>
                  <a:close/>
                </a:path>
                <a:path w="315595" h="67310">
                  <a:moveTo>
                    <a:pt x="315467" y="35052"/>
                  </a:moveTo>
                  <a:lnTo>
                    <a:pt x="65531" y="35052"/>
                  </a:lnTo>
                  <a:lnTo>
                    <a:pt x="65531" y="30480"/>
                  </a:lnTo>
                  <a:lnTo>
                    <a:pt x="315467" y="30480"/>
                  </a:lnTo>
                  <a:lnTo>
                    <a:pt x="315467" y="35052"/>
                  </a:lnTo>
                  <a:close/>
                </a:path>
              </a:pathLst>
            </a:custGeom>
            <a:solidFill>
              <a:srgbClr val="0C4B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56906" y="2338527"/>
              <a:ext cx="5157470" cy="977900"/>
            </a:xfrm>
            <a:custGeom>
              <a:avLst/>
              <a:gdLst/>
              <a:ahLst/>
              <a:cxnLst/>
              <a:rect l="l" t="t" r="r" b="b"/>
              <a:pathLst>
                <a:path w="5157470" h="977900">
                  <a:moveTo>
                    <a:pt x="109080" y="755205"/>
                  </a:moveTo>
                  <a:lnTo>
                    <a:pt x="2667" y="755205"/>
                  </a:lnTo>
                  <a:lnTo>
                    <a:pt x="2667" y="772274"/>
                  </a:lnTo>
                  <a:lnTo>
                    <a:pt x="90678" y="772274"/>
                  </a:lnTo>
                  <a:lnTo>
                    <a:pt x="90678" y="808990"/>
                  </a:lnTo>
                  <a:lnTo>
                    <a:pt x="80098" y="845883"/>
                  </a:lnTo>
                  <a:lnTo>
                    <a:pt x="48717" y="874445"/>
                  </a:lnTo>
                  <a:lnTo>
                    <a:pt x="9906" y="898829"/>
                  </a:lnTo>
                  <a:lnTo>
                    <a:pt x="0" y="904557"/>
                  </a:lnTo>
                  <a:lnTo>
                    <a:pt x="9867" y="919759"/>
                  </a:lnTo>
                  <a:lnTo>
                    <a:pt x="51409" y="894194"/>
                  </a:lnTo>
                  <a:lnTo>
                    <a:pt x="86245" y="866825"/>
                  </a:lnTo>
                  <a:lnTo>
                    <a:pt x="107213" y="827252"/>
                  </a:lnTo>
                  <a:lnTo>
                    <a:pt x="109080" y="802678"/>
                  </a:lnTo>
                  <a:lnTo>
                    <a:pt x="109080" y="755205"/>
                  </a:lnTo>
                  <a:close/>
                </a:path>
                <a:path w="5157470" h="977900">
                  <a:moveTo>
                    <a:pt x="221627" y="825080"/>
                  </a:moveTo>
                  <a:lnTo>
                    <a:pt x="181089" y="825080"/>
                  </a:lnTo>
                  <a:lnTo>
                    <a:pt x="181089" y="732002"/>
                  </a:lnTo>
                  <a:lnTo>
                    <a:pt x="162153" y="732002"/>
                  </a:lnTo>
                  <a:lnTo>
                    <a:pt x="162153" y="975766"/>
                  </a:lnTo>
                  <a:lnTo>
                    <a:pt x="181089" y="975766"/>
                  </a:lnTo>
                  <a:lnTo>
                    <a:pt x="181089" y="841883"/>
                  </a:lnTo>
                  <a:lnTo>
                    <a:pt x="221627" y="841883"/>
                  </a:lnTo>
                  <a:lnTo>
                    <a:pt x="221627" y="825080"/>
                  </a:lnTo>
                  <a:close/>
                </a:path>
                <a:path w="5157470" h="977900">
                  <a:moveTo>
                    <a:pt x="427253" y="899490"/>
                  </a:moveTo>
                  <a:lnTo>
                    <a:pt x="264033" y="899490"/>
                  </a:lnTo>
                  <a:lnTo>
                    <a:pt x="264033" y="915758"/>
                  </a:lnTo>
                  <a:lnTo>
                    <a:pt x="408584" y="915758"/>
                  </a:lnTo>
                  <a:lnTo>
                    <a:pt x="408584" y="977633"/>
                  </a:lnTo>
                  <a:lnTo>
                    <a:pt x="427253" y="977633"/>
                  </a:lnTo>
                  <a:lnTo>
                    <a:pt x="427253" y="899490"/>
                  </a:lnTo>
                  <a:close/>
                </a:path>
                <a:path w="5157470" h="977900">
                  <a:moveTo>
                    <a:pt x="442188" y="814146"/>
                  </a:moveTo>
                  <a:lnTo>
                    <a:pt x="402831" y="798093"/>
                  </a:lnTo>
                  <a:lnTo>
                    <a:pt x="385648" y="790143"/>
                  </a:lnTo>
                  <a:lnTo>
                    <a:pt x="379603" y="787298"/>
                  </a:lnTo>
                  <a:lnTo>
                    <a:pt x="357111" y="757694"/>
                  </a:lnTo>
                  <a:lnTo>
                    <a:pt x="357111" y="735203"/>
                  </a:lnTo>
                  <a:lnTo>
                    <a:pt x="338175" y="735203"/>
                  </a:lnTo>
                  <a:lnTo>
                    <a:pt x="338175" y="757694"/>
                  </a:lnTo>
                  <a:lnTo>
                    <a:pt x="337820" y="761644"/>
                  </a:lnTo>
                  <a:lnTo>
                    <a:pt x="309372" y="790143"/>
                  </a:lnTo>
                  <a:lnTo>
                    <a:pt x="304279" y="792619"/>
                  </a:lnTo>
                  <a:lnTo>
                    <a:pt x="252831" y="814146"/>
                  </a:lnTo>
                  <a:lnTo>
                    <a:pt x="260565" y="829348"/>
                  </a:lnTo>
                  <a:lnTo>
                    <a:pt x="302437" y="811606"/>
                  </a:lnTo>
                  <a:lnTo>
                    <a:pt x="338442" y="793076"/>
                  </a:lnTo>
                  <a:lnTo>
                    <a:pt x="347510" y="783742"/>
                  </a:lnTo>
                  <a:lnTo>
                    <a:pt x="347776" y="783742"/>
                  </a:lnTo>
                  <a:lnTo>
                    <a:pt x="381647" y="806145"/>
                  </a:lnTo>
                  <a:lnTo>
                    <a:pt x="420763" y="823480"/>
                  </a:lnTo>
                  <a:lnTo>
                    <a:pt x="434987" y="829081"/>
                  </a:lnTo>
                  <a:lnTo>
                    <a:pt x="442188" y="814146"/>
                  </a:lnTo>
                  <a:close/>
                </a:path>
                <a:path w="5157470" h="977900">
                  <a:moveTo>
                    <a:pt x="459524" y="854151"/>
                  </a:moveTo>
                  <a:lnTo>
                    <a:pt x="356844" y="854151"/>
                  </a:lnTo>
                  <a:lnTo>
                    <a:pt x="356844" y="818680"/>
                  </a:lnTo>
                  <a:lnTo>
                    <a:pt x="338175" y="818680"/>
                  </a:lnTo>
                  <a:lnTo>
                    <a:pt x="338175" y="854151"/>
                  </a:lnTo>
                  <a:lnTo>
                    <a:pt x="235496" y="854151"/>
                  </a:lnTo>
                  <a:lnTo>
                    <a:pt x="235496" y="870153"/>
                  </a:lnTo>
                  <a:lnTo>
                    <a:pt x="459524" y="870153"/>
                  </a:lnTo>
                  <a:lnTo>
                    <a:pt x="459524" y="854151"/>
                  </a:lnTo>
                  <a:close/>
                </a:path>
                <a:path w="5157470" h="977900">
                  <a:moveTo>
                    <a:pt x="639279" y="737069"/>
                  </a:moveTo>
                  <a:lnTo>
                    <a:pt x="620623" y="737069"/>
                  </a:lnTo>
                  <a:lnTo>
                    <a:pt x="620623" y="794143"/>
                  </a:lnTo>
                  <a:lnTo>
                    <a:pt x="578205" y="794143"/>
                  </a:lnTo>
                  <a:lnTo>
                    <a:pt x="578205" y="756272"/>
                  </a:lnTo>
                  <a:lnTo>
                    <a:pt x="486460" y="756272"/>
                  </a:lnTo>
                  <a:lnTo>
                    <a:pt x="486460" y="773074"/>
                  </a:lnTo>
                  <a:lnTo>
                    <a:pt x="559803" y="773074"/>
                  </a:lnTo>
                  <a:lnTo>
                    <a:pt x="559689" y="810679"/>
                  </a:lnTo>
                  <a:lnTo>
                    <a:pt x="551180" y="848055"/>
                  </a:lnTo>
                  <a:lnTo>
                    <a:pt x="524370" y="876884"/>
                  </a:lnTo>
                  <a:lnTo>
                    <a:pt x="490550" y="901636"/>
                  </a:lnTo>
                  <a:lnTo>
                    <a:pt x="481926" y="907491"/>
                  </a:lnTo>
                  <a:lnTo>
                    <a:pt x="492328" y="922159"/>
                  </a:lnTo>
                  <a:lnTo>
                    <a:pt x="526313" y="897978"/>
                  </a:lnTo>
                  <a:lnTo>
                    <a:pt x="555764" y="871880"/>
                  </a:lnTo>
                  <a:lnTo>
                    <a:pt x="575424" y="834123"/>
                  </a:lnTo>
                  <a:lnTo>
                    <a:pt x="577938" y="810679"/>
                  </a:lnTo>
                  <a:lnTo>
                    <a:pt x="620623" y="810679"/>
                  </a:lnTo>
                  <a:lnTo>
                    <a:pt x="620623" y="857618"/>
                  </a:lnTo>
                  <a:lnTo>
                    <a:pt x="578205" y="857618"/>
                  </a:lnTo>
                  <a:lnTo>
                    <a:pt x="578205" y="874153"/>
                  </a:lnTo>
                  <a:lnTo>
                    <a:pt x="620623" y="874153"/>
                  </a:lnTo>
                  <a:lnTo>
                    <a:pt x="620623" y="963764"/>
                  </a:lnTo>
                  <a:lnTo>
                    <a:pt x="639279" y="963764"/>
                  </a:lnTo>
                  <a:lnTo>
                    <a:pt x="639279" y="810679"/>
                  </a:lnTo>
                  <a:lnTo>
                    <a:pt x="639279" y="794143"/>
                  </a:lnTo>
                  <a:lnTo>
                    <a:pt x="639279" y="737069"/>
                  </a:lnTo>
                  <a:close/>
                </a:path>
                <a:path w="5157470" h="977900">
                  <a:moveTo>
                    <a:pt x="687285" y="732002"/>
                  </a:moveTo>
                  <a:lnTo>
                    <a:pt x="668616" y="732002"/>
                  </a:lnTo>
                  <a:lnTo>
                    <a:pt x="668616" y="975766"/>
                  </a:lnTo>
                  <a:lnTo>
                    <a:pt x="687285" y="975766"/>
                  </a:lnTo>
                  <a:lnTo>
                    <a:pt x="687285" y="732002"/>
                  </a:lnTo>
                  <a:close/>
                </a:path>
                <a:path w="5157470" h="977900">
                  <a:moveTo>
                    <a:pt x="928382" y="830681"/>
                  </a:moveTo>
                  <a:lnTo>
                    <a:pt x="890612" y="814882"/>
                  </a:lnTo>
                  <a:lnTo>
                    <a:pt x="853363" y="794359"/>
                  </a:lnTo>
                  <a:lnTo>
                    <a:pt x="842238" y="767740"/>
                  </a:lnTo>
                  <a:lnTo>
                    <a:pt x="842238" y="740537"/>
                  </a:lnTo>
                  <a:lnTo>
                    <a:pt x="823315" y="740537"/>
                  </a:lnTo>
                  <a:lnTo>
                    <a:pt x="823315" y="767740"/>
                  </a:lnTo>
                  <a:lnTo>
                    <a:pt x="822820" y="772807"/>
                  </a:lnTo>
                  <a:lnTo>
                    <a:pt x="788746" y="808151"/>
                  </a:lnTo>
                  <a:lnTo>
                    <a:pt x="751471" y="825004"/>
                  </a:lnTo>
                  <a:lnTo>
                    <a:pt x="736371" y="830948"/>
                  </a:lnTo>
                  <a:lnTo>
                    <a:pt x="744626" y="845883"/>
                  </a:lnTo>
                  <a:lnTo>
                    <a:pt x="789533" y="826236"/>
                  </a:lnTo>
                  <a:lnTo>
                    <a:pt x="828789" y="802894"/>
                  </a:lnTo>
                  <a:lnTo>
                    <a:pt x="832637" y="797877"/>
                  </a:lnTo>
                  <a:lnTo>
                    <a:pt x="832904" y="797877"/>
                  </a:lnTo>
                  <a:lnTo>
                    <a:pt x="864108" y="820280"/>
                  </a:lnTo>
                  <a:lnTo>
                    <a:pt x="904557" y="838873"/>
                  </a:lnTo>
                  <a:lnTo>
                    <a:pt x="920394" y="845350"/>
                  </a:lnTo>
                  <a:lnTo>
                    <a:pt x="928382" y="830681"/>
                  </a:lnTo>
                  <a:close/>
                </a:path>
                <a:path w="5157470" h="977900">
                  <a:moveTo>
                    <a:pt x="944930" y="872020"/>
                  </a:moveTo>
                  <a:lnTo>
                    <a:pt x="720902" y="872020"/>
                  </a:lnTo>
                  <a:lnTo>
                    <a:pt x="720902" y="888288"/>
                  </a:lnTo>
                  <a:lnTo>
                    <a:pt x="823569" y="888288"/>
                  </a:lnTo>
                  <a:lnTo>
                    <a:pt x="823569" y="975766"/>
                  </a:lnTo>
                  <a:lnTo>
                    <a:pt x="842505" y="975766"/>
                  </a:lnTo>
                  <a:lnTo>
                    <a:pt x="842505" y="888288"/>
                  </a:lnTo>
                  <a:lnTo>
                    <a:pt x="944930" y="888288"/>
                  </a:lnTo>
                  <a:lnTo>
                    <a:pt x="944930" y="872020"/>
                  </a:lnTo>
                  <a:close/>
                </a:path>
                <a:path w="5157470" h="977900">
                  <a:moveTo>
                    <a:pt x="1193215" y="946429"/>
                  </a:moveTo>
                  <a:lnTo>
                    <a:pt x="1171105" y="886688"/>
                  </a:lnTo>
                  <a:lnTo>
                    <a:pt x="1165072" y="870419"/>
                  </a:lnTo>
                  <a:lnTo>
                    <a:pt x="1146009" y="818946"/>
                  </a:lnTo>
                  <a:lnTo>
                    <a:pt x="1146009" y="870419"/>
                  </a:lnTo>
                  <a:lnTo>
                    <a:pt x="1076401" y="870419"/>
                  </a:lnTo>
                  <a:lnTo>
                    <a:pt x="1095603" y="818413"/>
                  </a:lnTo>
                  <a:lnTo>
                    <a:pt x="1096848" y="815213"/>
                  </a:lnTo>
                  <a:lnTo>
                    <a:pt x="1098016" y="812101"/>
                  </a:lnTo>
                  <a:lnTo>
                    <a:pt x="1111351" y="770674"/>
                  </a:lnTo>
                  <a:lnTo>
                    <a:pt x="1117828" y="791337"/>
                  </a:lnTo>
                  <a:lnTo>
                    <a:pt x="1127340" y="818413"/>
                  </a:lnTo>
                  <a:lnTo>
                    <a:pt x="1146009" y="870419"/>
                  </a:lnTo>
                  <a:lnTo>
                    <a:pt x="1146009" y="818946"/>
                  </a:lnTo>
                  <a:lnTo>
                    <a:pt x="1128141" y="770674"/>
                  </a:lnTo>
                  <a:lnTo>
                    <a:pt x="1122006" y="754138"/>
                  </a:lnTo>
                  <a:lnTo>
                    <a:pt x="1100950" y="754138"/>
                  </a:lnTo>
                  <a:lnTo>
                    <a:pt x="1029474" y="946429"/>
                  </a:lnTo>
                  <a:lnTo>
                    <a:pt x="1048664" y="946429"/>
                  </a:lnTo>
                  <a:lnTo>
                    <a:pt x="1070533" y="886688"/>
                  </a:lnTo>
                  <a:lnTo>
                    <a:pt x="1151890" y="886688"/>
                  </a:lnTo>
                  <a:lnTo>
                    <a:pt x="1173213" y="946429"/>
                  </a:lnTo>
                  <a:lnTo>
                    <a:pt x="1193215" y="946429"/>
                  </a:lnTo>
                  <a:close/>
                </a:path>
                <a:path w="5157470" h="977900">
                  <a:moveTo>
                    <a:pt x="1335900" y="754138"/>
                  </a:moveTo>
                  <a:lnTo>
                    <a:pt x="1221752" y="754138"/>
                  </a:lnTo>
                  <a:lnTo>
                    <a:pt x="1221752" y="946429"/>
                  </a:lnTo>
                  <a:lnTo>
                    <a:pt x="1240421" y="946429"/>
                  </a:lnTo>
                  <a:lnTo>
                    <a:pt x="1240421" y="860818"/>
                  </a:lnTo>
                  <a:lnTo>
                    <a:pt x="1330299" y="860818"/>
                  </a:lnTo>
                  <a:lnTo>
                    <a:pt x="1330299" y="844283"/>
                  </a:lnTo>
                  <a:lnTo>
                    <a:pt x="1240421" y="844283"/>
                  </a:lnTo>
                  <a:lnTo>
                    <a:pt x="1240421" y="770674"/>
                  </a:lnTo>
                  <a:lnTo>
                    <a:pt x="1335900" y="770674"/>
                  </a:lnTo>
                  <a:lnTo>
                    <a:pt x="1335900" y="754138"/>
                  </a:lnTo>
                  <a:close/>
                </a:path>
                <a:path w="5157470" h="977900">
                  <a:moveTo>
                    <a:pt x="1489252" y="873620"/>
                  </a:moveTo>
                  <a:lnTo>
                    <a:pt x="1368704" y="873620"/>
                  </a:lnTo>
                  <a:lnTo>
                    <a:pt x="1368704" y="890955"/>
                  </a:lnTo>
                  <a:lnTo>
                    <a:pt x="1489252" y="890955"/>
                  </a:lnTo>
                  <a:lnTo>
                    <a:pt x="1489252" y="873620"/>
                  </a:lnTo>
                  <a:close/>
                </a:path>
                <a:path w="5157470" h="977900">
                  <a:moveTo>
                    <a:pt x="1489252" y="817346"/>
                  </a:moveTo>
                  <a:lnTo>
                    <a:pt x="1368704" y="817346"/>
                  </a:lnTo>
                  <a:lnTo>
                    <a:pt x="1368704" y="834682"/>
                  </a:lnTo>
                  <a:lnTo>
                    <a:pt x="1489252" y="834682"/>
                  </a:lnTo>
                  <a:lnTo>
                    <a:pt x="1489252" y="817346"/>
                  </a:lnTo>
                  <a:close/>
                </a:path>
                <a:path w="5157470" h="977900">
                  <a:moveTo>
                    <a:pt x="4603686" y="18465"/>
                  </a:moveTo>
                  <a:lnTo>
                    <a:pt x="4591888" y="18465"/>
                  </a:lnTo>
                  <a:lnTo>
                    <a:pt x="4542269" y="49174"/>
                  </a:lnTo>
                  <a:lnTo>
                    <a:pt x="4549394" y="61633"/>
                  </a:lnTo>
                  <a:lnTo>
                    <a:pt x="4588103" y="38049"/>
                  </a:lnTo>
                  <a:lnTo>
                    <a:pt x="4588103" y="178892"/>
                  </a:lnTo>
                  <a:lnTo>
                    <a:pt x="4603686" y="178892"/>
                  </a:lnTo>
                  <a:lnTo>
                    <a:pt x="4603686" y="38049"/>
                  </a:lnTo>
                  <a:lnTo>
                    <a:pt x="4603686" y="18465"/>
                  </a:lnTo>
                  <a:close/>
                </a:path>
                <a:path w="5157470" h="977900">
                  <a:moveTo>
                    <a:pt x="4780572" y="129044"/>
                  </a:moveTo>
                  <a:lnTo>
                    <a:pt x="4756988" y="129044"/>
                  </a:lnTo>
                  <a:lnTo>
                    <a:pt x="4756988" y="78536"/>
                  </a:lnTo>
                  <a:lnTo>
                    <a:pt x="4741418" y="78536"/>
                  </a:lnTo>
                  <a:lnTo>
                    <a:pt x="4741418" y="129044"/>
                  </a:lnTo>
                  <a:lnTo>
                    <a:pt x="4679112" y="129044"/>
                  </a:lnTo>
                  <a:lnTo>
                    <a:pt x="4756772" y="18465"/>
                  </a:lnTo>
                  <a:lnTo>
                    <a:pt x="4738967" y="18465"/>
                  </a:lnTo>
                  <a:lnTo>
                    <a:pt x="4661090" y="129044"/>
                  </a:lnTo>
                  <a:lnTo>
                    <a:pt x="4661090" y="143294"/>
                  </a:lnTo>
                  <a:lnTo>
                    <a:pt x="4741418" y="143294"/>
                  </a:lnTo>
                  <a:lnTo>
                    <a:pt x="4741418" y="178892"/>
                  </a:lnTo>
                  <a:lnTo>
                    <a:pt x="4756988" y="178892"/>
                  </a:lnTo>
                  <a:lnTo>
                    <a:pt x="4756988" y="143294"/>
                  </a:lnTo>
                  <a:lnTo>
                    <a:pt x="4780572" y="143294"/>
                  </a:lnTo>
                  <a:lnTo>
                    <a:pt x="4780572" y="129044"/>
                  </a:lnTo>
                  <a:close/>
                </a:path>
                <a:path w="5157470" h="977900">
                  <a:moveTo>
                    <a:pt x="4826635" y="163093"/>
                  </a:moveTo>
                  <a:lnTo>
                    <a:pt x="4804156" y="163093"/>
                  </a:lnTo>
                  <a:lnTo>
                    <a:pt x="4804156" y="185343"/>
                  </a:lnTo>
                  <a:lnTo>
                    <a:pt x="4826635" y="185343"/>
                  </a:lnTo>
                  <a:lnTo>
                    <a:pt x="4826635" y="163093"/>
                  </a:lnTo>
                  <a:close/>
                </a:path>
                <a:path w="5157470" h="977900">
                  <a:moveTo>
                    <a:pt x="4960137" y="131724"/>
                  </a:moveTo>
                  <a:lnTo>
                    <a:pt x="4934153" y="96240"/>
                  </a:lnTo>
                  <a:lnTo>
                    <a:pt x="4926317" y="94335"/>
                  </a:lnTo>
                  <a:lnTo>
                    <a:pt x="4931651" y="92557"/>
                  </a:lnTo>
                  <a:lnTo>
                    <a:pt x="4936109" y="90258"/>
                  </a:lnTo>
                  <a:lnTo>
                    <a:pt x="4938255" y="88557"/>
                  </a:lnTo>
                  <a:lnTo>
                    <a:pt x="4943221" y="84620"/>
                  </a:lnTo>
                  <a:lnTo>
                    <a:pt x="4953901" y="61480"/>
                  </a:lnTo>
                  <a:lnTo>
                    <a:pt x="4953901" y="50139"/>
                  </a:lnTo>
                  <a:lnTo>
                    <a:pt x="4920348" y="16979"/>
                  </a:lnTo>
                  <a:lnTo>
                    <a:pt x="4913782" y="16014"/>
                  </a:lnTo>
                  <a:lnTo>
                    <a:pt x="4900434" y="16014"/>
                  </a:lnTo>
                  <a:lnTo>
                    <a:pt x="4864532" y="34556"/>
                  </a:lnTo>
                  <a:lnTo>
                    <a:pt x="4860226" y="40932"/>
                  </a:lnTo>
                  <a:lnTo>
                    <a:pt x="4872469" y="48945"/>
                  </a:lnTo>
                  <a:lnTo>
                    <a:pt x="4877066" y="41681"/>
                  </a:lnTo>
                  <a:lnTo>
                    <a:pt x="4882337" y="36741"/>
                  </a:lnTo>
                  <a:lnTo>
                    <a:pt x="4894199" y="31559"/>
                  </a:lnTo>
                  <a:lnTo>
                    <a:pt x="4900358" y="30251"/>
                  </a:lnTo>
                  <a:lnTo>
                    <a:pt x="4916525" y="30251"/>
                  </a:lnTo>
                  <a:lnTo>
                    <a:pt x="4924196" y="32588"/>
                  </a:lnTo>
                  <a:lnTo>
                    <a:pt x="4935321" y="41935"/>
                  </a:lnTo>
                  <a:lnTo>
                    <a:pt x="4938103" y="48285"/>
                  </a:lnTo>
                  <a:lnTo>
                    <a:pt x="4938103" y="61480"/>
                  </a:lnTo>
                  <a:lnTo>
                    <a:pt x="4913338" y="88557"/>
                  </a:lnTo>
                  <a:lnTo>
                    <a:pt x="4889601" y="88557"/>
                  </a:lnTo>
                  <a:lnTo>
                    <a:pt x="4889601" y="101904"/>
                  </a:lnTo>
                  <a:lnTo>
                    <a:pt x="4907623" y="101904"/>
                  </a:lnTo>
                  <a:lnTo>
                    <a:pt x="4911483" y="101904"/>
                  </a:lnTo>
                  <a:lnTo>
                    <a:pt x="4915598" y="102349"/>
                  </a:lnTo>
                  <a:lnTo>
                    <a:pt x="4944783" y="126301"/>
                  </a:lnTo>
                  <a:lnTo>
                    <a:pt x="4944783" y="138988"/>
                  </a:lnTo>
                  <a:lnTo>
                    <a:pt x="4913261" y="167093"/>
                  </a:lnTo>
                  <a:lnTo>
                    <a:pt x="4898872" y="167093"/>
                  </a:lnTo>
                  <a:lnTo>
                    <a:pt x="4891710" y="165836"/>
                  </a:lnTo>
                  <a:lnTo>
                    <a:pt x="4877917" y="160794"/>
                  </a:lnTo>
                  <a:lnTo>
                    <a:pt x="4870539" y="156718"/>
                  </a:lnTo>
                  <a:lnTo>
                    <a:pt x="4862677" y="151079"/>
                  </a:lnTo>
                  <a:lnTo>
                    <a:pt x="4854892" y="163537"/>
                  </a:lnTo>
                  <a:lnTo>
                    <a:pt x="4892522" y="180251"/>
                  </a:lnTo>
                  <a:lnTo>
                    <a:pt x="4906289" y="181330"/>
                  </a:lnTo>
                  <a:lnTo>
                    <a:pt x="4916081" y="181330"/>
                  </a:lnTo>
                  <a:lnTo>
                    <a:pt x="4952238" y="162382"/>
                  </a:lnTo>
                  <a:lnTo>
                    <a:pt x="4960137" y="140843"/>
                  </a:lnTo>
                  <a:lnTo>
                    <a:pt x="4960137" y="131724"/>
                  </a:lnTo>
                  <a:close/>
                </a:path>
                <a:path w="5157470" h="977900">
                  <a:moveTo>
                    <a:pt x="5104092" y="86766"/>
                  </a:moveTo>
                  <a:lnTo>
                    <a:pt x="5072278" y="65189"/>
                  </a:lnTo>
                  <a:lnTo>
                    <a:pt x="5068417" y="62369"/>
                  </a:lnTo>
                  <a:lnTo>
                    <a:pt x="5055590" y="22466"/>
                  </a:lnTo>
                  <a:lnTo>
                    <a:pt x="5099202" y="22466"/>
                  </a:lnTo>
                  <a:lnTo>
                    <a:pt x="5099202" y="8890"/>
                  </a:lnTo>
                  <a:lnTo>
                    <a:pt x="4993957" y="8890"/>
                  </a:lnTo>
                  <a:lnTo>
                    <a:pt x="4993957" y="22466"/>
                  </a:lnTo>
                  <a:lnTo>
                    <a:pt x="5039792" y="22466"/>
                  </a:lnTo>
                  <a:lnTo>
                    <a:pt x="5039792" y="38785"/>
                  </a:lnTo>
                  <a:lnTo>
                    <a:pt x="5024221" y="66522"/>
                  </a:lnTo>
                  <a:lnTo>
                    <a:pt x="5019027" y="70827"/>
                  </a:lnTo>
                  <a:lnTo>
                    <a:pt x="5013350" y="75196"/>
                  </a:lnTo>
                  <a:lnTo>
                    <a:pt x="5001044" y="84099"/>
                  </a:lnTo>
                  <a:lnTo>
                    <a:pt x="4994757" y="88366"/>
                  </a:lnTo>
                  <a:lnTo>
                    <a:pt x="4988166" y="92557"/>
                  </a:lnTo>
                  <a:lnTo>
                    <a:pt x="4997069" y="104127"/>
                  </a:lnTo>
                  <a:lnTo>
                    <a:pt x="5032006" y="78536"/>
                  </a:lnTo>
                  <a:lnTo>
                    <a:pt x="5048250" y="61849"/>
                  </a:lnTo>
                  <a:lnTo>
                    <a:pt x="5048466" y="61849"/>
                  </a:lnTo>
                  <a:lnTo>
                    <a:pt x="5086477" y="92151"/>
                  </a:lnTo>
                  <a:lnTo>
                    <a:pt x="5095418" y="97891"/>
                  </a:lnTo>
                  <a:lnTo>
                    <a:pt x="5104092" y="86766"/>
                  </a:lnTo>
                  <a:close/>
                </a:path>
                <a:path w="5157470" h="977900">
                  <a:moveTo>
                    <a:pt x="5151933" y="0"/>
                  </a:moveTo>
                  <a:lnTo>
                    <a:pt x="5136362" y="0"/>
                  </a:lnTo>
                  <a:lnTo>
                    <a:pt x="5136362" y="43611"/>
                  </a:lnTo>
                  <a:lnTo>
                    <a:pt x="5093855" y="43611"/>
                  </a:lnTo>
                  <a:lnTo>
                    <a:pt x="5093855" y="57404"/>
                  </a:lnTo>
                  <a:lnTo>
                    <a:pt x="5136362" y="57404"/>
                  </a:lnTo>
                  <a:lnTo>
                    <a:pt x="5136362" y="101015"/>
                  </a:lnTo>
                  <a:lnTo>
                    <a:pt x="5151933" y="101015"/>
                  </a:lnTo>
                  <a:lnTo>
                    <a:pt x="5151933" y="0"/>
                  </a:lnTo>
                  <a:close/>
                </a:path>
                <a:path w="5157470" h="977900">
                  <a:moveTo>
                    <a:pt x="5157279" y="190677"/>
                  </a:moveTo>
                  <a:lnTo>
                    <a:pt x="5042903" y="190677"/>
                  </a:lnTo>
                  <a:lnTo>
                    <a:pt x="5042903" y="165100"/>
                  </a:lnTo>
                  <a:lnTo>
                    <a:pt x="5151933" y="165100"/>
                  </a:lnTo>
                  <a:lnTo>
                    <a:pt x="5151933" y="113030"/>
                  </a:lnTo>
                  <a:lnTo>
                    <a:pt x="5026444" y="113030"/>
                  </a:lnTo>
                  <a:lnTo>
                    <a:pt x="5026444" y="126606"/>
                  </a:lnTo>
                  <a:lnTo>
                    <a:pt x="5136578" y="126606"/>
                  </a:lnTo>
                  <a:lnTo>
                    <a:pt x="5136578" y="151968"/>
                  </a:lnTo>
                  <a:lnTo>
                    <a:pt x="5027549" y="151968"/>
                  </a:lnTo>
                  <a:lnTo>
                    <a:pt x="5027549" y="204038"/>
                  </a:lnTo>
                  <a:lnTo>
                    <a:pt x="5157279" y="204038"/>
                  </a:lnTo>
                  <a:lnTo>
                    <a:pt x="5157279" y="1906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92363" y="3182778"/>
              <a:ext cx="1230630" cy="0"/>
            </a:xfrm>
            <a:custGeom>
              <a:avLst/>
              <a:gdLst/>
              <a:ahLst/>
              <a:cxnLst/>
              <a:rect l="l" t="t" r="r" b="b"/>
              <a:pathLst>
                <a:path w="1230630">
                  <a:moveTo>
                    <a:pt x="0" y="0"/>
                  </a:moveTo>
                  <a:lnTo>
                    <a:pt x="1230058" y="0"/>
                  </a:lnTo>
                </a:path>
              </a:pathLst>
            </a:custGeom>
            <a:ln w="161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704592" y="2777610"/>
            <a:ext cx="138366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8645" algn="l"/>
                <a:tab pos="1039494" algn="l"/>
              </a:tabLst>
            </a:pPr>
            <a:r>
              <a:rPr sz="2100" dirty="0">
                <a:latin typeface="Symbol"/>
                <a:cs typeface="Symbol"/>
              </a:rPr>
              <a:t></a:t>
            </a:r>
            <a:r>
              <a:rPr sz="2100" spc="320" dirty="0">
                <a:latin typeface="Times New Roman"/>
                <a:cs typeface="Times New Roman"/>
              </a:rPr>
              <a:t> </a:t>
            </a:r>
            <a:r>
              <a:rPr sz="3150" i="1" spc="-75" baseline="-3968" dirty="0">
                <a:latin typeface="Times New Roman"/>
                <a:cs typeface="Times New Roman"/>
              </a:rPr>
              <a:t>L</a:t>
            </a:r>
            <a:r>
              <a:rPr sz="3150" i="1" baseline="-3968" dirty="0">
                <a:latin typeface="Times New Roman"/>
                <a:cs typeface="Times New Roman"/>
              </a:rPr>
              <a:t>	</a:t>
            </a:r>
            <a:r>
              <a:rPr sz="2100" spc="-50" dirty="0">
                <a:latin typeface="Symbol"/>
                <a:cs typeface="Symbol"/>
              </a:rPr>
              <a:t></a:t>
            </a:r>
            <a:r>
              <a:rPr sz="2100" dirty="0">
                <a:latin typeface="Times New Roman"/>
                <a:cs typeface="Times New Roman"/>
              </a:rPr>
              <a:t>	</a:t>
            </a:r>
            <a:r>
              <a:rPr sz="2100" dirty="0">
                <a:latin typeface="Symbol"/>
                <a:cs typeface="Symbol"/>
              </a:rPr>
              <a:t>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3150" i="1" spc="-75" baseline="-3968" dirty="0">
                <a:latin typeface="Times New Roman"/>
                <a:cs typeface="Times New Roman"/>
              </a:rPr>
              <a:t>V</a:t>
            </a:r>
            <a:endParaRPr sz="3150" baseline="-3968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61513" y="2597778"/>
            <a:ext cx="41211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baseline="-37037" dirty="0">
                <a:latin typeface="Symbol"/>
                <a:cs typeface="Symbol"/>
              </a:rPr>
              <a:t></a:t>
            </a:r>
            <a:r>
              <a:rPr sz="3150" spc="-382" baseline="-37037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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i="1" spc="-50" dirty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01260" y="2811138"/>
            <a:ext cx="12827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Symbol"/>
                <a:cs typeface="Symbol"/>
              </a:rPr>
              <a:t>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32770" y="2631306"/>
            <a:ext cx="49022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baseline="-37037" dirty="0">
                <a:latin typeface="Symbol"/>
                <a:cs typeface="Symbol"/>
              </a:rPr>
              <a:t></a:t>
            </a:r>
            <a:r>
              <a:rPr sz="3150" spc="-382" baseline="-37037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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spc="40" dirty="0">
                <a:latin typeface="Times New Roman"/>
                <a:cs typeface="Times New Roman"/>
              </a:rPr>
              <a:t>13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79192" y="2862954"/>
            <a:ext cx="1761489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12750" algn="l"/>
                <a:tab pos="1418590" algn="l"/>
              </a:tabLst>
            </a:pPr>
            <a:r>
              <a:rPr sz="3150" baseline="-34391" dirty="0">
                <a:latin typeface="Symbol"/>
                <a:cs typeface="Symbol"/>
              </a:rPr>
              <a:t></a:t>
            </a:r>
            <a:r>
              <a:rPr sz="3150" baseline="-34391" dirty="0">
                <a:latin typeface="Times New Roman"/>
                <a:cs typeface="Times New Roman"/>
              </a:rPr>
              <a:t> </a:t>
            </a:r>
            <a:r>
              <a:rPr sz="1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00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</a:t>
            </a:r>
            <a:r>
              <a:rPr sz="1200" i="1" u="heavy" spc="3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spc="120" dirty="0">
                <a:latin typeface="Times New Roman"/>
                <a:cs typeface="Times New Roman"/>
              </a:rPr>
              <a:t> </a:t>
            </a:r>
            <a:r>
              <a:rPr sz="3150" baseline="-34391" dirty="0">
                <a:latin typeface="Symbol"/>
                <a:cs typeface="Symbol"/>
              </a:rPr>
              <a:t></a:t>
            </a:r>
            <a:r>
              <a:rPr sz="3150" spc="532" baseline="-34391" dirty="0">
                <a:latin typeface="Times New Roman"/>
                <a:cs typeface="Times New Roman"/>
              </a:rPr>
              <a:t> </a:t>
            </a:r>
            <a:r>
              <a:rPr sz="3150" baseline="-22486" dirty="0">
                <a:latin typeface="Symbol"/>
                <a:cs typeface="Symbol"/>
              </a:rPr>
              <a:t></a:t>
            </a:r>
            <a:r>
              <a:rPr sz="3150" spc="555" baseline="-22486" dirty="0">
                <a:latin typeface="Times New Roman"/>
                <a:cs typeface="Times New Roman"/>
              </a:rPr>
              <a:t> </a:t>
            </a:r>
            <a:r>
              <a:rPr sz="3150" baseline="-34391" dirty="0">
                <a:latin typeface="Symbol"/>
                <a:cs typeface="Symbol"/>
              </a:rPr>
              <a:t></a:t>
            </a:r>
            <a:r>
              <a:rPr sz="3150" spc="89" baseline="-34391" dirty="0">
                <a:latin typeface="Times New Roman"/>
                <a:cs typeface="Times New Roman"/>
              </a:rPr>
              <a:t> </a:t>
            </a:r>
            <a:r>
              <a:rPr sz="1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00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</a:t>
            </a:r>
            <a:r>
              <a:rPr sz="1200" i="1" u="heavy" spc="3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spc="80" dirty="0">
                <a:latin typeface="Times New Roman"/>
                <a:cs typeface="Times New Roman"/>
              </a:rPr>
              <a:t> </a:t>
            </a:r>
            <a:r>
              <a:rPr sz="3150" spc="-89" baseline="-34391" dirty="0">
                <a:latin typeface="Symbol"/>
                <a:cs typeface="Symbol"/>
              </a:rPr>
              <a:t></a:t>
            </a:r>
            <a:endParaRPr sz="3150" baseline="-34391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28082" y="2969634"/>
            <a:ext cx="42672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Symbol"/>
                <a:cs typeface="Symbol"/>
              </a:rPr>
              <a:t></a:t>
            </a:r>
            <a:r>
              <a:rPr sz="2100" spc="270" dirty="0">
                <a:latin typeface="Times New Roman"/>
                <a:cs typeface="Times New Roman"/>
              </a:rPr>
              <a:t> </a:t>
            </a:r>
            <a:r>
              <a:rPr sz="3150" spc="-75" baseline="-17195" dirty="0">
                <a:latin typeface="Symbol"/>
                <a:cs typeface="Symbol"/>
              </a:rPr>
              <a:t></a:t>
            </a:r>
            <a:endParaRPr sz="3150" baseline="-17195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58170" y="3051930"/>
            <a:ext cx="12827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Symbol"/>
                <a:cs typeface="Symbol"/>
              </a:rPr>
              <a:t>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01260" y="3219570"/>
            <a:ext cx="12827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Symbol"/>
                <a:cs typeface="Symbol"/>
              </a:rPr>
              <a:t>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58170" y="3219570"/>
            <a:ext cx="12827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Symbol"/>
                <a:cs typeface="Symbol"/>
              </a:rPr>
              <a:t>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79192" y="3253098"/>
            <a:ext cx="75501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Symbol"/>
                <a:cs typeface="Symbol"/>
              </a:rPr>
              <a:t></a:t>
            </a:r>
            <a:r>
              <a:rPr sz="2100" spc="310" dirty="0">
                <a:latin typeface="Times New Roman"/>
                <a:cs typeface="Times New Roman"/>
              </a:rPr>
              <a:t> </a:t>
            </a:r>
            <a:r>
              <a:rPr sz="3150" i="1" spc="135" baseline="14550" dirty="0">
                <a:latin typeface="Times New Roman"/>
                <a:cs typeface="Times New Roman"/>
              </a:rPr>
              <a:t>L</a:t>
            </a:r>
            <a:r>
              <a:rPr sz="1200" i="1" spc="90" dirty="0">
                <a:latin typeface="Times New Roman"/>
                <a:cs typeface="Times New Roman"/>
              </a:rPr>
              <a:t>a</a:t>
            </a:r>
            <a:r>
              <a:rPr sz="1200" i="1" spc="170" dirty="0">
                <a:latin typeface="Times New Roman"/>
                <a:cs typeface="Times New Roman"/>
              </a:rPr>
              <a:t>  </a:t>
            </a:r>
            <a:r>
              <a:rPr sz="2100" spc="-50" dirty="0">
                <a:latin typeface="Symbol"/>
                <a:cs typeface="Symbol"/>
              </a:rPr>
              <a:t>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06500" y="3253098"/>
            <a:ext cx="73406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Symbol"/>
                <a:cs typeface="Symbol"/>
              </a:rPr>
              <a:t>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3150" i="1" spc="172" baseline="14550" dirty="0">
                <a:latin typeface="Times New Roman"/>
                <a:cs typeface="Times New Roman"/>
              </a:rPr>
              <a:t>V</a:t>
            </a:r>
            <a:r>
              <a:rPr sz="1200" i="1" spc="114" dirty="0">
                <a:latin typeface="Times New Roman"/>
                <a:cs typeface="Times New Roman"/>
              </a:rPr>
              <a:t>a</a:t>
            </a:r>
            <a:r>
              <a:rPr sz="1200" i="1" spc="170" dirty="0">
                <a:latin typeface="Times New Roman"/>
                <a:cs typeface="Times New Roman"/>
              </a:rPr>
              <a:t>  </a:t>
            </a:r>
            <a:r>
              <a:rPr sz="2100" spc="-50" dirty="0">
                <a:latin typeface="Symbol"/>
                <a:cs typeface="Symbol"/>
              </a:rPr>
              <a:t></a:t>
            </a:r>
            <a:endParaRPr sz="2100">
              <a:latin typeface="Symbol"/>
              <a:cs typeface="Symbo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213254" y="2869359"/>
            <a:ext cx="1950085" cy="1217295"/>
            <a:chOff x="5213254" y="2869359"/>
            <a:chExt cx="1950085" cy="1217295"/>
          </a:xfrm>
        </p:grpSpPr>
        <p:sp>
          <p:nvSpPr>
            <p:cNvPr id="24" name="object 24"/>
            <p:cNvSpPr/>
            <p:nvPr/>
          </p:nvSpPr>
          <p:spPr>
            <a:xfrm>
              <a:off x="5215630" y="2869359"/>
              <a:ext cx="1119505" cy="250825"/>
            </a:xfrm>
            <a:custGeom>
              <a:avLst/>
              <a:gdLst/>
              <a:ahLst/>
              <a:cxnLst/>
              <a:rect l="l" t="t" r="r" b="b"/>
              <a:pathLst>
                <a:path w="1119504" h="250825">
                  <a:moveTo>
                    <a:pt x="123810" y="250289"/>
                  </a:moveTo>
                  <a:lnTo>
                    <a:pt x="78537" y="241928"/>
                  </a:lnTo>
                  <a:lnTo>
                    <a:pt x="49897" y="211865"/>
                  </a:lnTo>
                  <a:lnTo>
                    <a:pt x="49897" y="187405"/>
                  </a:lnTo>
                  <a:lnTo>
                    <a:pt x="78537" y="157253"/>
                  </a:lnTo>
                  <a:lnTo>
                    <a:pt x="116431" y="149610"/>
                  </a:lnTo>
                  <a:lnTo>
                    <a:pt x="123810" y="149426"/>
                  </a:lnTo>
                  <a:lnTo>
                    <a:pt x="131190" y="149618"/>
                  </a:lnTo>
                  <a:lnTo>
                    <a:pt x="169083" y="157520"/>
                  </a:lnTo>
                  <a:lnTo>
                    <a:pt x="182702" y="165436"/>
                  </a:lnTo>
                  <a:lnTo>
                    <a:pt x="116695" y="165436"/>
                  </a:lnTo>
                  <a:lnTo>
                    <a:pt x="109801" y="166103"/>
                  </a:lnTo>
                  <a:lnTo>
                    <a:pt x="69599" y="186294"/>
                  </a:lnTo>
                  <a:lnTo>
                    <a:pt x="68042" y="190519"/>
                  </a:lnTo>
                  <a:lnTo>
                    <a:pt x="68042" y="209197"/>
                  </a:lnTo>
                  <a:lnTo>
                    <a:pt x="109801" y="233612"/>
                  </a:lnTo>
                  <a:lnTo>
                    <a:pt x="116695" y="234279"/>
                  </a:lnTo>
                  <a:lnTo>
                    <a:pt x="182295" y="234279"/>
                  </a:lnTo>
                  <a:lnTo>
                    <a:pt x="169083" y="241928"/>
                  </a:lnTo>
                  <a:lnTo>
                    <a:pt x="131190" y="250089"/>
                  </a:lnTo>
                  <a:lnTo>
                    <a:pt x="123810" y="250289"/>
                  </a:lnTo>
                  <a:close/>
                </a:path>
                <a:path w="1119504" h="250825">
                  <a:moveTo>
                    <a:pt x="182295" y="234279"/>
                  </a:moveTo>
                  <a:lnTo>
                    <a:pt x="130926" y="234279"/>
                  </a:lnTo>
                  <a:lnTo>
                    <a:pt x="137819" y="233612"/>
                  </a:lnTo>
                  <a:lnTo>
                    <a:pt x="151161" y="230944"/>
                  </a:lnTo>
                  <a:lnTo>
                    <a:pt x="179578" y="209197"/>
                  </a:lnTo>
                  <a:lnTo>
                    <a:pt x="179578" y="190519"/>
                  </a:lnTo>
                  <a:lnTo>
                    <a:pt x="137819" y="166103"/>
                  </a:lnTo>
                  <a:lnTo>
                    <a:pt x="130926" y="165436"/>
                  </a:lnTo>
                  <a:lnTo>
                    <a:pt x="182702" y="165436"/>
                  </a:lnTo>
                  <a:lnTo>
                    <a:pt x="187939" y="170106"/>
                  </a:lnTo>
                  <a:lnTo>
                    <a:pt x="195766" y="181313"/>
                  </a:lnTo>
                  <a:lnTo>
                    <a:pt x="197667" y="187405"/>
                  </a:lnTo>
                  <a:lnTo>
                    <a:pt x="197723" y="211865"/>
                  </a:lnTo>
                  <a:lnTo>
                    <a:pt x="195766" y="218136"/>
                  </a:lnTo>
                  <a:lnTo>
                    <a:pt x="187939" y="229343"/>
                  </a:lnTo>
                  <a:lnTo>
                    <a:pt x="182602" y="234101"/>
                  </a:lnTo>
                  <a:lnTo>
                    <a:pt x="182295" y="234279"/>
                  </a:lnTo>
                  <a:close/>
                </a:path>
                <a:path w="1119504" h="250825">
                  <a:moveTo>
                    <a:pt x="196389" y="143823"/>
                  </a:moveTo>
                  <a:lnTo>
                    <a:pt x="177711" y="143823"/>
                  </a:lnTo>
                  <a:lnTo>
                    <a:pt x="177711" y="78982"/>
                  </a:lnTo>
                  <a:lnTo>
                    <a:pt x="126745" y="78982"/>
                  </a:lnTo>
                  <a:lnTo>
                    <a:pt x="126745" y="62439"/>
                  </a:lnTo>
                  <a:lnTo>
                    <a:pt x="177711" y="62439"/>
                  </a:lnTo>
                  <a:lnTo>
                    <a:pt x="177711" y="0"/>
                  </a:lnTo>
                  <a:lnTo>
                    <a:pt x="196389" y="0"/>
                  </a:lnTo>
                  <a:lnTo>
                    <a:pt x="196389" y="143823"/>
                  </a:lnTo>
                  <a:close/>
                </a:path>
                <a:path w="1119504" h="250825">
                  <a:moveTo>
                    <a:pt x="133149" y="31753"/>
                  </a:moveTo>
                  <a:lnTo>
                    <a:pt x="6937" y="31753"/>
                  </a:lnTo>
                  <a:lnTo>
                    <a:pt x="6937" y="15476"/>
                  </a:lnTo>
                  <a:lnTo>
                    <a:pt x="133149" y="15476"/>
                  </a:lnTo>
                  <a:lnTo>
                    <a:pt x="133149" y="31753"/>
                  </a:lnTo>
                  <a:close/>
                </a:path>
                <a:path w="1119504" h="250825">
                  <a:moveTo>
                    <a:pt x="11473" y="140621"/>
                  </a:moveTo>
                  <a:lnTo>
                    <a:pt x="0" y="127279"/>
                  </a:lnTo>
                  <a:lnTo>
                    <a:pt x="6003" y="122951"/>
                  </a:lnTo>
                  <a:lnTo>
                    <a:pt x="12007" y="118507"/>
                  </a:lnTo>
                  <a:lnTo>
                    <a:pt x="45895" y="90189"/>
                  </a:lnTo>
                  <a:lnTo>
                    <a:pt x="61905" y="57191"/>
                  </a:lnTo>
                  <a:lnTo>
                    <a:pt x="61905" y="31753"/>
                  </a:lnTo>
                  <a:lnTo>
                    <a:pt x="80850" y="31753"/>
                  </a:lnTo>
                  <a:lnTo>
                    <a:pt x="85253" y="74891"/>
                  </a:lnTo>
                  <a:lnTo>
                    <a:pt x="95245" y="86454"/>
                  </a:lnTo>
                  <a:lnTo>
                    <a:pt x="72045" y="86454"/>
                  </a:lnTo>
                  <a:lnTo>
                    <a:pt x="51232" y="109134"/>
                  </a:lnTo>
                  <a:lnTo>
                    <a:pt x="48919" y="111269"/>
                  </a:lnTo>
                  <a:lnTo>
                    <a:pt x="17833" y="135996"/>
                  </a:lnTo>
                  <a:lnTo>
                    <a:pt x="14497" y="138486"/>
                  </a:lnTo>
                  <a:lnTo>
                    <a:pt x="11473" y="140621"/>
                  </a:lnTo>
                  <a:close/>
                </a:path>
                <a:path w="1119504" h="250825">
                  <a:moveTo>
                    <a:pt x="127813" y="132616"/>
                  </a:moveTo>
                  <a:lnTo>
                    <a:pt x="96326" y="109134"/>
                  </a:lnTo>
                  <a:lnTo>
                    <a:pt x="72311" y="86454"/>
                  </a:lnTo>
                  <a:lnTo>
                    <a:pt x="95245" y="86454"/>
                  </a:lnTo>
                  <a:lnTo>
                    <a:pt x="95793" y="86987"/>
                  </a:lnTo>
                  <a:lnTo>
                    <a:pt x="100062" y="90723"/>
                  </a:lnTo>
                  <a:lnTo>
                    <a:pt x="133083" y="115405"/>
                  </a:lnTo>
                  <a:lnTo>
                    <a:pt x="138753" y="119274"/>
                  </a:lnTo>
                  <a:lnTo>
                    <a:pt x="127813" y="132616"/>
                  </a:lnTo>
                  <a:close/>
                </a:path>
                <a:path w="1119504" h="250825">
                  <a:moveTo>
                    <a:pt x="309793" y="142222"/>
                  </a:moveTo>
                  <a:lnTo>
                    <a:pt x="302322" y="127012"/>
                  </a:lnTo>
                  <a:lnTo>
                    <a:pt x="312611" y="122601"/>
                  </a:lnTo>
                  <a:lnTo>
                    <a:pt x="330890" y="114529"/>
                  </a:lnTo>
                  <a:lnTo>
                    <a:pt x="371209" y="93569"/>
                  </a:lnTo>
                  <a:lnTo>
                    <a:pt x="394112" y="55990"/>
                  </a:lnTo>
                  <a:lnTo>
                    <a:pt x="394379" y="50698"/>
                  </a:lnTo>
                  <a:lnTo>
                    <a:pt x="394379" y="31219"/>
                  </a:lnTo>
                  <a:lnTo>
                    <a:pt x="310594" y="31219"/>
                  </a:lnTo>
                  <a:lnTo>
                    <a:pt x="310594" y="14675"/>
                  </a:lnTo>
                  <a:lnTo>
                    <a:pt x="412791" y="14675"/>
                  </a:lnTo>
                  <a:lnTo>
                    <a:pt x="412791" y="53900"/>
                  </a:lnTo>
                  <a:lnTo>
                    <a:pt x="399449" y="92680"/>
                  </a:lnTo>
                  <a:lnTo>
                    <a:pt x="363493" y="117640"/>
                  </a:lnTo>
                  <a:lnTo>
                    <a:pt x="320508" y="137652"/>
                  </a:lnTo>
                  <a:lnTo>
                    <a:pt x="309793" y="142222"/>
                  </a:lnTo>
                  <a:close/>
                </a:path>
                <a:path w="1119504" h="250825">
                  <a:moveTo>
                    <a:pt x="494709" y="142222"/>
                  </a:moveTo>
                  <a:lnTo>
                    <a:pt x="476297" y="142222"/>
                  </a:lnTo>
                  <a:lnTo>
                    <a:pt x="476297" y="105132"/>
                  </a:lnTo>
                  <a:lnTo>
                    <a:pt x="423731" y="105132"/>
                  </a:lnTo>
                  <a:lnTo>
                    <a:pt x="423731" y="88855"/>
                  </a:lnTo>
                  <a:lnTo>
                    <a:pt x="476297" y="88855"/>
                  </a:lnTo>
                  <a:lnTo>
                    <a:pt x="476297" y="54434"/>
                  </a:lnTo>
                  <a:lnTo>
                    <a:pt x="427733" y="54434"/>
                  </a:lnTo>
                  <a:lnTo>
                    <a:pt x="427733" y="38157"/>
                  </a:lnTo>
                  <a:lnTo>
                    <a:pt x="476297" y="38157"/>
                  </a:lnTo>
                  <a:lnTo>
                    <a:pt x="476297" y="0"/>
                  </a:lnTo>
                  <a:lnTo>
                    <a:pt x="494709" y="0"/>
                  </a:lnTo>
                  <a:lnTo>
                    <a:pt x="494709" y="142222"/>
                  </a:lnTo>
                  <a:close/>
                </a:path>
                <a:path w="1119504" h="250825">
                  <a:moveTo>
                    <a:pt x="494709" y="245753"/>
                  </a:moveTo>
                  <a:lnTo>
                    <a:pt x="476297" y="245753"/>
                  </a:lnTo>
                  <a:lnTo>
                    <a:pt x="476297" y="173174"/>
                  </a:lnTo>
                  <a:lnTo>
                    <a:pt x="337811" y="173174"/>
                  </a:lnTo>
                  <a:lnTo>
                    <a:pt x="337811" y="156631"/>
                  </a:lnTo>
                  <a:lnTo>
                    <a:pt x="494709" y="156631"/>
                  </a:lnTo>
                  <a:lnTo>
                    <a:pt x="494709" y="245753"/>
                  </a:lnTo>
                  <a:close/>
                </a:path>
                <a:path w="1119504" h="250825">
                  <a:moveTo>
                    <a:pt x="794096" y="174242"/>
                  </a:moveTo>
                  <a:lnTo>
                    <a:pt x="775417" y="174242"/>
                  </a:lnTo>
                  <a:lnTo>
                    <a:pt x="775417" y="81384"/>
                  </a:lnTo>
                  <a:lnTo>
                    <a:pt x="724452" y="81384"/>
                  </a:lnTo>
                  <a:lnTo>
                    <a:pt x="724452" y="64840"/>
                  </a:lnTo>
                  <a:lnTo>
                    <a:pt x="775417" y="64840"/>
                  </a:lnTo>
                  <a:lnTo>
                    <a:pt x="775417" y="0"/>
                  </a:lnTo>
                  <a:lnTo>
                    <a:pt x="794096" y="0"/>
                  </a:lnTo>
                  <a:lnTo>
                    <a:pt x="794096" y="174242"/>
                  </a:lnTo>
                  <a:close/>
                </a:path>
                <a:path w="1119504" h="250825">
                  <a:moveTo>
                    <a:pt x="730856" y="32286"/>
                  </a:moveTo>
                  <a:lnTo>
                    <a:pt x="604644" y="32286"/>
                  </a:lnTo>
                  <a:lnTo>
                    <a:pt x="604644" y="16010"/>
                  </a:lnTo>
                  <a:lnTo>
                    <a:pt x="730856" y="16010"/>
                  </a:lnTo>
                  <a:lnTo>
                    <a:pt x="730856" y="32286"/>
                  </a:lnTo>
                  <a:close/>
                </a:path>
                <a:path w="1119504" h="250825">
                  <a:moveTo>
                    <a:pt x="609180" y="146758"/>
                  </a:moveTo>
                  <a:lnTo>
                    <a:pt x="597706" y="133416"/>
                  </a:lnTo>
                  <a:lnTo>
                    <a:pt x="603710" y="129088"/>
                  </a:lnTo>
                  <a:lnTo>
                    <a:pt x="609714" y="124644"/>
                  </a:lnTo>
                  <a:lnTo>
                    <a:pt x="643602" y="96326"/>
                  </a:lnTo>
                  <a:lnTo>
                    <a:pt x="659612" y="32286"/>
                  </a:lnTo>
                  <a:lnTo>
                    <a:pt x="678557" y="32286"/>
                  </a:lnTo>
                  <a:lnTo>
                    <a:pt x="679446" y="72400"/>
                  </a:lnTo>
                  <a:lnTo>
                    <a:pt x="692951" y="92591"/>
                  </a:lnTo>
                  <a:lnTo>
                    <a:pt x="669751" y="92591"/>
                  </a:lnTo>
                  <a:lnTo>
                    <a:pt x="648938" y="115272"/>
                  </a:lnTo>
                  <a:lnTo>
                    <a:pt x="646626" y="117406"/>
                  </a:lnTo>
                  <a:lnTo>
                    <a:pt x="615540" y="142133"/>
                  </a:lnTo>
                  <a:lnTo>
                    <a:pt x="612204" y="144623"/>
                  </a:lnTo>
                  <a:lnTo>
                    <a:pt x="609180" y="146758"/>
                  </a:lnTo>
                  <a:close/>
                </a:path>
                <a:path w="1119504" h="250825">
                  <a:moveTo>
                    <a:pt x="725519" y="138486"/>
                  </a:moveTo>
                  <a:lnTo>
                    <a:pt x="694033" y="115272"/>
                  </a:lnTo>
                  <a:lnTo>
                    <a:pt x="670018" y="92591"/>
                  </a:lnTo>
                  <a:lnTo>
                    <a:pt x="692951" y="92591"/>
                  </a:lnTo>
                  <a:lnTo>
                    <a:pt x="693499" y="93124"/>
                  </a:lnTo>
                  <a:lnTo>
                    <a:pt x="697769" y="96860"/>
                  </a:lnTo>
                  <a:lnTo>
                    <a:pt x="730789" y="121542"/>
                  </a:lnTo>
                  <a:lnTo>
                    <a:pt x="736460" y="125411"/>
                  </a:lnTo>
                  <a:lnTo>
                    <a:pt x="725519" y="138486"/>
                  </a:lnTo>
                  <a:close/>
                </a:path>
                <a:path w="1119504" h="250825">
                  <a:moveTo>
                    <a:pt x="800233" y="240950"/>
                  </a:moveTo>
                  <a:lnTo>
                    <a:pt x="644669" y="240950"/>
                  </a:lnTo>
                  <a:lnTo>
                    <a:pt x="644669" y="160100"/>
                  </a:lnTo>
                  <a:lnTo>
                    <a:pt x="663614" y="160100"/>
                  </a:lnTo>
                  <a:lnTo>
                    <a:pt x="663614" y="224406"/>
                  </a:lnTo>
                  <a:lnTo>
                    <a:pt x="800233" y="224406"/>
                  </a:lnTo>
                  <a:lnTo>
                    <a:pt x="800233" y="240950"/>
                  </a:lnTo>
                  <a:close/>
                </a:path>
                <a:path w="1119504" h="250825">
                  <a:moveTo>
                    <a:pt x="1081742" y="243618"/>
                  </a:moveTo>
                  <a:lnTo>
                    <a:pt x="935517" y="243618"/>
                  </a:lnTo>
                  <a:lnTo>
                    <a:pt x="935517" y="139020"/>
                  </a:lnTo>
                  <a:lnTo>
                    <a:pt x="953929" y="139020"/>
                  </a:lnTo>
                  <a:lnTo>
                    <a:pt x="953929" y="172641"/>
                  </a:lnTo>
                  <a:lnTo>
                    <a:pt x="1081742" y="172641"/>
                  </a:lnTo>
                  <a:lnTo>
                    <a:pt x="1081742" y="189184"/>
                  </a:lnTo>
                  <a:lnTo>
                    <a:pt x="953929" y="189184"/>
                  </a:lnTo>
                  <a:lnTo>
                    <a:pt x="953929" y="226808"/>
                  </a:lnTo>
                  <a:lnTo>
                    <a:pt x="1081742" y="226808"/>
                  </a:lnTo>
                  <a:lnTo>
                    <a:pt x="1081742" y="243618"/>
                  </a:lnTo>
                  <a:close/>
                </a:path>
                <a:path w="1119504" h="250825">
                  <a:moveTo>
                    <a:pt x="1081742" y="172641"/>
                  </a:moveTo>
                  <a:lnTo>
                    <a:pt x="1063330" y="172641"/>
                  </a:lnTo>
                  <a:lnTo>
                    <a:pt x="1063330" y="139020"/>
                  </a:lnTo>
                  <a:lnTo>
                    <a:pt x="1081742" y="139020"/>
                  </a:lnTo>
                  <a:lnTo>
                    <a:pt x="1081742" y="172641"/>
                  </a:lnTo>
                  <a:close/>
                </a:path>
                <a:path w="1119504" h="250825">
                  <a:moveTo>
                    <a:pt x="1081742" y="226808"/>
                  </a:moveTo>
                  <a:lnTo>
                    <a:pt x="1063330" y="226808"/>
                  </a:lnTo>
                  <a:lnTo>
                    <a:pt x="1063330" y="189184"/>
                  </a:lnTo>
                  <a:lnTo>
                    <a:pt x="1081742" y="189184"/>
                  </a:lnTo>
                  <a:lnTo>
                    <a:pt x="1081742" y="226808"/>
                  </a:lnTo>
                  <a:close/>
                </a:path>
                <a:path w="1119504" h="250825">
                  <a:moveTo>
                    <a:pt x="965758" y="119007"/>
                  </a:moveTo>
                  <a:lnTo>
                    <a:pt x="947969" y="119007"/>
                  </a:lnTo>
                  <a:lnTo>
                    <a:pt x="939876" y="117629"/>
                  </a:lnTo>
                  <a:lnTo>
                    <a:pt x="904742" y="94236"/>
                  </a:lnTo>
                  <a:lnTo>
                    <a:pt x="897627" y="76670"/>
                  </a:lnTo>
                  <a:lnTo>
                    <a:pt x="897627" y="51587"/>
                  </a:lnTo>
                  <a:lnTo>
                    <a:pt x="919063" y="19612"/>
                  </a:lnTo>
                  <a:lnTo>
                    <a:pt x="947969" y="9072"/>
                  </a:lnTo>
                  <a:lnTo>
                    <a:pt x="965758" y="9072"/>
                  </a:lnTo>
                  <a:lnTo>
                    <a:pt x="973852" y="10450"/>
                  </a:lnTo>
                  <a:lnTo>
                    <a:pt x="988439" y="15965"/>
                  </a:lnTo>
                  <a:lnTo>
                    <a:pt x="994665" y="19612"/>
                  </a:lnTo>
                  <a:lnTo>
                    <a:pt x="1001797" y="25882"/>
                  </a:lnTo>
                  <a:lnTo>
                    <a:pt x="950994" y="25882"/>
                  </a:lnTo>
                  <a:lnTo>
                    <a:pt x="945524" y="26816"/>
                  </a:lnTo>
                  <a:lnTo>
                    <a:pt x="915772" y="55056"/>
                  </a:lnTo>
                  <a:lnTo>
                    <a:pt x="915772" y="73023"/>
                  </a:lnTo>
                  <a:lnTo>
                    <a:pt x="945524" y="101263"/>
                  </a:lnTo>
                  <a:lnTo>
                    <a:pt x="950994" y="102197"/>
                  </a:lnTo>
                  <a:lnTo>
                    <a:pt x="1001797" y="102197"/>
                  </a:lnTo>
                  <a:lnTo>
                    <a:pt x="994665" y="108467"/>
                  </a:lnTo>
                  <a:lnTo>
                    <a:pt x="988439" y="112114"/>
                  </a:lnTo>
                  <a:lnTo>
                    <a:pt x="973852" y="117629"/>
                  </a:lnTo>
                  <a:lnTo>
                    <a:pt x="965758" y="119007"/>
                  </a:lnTo>
                  <a:close/>
                </a:path>
                <a:path w="1119504" h="250825">
                  <a:moveTo>
                    <a:pt x="1001797" y="102197"/>
                  </a:moveTo>
                  <a:lnTo>
                    <a:pt x="962734" y="102197"/>
                  </a:lnTo>
                  <a:lnTo>
                    <a:pt x="968204" y="101263"/>
                  </a:lnTo>
                  <a:lnTo>
                    <a:pt x="978344" y="97527"/>
                  </a:lnTo>
                  <a:lnTo>
                    <a:pt x="997956" y="73023"/>
                  </a:lnTo>
                  <a:lnTo>
                    <a:pt x="997956" y="55056"/>
                  </a:lnTo>
                  <a:lnTo>
                    <a:pt x="968204" y="26816"/>
                  </a:lnTo>
                  <a:lnTo>
                    <a:pt x="962734" y="25882"/>
                  </a:lnTo>
                  <a:lnTo>
                    <a:pt x="1001797" y="25882"/>
                  </a:lnTo>
                  <a:lnTo>
                    <a:pt x="1004983" y="28684"/>
                  </a:lnTo>
                  <a:lnTo>
                    <a:pt x="1008985" y="33887"/>
                  </a:lnTo>
                  <a:lnTo>
                    <a:pt x="1014678" y="45628"/>
                  </a:lnTo>
                  <a:lnTo>
                    <a:pt x="1016101" y="51587"/>
                  </a:lnTo>
                  <a:lnTo>
                    <a:pt x="1016101" y="76670"/>
                  </a:lnTo>
                  <a:lnTo>
                    <a:pt x="1014678" y="82673"/>
                  </a:lnTo>
                  <a:lnTo>
                    <a:pt x="1008985" y="94236"/>
                  </a:lnTo>
                  <a:lnTo>
                    <a:pt x="1004983" y="99395"/>
                  </a:lnTo>
                  <a:lnTo>
                    <a:pt x="1001797" y="102197"/>
                  </a:lnTo>
                  <a:close/>
                </a:path>
                <a:path w="1119504" h="250825">
                  <a:moveTo>
                    <a:pt x="1081742" y="124611"/>
                  </a:moveTo>
                  <a:lnTo>
                    <a:pt x="1063064" y="124611"/>
                  </a:lnTo>
                  <a:lnTo>
                    <a:pt x="1063064" y="0"/>
                  </a:lnTo>
                  <a:lnTo>
                    <a:pt x="1081742" y="0"/>
                  </a:lnTo>
                  <a:lnTo>
                    <a:pt x="1081742" y="53366"/>
                  </a:lnTo>
                  <a:lnTo>
                    <a:pt x="1119099" y="53366"/>
                  </a:lnTo>
                  <a:lnTo>
                    <a:pt x="1119099" y="69910"/>
                  </a:lnTo>
                  <a:lnTo>
                    <a:pt x="1081742" y="69910"/>
                  </a:lnTo>
                  <a:lnTo>
                    <a:pt x="1081742" y="1246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4409" y="3254931"/>
              <a:ext cx="199057" cy="24388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513913" y="3250205"/>
              <a:ext cx="824230" cy="247015"/>
            </a:xfrm>
            <a:custGeom>
              <a:avLst/>
              <a:gdLst/>
              <a:ahLst/>
              <a:cxnLst/>
              <a:rect l="l" t="t" r="r" b="b"/>
              <a:pathLst>
                <a:path w="824229" h="247014">
                  <a:moveTo>
                    <a:pt x="199591" y="246820"/>
                  </a:moveTo>
                  <a:lnTo>
                    <a:pt x="50431" y="246820"/>
                  </a:lnTo>
                  <a:lnTo>
                    <a:pt x="50431" y="164636"/>
                  </a:lnTo>
                  <a:lnTo>
                    <a:pt x="199591" y="164636"/>
                  </a:lnTo>
                  <a:lnTo>
                    <a:pt x="199591" y="181446"/>
                  </a:lnTo>
                  <a:lnTo>
                    <a:pt x="68309" y="181446"/>
                  </a:lnTo>
                  <a:lnTo>
                    <a:pt x="68309" y="230010"/>
                  </a:lnTo>
                  <a:lnTo>
                    <a:pt x="199591" y="230010"/>
                  </a:lnTo>
                  <a:lnTo>
                    <a:pt x="199591" y="246820"/>
                  </a:lnTo>
                  <a:close/>
                </a:path>
                <a:path w="824229" h="247014">
                  <a:moveTo>
                    <a:pt x="199591" y="230010"/>
                  </a:moveTo>
                  <a:lnTo>
                    <a:pt x="181713" y="230010"/>
                  </a:lnTo>
                  <a:lnTo>
                    <a:pt x="181713" y="181446"/>
                  </a:lnTo>
                  <a:lnTo>
                    <a:pt x="199591" y="181446"/>
                  </a:lnTo>
                  <a:lnTo>
                    <a:pt x="199591" y="230010"/>
                  </a:lnTo>
                  <a:close/>
                </a:path>
                <a:path w="824229" h="247014">
                  <a:moveTo>
                    <a:pt x="79160" y="146224"/>
                  </a:moveTo>
                  <a:lnTo>
                    <a:pt x="60660" y="146224"/>
                  </a:lnTo>
                  <a:lnTo>
                    <a:pt x="52566" y="145112"/>
                  </a:lnTo>
                  <a:lnTo>
                    <a:pt x="15298" y="116561"/>
                  </a:lnTo>
                  <a:lnTo>
                    <a:pt x="14163" y="111892"/>
                  </a:lnTo>
                  <a:lnTo>
                    <a:pt x="14174" y="93525"/>
                  </a:lnTo>
                  <a:lnTo>
                    <a:pt x="52566" y="60348"/>
                  </a:lnTo>
                  <a:lnTo>
                    <a:pt x="60660" y="59237"/>
                  </a:lnTo>
                  <a:lnTo>
                    <a:pt x="79160" y="59237"/>
                  </a:lnTo>
                  <a:lnTo>
                    <a:pt x="87254" y="60348"/>
                  </a:lnTo>
                  <a:lnTo>
                    <a:pt x="101129" y="64796"/>
                  </a:lnTo>
                  <a:lnTo>
                    <a:pt x="106955" y="67775"/>
                  </a:lnTo>
                  <a:lnTo>
                    <a:pt x="116047" y="74980"/>
                  </a:lnTo>
                  <a:lnTo>
                    <a:pt x="63506" y="74980"/>
                  </a:lnTo>
                  <a:lnTo>
                    <a:pt x="57947" y="75691"/>
                  </a:lnTo>
                  <a:lnTo>
                    <a:pt x="32020" y="96504"/>
                  </a:lnTo>
                  <a:lnTo>
                    <a:pt x="32020" y="108956"/>
                  </a:lnTo>
                  <a:lnTo>
                    <a:pt x="63506" y="130481"/>
                  </a:lnTo>
                  <a:lnTo>
                    <a:pt x="116047" y="130481"/>
                  </a:lnTo>
                  <a:lnTo>
                    <a:pt x="106955" y="137686"/>
                  </a:lnTo>
                  <a:lnTo>
                    <a:pt x="101129" y="140665"/>
                  </a:lnTo>
                  <a:lnTo>
                    <a:pt x="87254" y="145112"/>
                  </a:lnTo>
                  <a:lnTo>
                    <a:pt x="79160" y="146224"/>
                  </a:lnTo>
                  <a:close/>
                </a:path>
                <a:path w="824229" h="247014">
                  <a:moveTo>
                    <a:pt x="116047" y="130481"/>
                  </a:moveTo>
                  <a:lnTo>
                    <a:pt x="76314" y="130481"/>
                  </a:lnTo>
                  <a:lnTo>
                    <a:pt x="81873" y="129769"/>
                  </a:lnTo>
                  <a:lnTo>
                    <a:pt x="91301" y="126923"/>
                  </a:lnTo>
                  <a:lnTo>
                    <a:pt x="107800" y="108956"/>
                  </a:lnTo>
                  <a:lnTo>
                    <a:pt x="107751" y="96504"/>
                  </a:lnTo>
                  <a:lnTo>
                    <a:pt x="76314" y="74980"/>
                  </a:lnTo>
                  <a:lnTo>
                    <a:pt x="116047" y="74980"/>
                  </a:lnTo>
                  <a:lnTo>
                    <a:pt x="125656" y="111892"/>
                  </a:lnTo>
                  <a:lnTo>
                    <a:pt x="124522" y="116561"/>
                  </a:lnTo>
                  <a:lnTo>
                    <a:pt x="119897" y="125989"/>
                  </a:lnTo>
                  <a:lnTo>
                    <a:pt x="116383" y="130214"/>
                  </a:lnTo>
                  <a:lnTo>
                    <a:pt x="116047" y="130481"/>
                  </a:lnTo>
                  <a:close/>
                </a:path>
                <a:path w="824229" h="247014">
                  <a:moveTo>
                    <a:pt x="78982" y="30685"/>
                  </a:moveTo>
                  <a:lnTo>
                    <a:pt x="60304" y="30685"/>
                  </a:lnTo>
                  <a:lnTo>
                    <a:pt x="60304" y="0"/>
                  </a:lnTo>
                  <a:lnTo>
                    <a:pt x="78982" y="0"/>
                  </a:lnTo>
                  <a:lnTo>
                    <a:pt x="78982" y="30685"/>
                  </a:lnTo>
                  <a:close/>
                </a:path>
                <a:path w="824229" h="247014">
                  <a:moveTo>
                    <a:pt x="199591" y="150227"/>
                  </a:moveTo>
                  <a:lnTo>
                    <a:pt x="180913" y="150227"/>
                  </a:lnTo>
                  <a:lnTo>
                    <a:pt x="180913" y="97127"/>
                  </a:lnTo>
                  <a:lnTo>
                    <a:pt x="139553" y="97127"/>
                  </a:lnTo>
                  <a:lnTo>
                    <a:pt x="139553" y="80583"/>
                  </a:lnTo>
                  <a:lnTo>
                    <a:pt x="180913" y="80583"/>
                  </a:lnTo>
                  <a:lnTo>
                    <a:pt x="180913" y="3201"/>
                  </a:lnTo>
                  <a:lnTo>
                    <a:pt x="199591" y="3201"/>
                  </a:lnTo>
                  <a:lnTo>
                    <a:pt x="199591" y="150227"/>
                  </a:lnTo>
                  <a:close/>
                </a:path>
                <a:path w="824229" h="247014">
                  <a:moveTo>
                    <a:pt x="141421" y="46962"/>
                  </a:moveTo>
                  <a:lnTo>
                    <a:pt x="0" y="46962"/>
                  </a:lnTo>
                  <a:lnTo>
                    <a:pt x="0" y="30685"/>
                  </a:lnTo>
                  <a:lnTo>
                    <a:pt x="141421" y="30685"/>
                  </a:lnTo>
                  <a:lnTo>
                    <a:pt x="141421" y="46962"/>
                  </a:lnTo>
                  <a:close/>
                </a:path>
                <a:path w="824229" h="247014">
                  <a:moveTo>
                    <a:pt x="498711" y="177444"/>
                  </a:moveTo>
                  <a:lnTo>
                    <a:pt x="480033" y="177444"/>
                  </a:lnTo>
                  <a:lnTo>
                    <a:pt x="480033" y="84586"/>
                  </a:lnTo>
                  <a:lnTo>
                    <a:pt x="429068" y="84586"/>
                  </a:lnTo>
                  <a:lnTo>
                    <a:pt x="429068" y="68042"/>
                  </a:lnTo>
                  <a:lnTo>
                    <a:pt x="480033" y="68042"/>
                  </a:lnTo>
                  <a:lnTo>
                    <a:pt x="480033" y="3201"/>
                  </a:lnTo>
                  <a:lnTo>
                    <a:pt x="498711" y="3201"/>
                  </a:lnTo>
                  <a:lnTo>
                    <a:pt x="498711" y="177444"/>
                  </a:lnTo>
                  <a:close/>
                </a:path>
                <a:path w="824229" h="247014">
                  <a:moveTo>
                    <a:pt x="435472" y="35488"/>
                  </a:moveTo>
                  <a:lnTo>
                    <a:pt x="309259" y="35488"/>
                  </a:lnTo>
                  <a:lnTo>
                    <a:pt x="309259" y="19212"/>
                  </a:lnTo>
                  <a:lnTo>
                    <a:pt x="435472" y="19212"/>
                  </a:lnTo>
                  <a:lnTo>
                    <a:pt x="435472" y="35488"/>
                  </a:lnTo>
                  <a:close/>
                </a:path>
                <a:path w="824229" h="247014">
                  <a:moveTo>
                    <a:pt x="313796" y="149960"/>
                  </a:moveTo>
                  <a:lnTo>
                    <a:pt x="302322" y="136618"/>
                  </a:lnTo>
                  <a:lnTo>
                    <a:pt x="308325" y="132290"/>
                  </a:lnTo>
                  <a:lnTo>
                    <a:pt x="314329" y="127846"/>
                  </a:lnTo>
                  <a:lnTo>
                    <a:pt x="348217" y="99528"/>
                  </a:lnTo>
                  <a:lnTo>
                    <a:pt x="364227" y="35488"/>
                  </a:lnTo>
                  <a:lnTo>
                    <a:pt x="383172" y="35488"/>
                  </a:lnTo>
                  <a:lnTo>
                    <a:pt x="384062" y="75602"/>
                  </a:lnTo>
                  <a:lnTo>
                    <a:pt x="397567" y="95793"/>
                  </a:lnTo>
                  <a:lnTo>
                    <a:pt x="374367" y="95793"/>
                  </a:lnTo>
                  <a:lnTo>
                    <a:pt x="353554" y="118474"/>
                  </a:lnTo>
                  <a:lnTo>
                    <a:pt x="351241" y="120608"/>
                  </a:lnTo>
                  <a:lnTo>
                    <a:pt x="320155" y="145335"/>
                  </a:lnTo>
                  <a:lnTo>
                    <a:pt x="316820" y="147825"/>
                  </a:lnTo>
                  <a:lnTo>
                    <a:pt x="313796" y="149960"/>
                  </a:lnTo>
                  <a:close/>
                </a:path>
                <a:path w="824229" h="247014">
                  <a:moveTo>
                    <a:pt x="430135" y="141688"/>
                  </a:moveTo>
                  <a:lnTo>
                    <a:pt x="398649" y="118474"/>
                  </a:lnTo>
                  <a:lnTo>
                    <a:pt x="374634" y="95793"/>
                  </a:lnTo>
                  <a:lnTo>
                    <a:pt x="397567" y="95793"/>
                  </a:lnTo>
                  <a:lnTo>
                    <a:pt x="398115" y="96326"/>
                  </a:lnTo>
                  <a:lnTo>
                    <a:pt x="402384" y="100062"/>
                  </a:lnTo>
                  <a:lnTo>
                    <a:pt x="435405" y="124744"/>
                  </a:lnTo>
                  <a:lnTo>
                    <a:pt x="441075" y="128613"/>
                  </a:lnTo>
                  <a:lnTo>
                    <a:pt x="430135" y="141688"/>
                  </a:lnTo>
                  <a:close/>
                </a:path>
                <a:path w="824229" h="247014">
                  <a:moveTo>
                    <a:pt x="504848" y="244152"/>
                  </a:moveTo>
                  <a:lnTo>
                    <a:pt x="349284" y="244152"/>
                  </a:lnTo>
                  <a:lnTo>
                    <a:pt x="349284" y="163302"/>
                  </a:lnTo>
                  <a:lnTo>
                    <a:pt x="368230" y="163302"/>
                  </a:lnTo>
                  <a:lnTo>
                    <a:pt x="368230" y="227608"/>
                  </a:lnTo>
                  <a:lnTo>
                    <a:pt x="504848" y="227608"/>
                  </a:lnTo>
                  <a:lnTo>
                    <a:pt x="504848" y="244152"/>
                  </a:lnTo>
                  <a:close/>
                </a:path>
                <a:path w="824229" h="247014">
                  <a:moveTo>
                    <a:pt x="786357" y="246820"/>
                  </a:moveTo>
                  <a:lnTo>
                    <a:pt x="640133" y="246820"/>
                  </a:lnTo>
                  <a:lnTo>
                    <a:pt x="640133" y="142222"/>
                  </a:lnTo>
                  <a:lnTo>
                    <a:pt x="658544" y="142222"/>
                  </a:lnTo>
                  <a:lnTo>
                    <a:pt x="658544" y="175843"/>
                  </a:lnTo>
                  <a:lnTo>
                    <a:pt x="786357" y="175843"/>
                  </a:lnTo>
                  <a:lnTo>
                    <a:pt x="786357" y="192386"/>
                  </a:lnTo>
                  <a:lnTo>
                    <a:pt x="658544" y="192386"/>
                  </a:lnTo>
                  <a:lnTo>
                    <a:pt x="658544" y="230010"/>
                  </a:lnTo>
                  <a:lnTo>
                    <a:pt x="786357" y="230010"/>
                  </a:lnTo>
                  <a:lnTo>
                    <a:pt x="786357" y="246820"/>
                  </a:lnTo>
                  <a:close/>
                </a:path>
                <a:path w="824229" h="247014">
                  <a:moveTo>
                    <a:pt x="786357" y="175843"/>
                  </a:moveTo>
                  <a:lnTo>
                    <a:pt x="767946" y="175843"/>
                  </a:lnTo>
                  <a:lnTo>
                    <a:pt x="767946" y="142222"/>
                  </a:lnTo>
                  <a:lnTo>
                    <a:pt x="786357" y="142222"/>
                  </a:lnTo>
                  <a:lnTo>
                    <a:pt x="786357" y="175843"/>
                  </a:lnTo>
                  <a:close/>
                </a:path>
                <a:path w="824229" h="247014">
                  <a:moveTo>
                    <a:pt x="786357" y="230010"/>
                  </a:moveTo>
                  <a:lnTo>
                    <a:pt x="767946" y="230010"/>
                  </a:lnTo>
                  <a:lnTo>
                    <a:pt x="767946" y="192386"/>
                  </a:lnTo>
                  <a:lnTo>
                    <a:pt x="786357" y="192386"/>
                  </a:lnTo>
                  <a:lnTo>
                    <a:pt x="786357" y="230010"/>
                  </a:lnTo>
                  <a:close/>
                </a:path>
                <a:path w="824229" h="247014">
                  <a:moveTo>
                    <a:pt x="670374" y="122209"/>
                  </a:moveTo>
                  <a:lnTo>
                    <a:pt x="652585" y="122209"/>
                  </a:lnTo>
                  <a:lnTo>
                    <a:pt x="644491" y="120831"/>
                  </a:lnTo>
                  <a:lnTo>
                    <a:pt x="609358" y="97438"/>
                  </a:lnTo>
                  <a:lnTo>
                    <a:pt x="602242" y="79872"/>
                  </a:lnTo>
                  <a:lnTo>
                    <a:pt x="602242" y="54789"/>
                  </a:lnTo>
                  <a:lnTo>
                    <a:pt x="623678" y="22814"/>
                  </a:lnTo>
                  <a:lnTo>
                    <a:pt x="652585" y="12274"/>
                  </a:lnTo>
                  <a:lnTo>
                    <a:pt x="670374" y="12274"/>
                  </a:lnTo>
                  <a:lnTo>
                    <a:pt x="678468" y="13652"/>
                  </a:lnTo>
                  <a:lnTo>
                    <a:pt x="693055" y="19167"/>
                  </a:lnTo>
                  <a:lnTo>
                    <a:pt x="699281" y="22814"/>
                  </a:lnTo>
                  <a:lnTo>
                    <a:pt x="706412" y="29084"/>
                  </a:lnTo>
                  <a:lnTo>
                    <a:pt x="655609" y="29084"/>
                  </a:lnTo>
                  <a:lnTo>
                    <a:pt x="650139" y="30018"/>
                  </a:lnTo>
                  <a:lnTo>
                    <a:pt x="620387" y="58258"/>
                  </a:lnTo>
                  <a:lnTo>
                    <a:pt x="620387" y="76225"/>
                  </a:lnTo>
                  <a:lnTo>
                    <a:pt x="650139" y="104465"/>
                  </a:lnTo>
                  <a:lnTo>
                    <a:pt x="655609" y="105399"/>
                  </a:lnTo>
                  <a:lnTo>
                    <a:pt x="706412" y="105399"/>
                  </a:lnTo>
                  <a:lnTo>
                    <a:pt x="699281" y="111669"/>
                  </a:lnTo>
                  <a:lnTo>
                    <a:pt x="693055" y="115316"/>
                  </a:lnTo>
                  <a:lnTo>
                    <a:pt x="678468" y="120831"/>
                  </a:lnTo>
                  <a:lnTo>
                    <a:pt x="670374" y="122209"/>
                  </a:lnTo>
                  <a:close/>
                </a:path>
                <a:path w="824229" h="247014">
                  <a:moveTo>
                    <a:pt x="706412" y="105399"/>
                  </a:moveTo>
                  <a:lnTo>
                    <a:pt x="667350" y="105399"/>
                  </a:lnTo>
                  <a:lnTo>
                    <a:pt x="672820" y="104465"/>
                  </a:lnTo>
                  <a:lnTo>
                    <a:pt x="682959" y="100729"/>
                  </a:lnTo>
                  <a:lnTo>
                    <a:pt x="702572" y="76225"/>
                  </a:lnTo>
                  <a:lnTo>
                    <a:pt x="702572" y="58258"/>
                  </a:lnTo>
                  <a:lnTo>
                    <a:pt x="672820" y="30018"/>
                  </a:lnTo>
                  <a:lnTo>
                    <a:pt x="667350" y="29084"/>
                  </a:lnTo>
                  <a:lnTo>
                    <a:pt x="706412" y="29084"/>
                  </a:lnTo>
                  <a:lnTo>
                    <a:pt x="709598" y="31886"/>
                  </a:lnTo>
                  <a:lnTo>
                    <a:pt x="713601" y="37089"/>
                  </a:lnTo>
                  <a:lnTo>
                    <a:pt x="719293" y="48830"/>
                  </a:lnTo>
                  <a:lnTo>
                    <a:pt x="720716" y="54789"/>
                  </a:lnTo>
                  <a:lnTo>
                    <a:pt x="720716" y="79872"/>
                  </a:lnTo>
                  <a:lnTo>
                    <a:pt x="719293" y="85875"/>
                  </a:lnTo>
                  <a:lnTo>
                    <a:pt x="713601" y="97438"/>
                  </a:lnTo>
                  <a:lnTo>
                    <a:pt x="709598" y="102597"/>
                  </a:lnTo>
                  <a:lnTo>
                    <a:pt x="706412" y="105399"/>
                  </a:lnTo>
                  <a:close/>
                </a:path>
                <a:path w="824229" h="247014">
                  <a:moveTo>
                    <a:pt x="786357" y="127813"/>
                  </a:moveTo>
                  <a:lnTo>
                    <a:pt x="767679" y="127813"/>
                  </a:lnTo>
                  <a:lnTo>
                    <a:pt x="767679" y="3201"/>
                  </a:lnTo>
                  <a:lnTo>
                    <a:pt x="786357" y="3201"/>
                  </a:lnTo>
                  <a:lnTo>
                    <a:pt x="786357" y="56568"/>
                  </a:lnTo>
                  <a:lnTo>
                    <a:pt x="823714" y="56568"/>
                  </a:lnTo>
                  <a:lnTo>
                    <a:pt x="823714" y="73112"/>
                  </a:lnTo>
                  <a:lnTo>
                    <a:pt x="786357" y="73112"/>
                  </a:lnTo>
                  <a:lnTo>
                    <a:pt x="786357" y="1278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21509" y="4078128"/>
              <a:ext cx="1933575" cy="0"/>
            </a:xfrm>
            <a:custGeom>
              <a:avLst/>
              <a:gdLst/>
              <a:ahLst/>
              <a:cxnLst/>
              <a:rect l="l" t="t" r="r" b="b"/>
              <a:pathLst>
                <a:path w="1933575">
                  <a:moveTo>
                    <a:pt x="0" y="0"/>
                  </a:moveTo>
                  <a:lnTo>
                    <a:pt x="1933479" y="0"/>
                  </a:lnTo>
                </a:path>
              </a:pathLst>
            </a:custGeom>
            <a:ln w="161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031739" y="3702293"/>
            <a:ext cx="128270" cy="346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dirty="0">
                <a:latin typeface="Symbol"/>
                <a:cs typeface="Symbol"/>
              </a:rPr>
              <a:t>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65462" y="3520937"/>
            <a:ext cx="490855" cy="346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150" baseline="-38359" dirty="0">
                <a:latin typeface="Symbol"/>
                <a:cs typeface="Symbol"/>
              </a:rPr>
              <a:t></a:t>
            </a:r>
            <a:r>
              <a:rPr sz="3150" spc="-375" baseline="-38359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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spc="50" dirty="0">
                <a:latin typeface="Times New Roman"/>
                <a:cs typeface="Times New Roman"/>
              </a:rPr>
              <a:t>13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25399" y="3865362"/>
            <a:ext cx="574040" cy="346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dirty="0">
                <a:latin typeface="Symbol"/>
                <a:cs typeface="Symbol"/>
              </a:rPr>
              <a:t></a:t>
            </a:r>
            <a:r>
              <a:rPr sz="2100" spc="280" dirty="0">
                <a:latin typeface="Times New Roman"/>
                <a:cs typeface="Times New Roman"/>
              </a:rPr>
              <a:t> </a:t>
            </a:r>
            <a:r>
              <a:rPr sz="2100" spc="100" dirty="0">
                <a:latin typeface="Times New Roman"/>
                <a:cs typeface="Times New Roman"/>
              </a:rPr>
              <a:t>30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57927" y="3865362"/>
            <a:ext cx="427355" cy="346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dirty="0">
                <a:latin typeface="Symbol"/>
                <a:cs typeface="Symbol"/>
              </a:rPr>
              <a:t></a:t>
            </a:r>
            <a:r>
              <a:rPr sz="2100" spc="275" dirty="0">
                <a:latin typeface="Times New Roman"/>
                <a:cs typeface="Times New Roman"/>
              </a:rPr>
              <a:t> </a:t>
            </a:r>
            <a:r>
              <a:rPr sz="3150" spc="-75" baseline="-18518" dirty="0">
                <a:latin typeface="Symbol"/>
                <a:cs typeface="Symbol"/>
              </a:rPr>
              <a:t></a:t>
            </a:r>
            <a:endParaRPr sz="3150" baseline="-18518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90862" y="3952230"/>
            <a:ext cx="128270" cy="346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dirty="0">
                <a:latin typeface="Symbol"/>
                <a:cs typeface="Symbol"/>
              </a:rPr>
              <a:t>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59728" y="4078721"/>
            <a:ext cx="172085" cy="346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dirty="0">
                <a:latin typeface="Symbol"/>
                <a:cs typeface="Symbol"/>
              </a:rPr>
              <a:t>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31739" y="4119870"/>
            <a:ext cx="128270" cy="346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dirty="0">
                <a:latin typeface="Symbol"/>
                <a:cs typeface="Symbol"/>
              </a:rPr>
              <a:t>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190862" y="4119870"/>
            <a:ext cx="128270" cy="346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dirty="0">
                <a:latin typeface="Symbol"/>
                <a:cs typeface="Symbol"/>
              </a:rPr>
              <a:t>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141790" y="4146172"/>
            <a:ext cx="954405" cy="244475"/>
          </a:xfrm>
          <a:custGeom>
            <a:avLst/>
            <a:gdLst/>
            <a:ahLst/>
            <a:cxnLst/>
            <a:rect l="l" t="t" r="r" b="b"/>
            <a:pathLst>
              <a:path w="954404" h="244475">
                <a:moveTo>
                  <a:pt x="184380" y="243970"/>
                </a:moveTo>
                <a:lnTo>
                  <a:pt x="37944" y="243970"/>
                </a:lnTo>
                <a:lnTo>
                  <a:pt x="37944" y="139220"/>
                </a:lnTo>
                <a:lnTo>
                  <a:pt x="56383" y="139220"/>
                </a:lnTo>
                <a:lnTo>
                  <a:pt x="56383" y="172890"/>
                </a:lnTo>
                <a:lnTo>
                  <a:pt x="184380" y="172890"/>
                </a:lnTo>
                <a:lnTo>
                  <a:pt x="184380" y="189457"/>
                </a:lnTo>
                <a:lnTo>
                  <a:pt x="56383" y="189457"/>
                </a:lnTo>
                <a:lnTo>
                  <a:pt x="56383" y="227135"/>
                </a:lnTo>
                <a:lnTo>
                  <a:pt x="184380" y="227135"/>
                </a:lnTo>
                <a:lnTo>
                  <a:pt x="184380" y="243970"/>
                </a:lnTo>
                <a:close/>
              </a:path>
              <a:path w="954404" h="244475">
                <a:moveTo>
                  <a:pt x="184380" y="172890"/>
                </a:moveTo>
                <a:lnTo>
                  <a:pt x="165942" y="172890"/>
                </a:lnTo>
                <a:lnTo>
                  <a:pt x="165942" y="139220"/>
                </a:lnTo>
                <a:lnTo>
                  <a:pt x="184380" y="139220"/>
                </a:lnTo>
                <a:lnTo>
                  <a:pt x="184380" y="172890"/>
                </a:lnTo>
                <a:close/>
              </a:path>
              <a:path w="954404" h="244475">
                <a:moveTo>
                  <a:pt x="184380" y="227135"/>
                </a:moveTo>
                <a:lnTo>
                  <a:pt x="165942" y="227135"/>
                </a:lnTo>
                <a:lnTo>
                  <a:pt x="165942" y="189457"/>
                </a:lnTo>
                <a:lnTo>
                  <a:pt x="184380" y="189457"/>
                </a:lnTo>
                <a:lnTo>
                  <a:pt x="184380" y="227135"/>
                </a:lnTo>
                <a:close/>
              </a:path>
              <a:path w="954404" h="244475">
                <a:moveTo>
                  <a:pt x="68229" y="119179"/>
                </a:moveTo>
                <a:lnTo>
                  <a:pt x="50415" y="119179"/>
                </a:lnTo>
                <a:lnTo>
                  <a:pt x="42309" y="117798"/>
                </a:lnTo>
                <a:lnTo>
                  <a:pt x="7125" y="94372"/>
                </a:lnTo>
                <a:lnTo>
                  <a:pt x="0" y="76780"/>
                </a:lnTo>
                <a:lnTo>
                  <a:pt x="0" y="51662"/>
                </a:lnTo>
                <a:lnTo>
                  <a:pt x="21466" y="19640"/>
                </a:lnTo>
                <a:lnTo>
                  <a:pt x="50415" y="9085"/>
                </a:lnTo>
                <a:lnTo>
                  <a:pt x="68229" y="9085"/>
                </a:lnTo>
                <a:lnTo>
                  <a:pt x="76335" y="10466"/>
                </a:lnTo>
                <a:lnTo>
                  <a:pt x="90943" y="15988"/>
                </a:lnTo>
                <a:lnTo>
                  <a:pt x="97178" y="19640"/>
                </a:lnTo>
                <a:lnTo>
                  <a:pt x="104319" y="25920"/>
                </a:lnTo>
                <a:lnTo>
                  <a:pt x="53443" y="25920"/>
                </a:lnTo>
                <a:lnTo>
                  <a:pt x="47965" y="26855"/>
                </a:lnTo>
                <a:lnTo>
                  <a:pt x="18170" y="55136"/>
                </a:lnTo>
                <a:lnTo>
                  <a:pt x="18170" y="73128"/>
                </a:lnTo>
                <a:lnTo>
                  <a:pt x="47965" y="101409"/>
                </a:lnTo>
                <a:lnTo>
                  <a:pt x="53443" y="102344"/>
                </a:lnTo>
                <a:lnTo>
                  <a:pt x="104319" y="102344"/>
                </a:lnTo>
                <a:lnTo>
                  <a:pt x="97178" y="108624"/>
                </a:lnTo>
                <a:lnTo>
                  <a:pt x="90943" y="112276"/>
                </a:lnTo>
                <a:lnTo>
                  <a:pt x="76335" y="117798"/>
                </a:lnTo>
                <a:lnTo>
                  <a:pt x="68229" y="119179"/>
                </a:lnTo>
                <a:close/>
              </a:path>
              <a:path w="954404" h="244475">
                <a:moveTo>
                  <a:pt x="104319" y="102344"/>
                </a:moveTo>
                <a:lnTo>
                  <a:pt x="65201" y="102344"/>
                </a:lnTo>
                <a:lnTo>
                  <a:pt x="70679" y="101409"/>
                </a:lnTo>
                <a:lnTo>
                  <a:pt x="80833" y="97668"/>
                </a:lnTo>
                <a:lnTo>
                  <a:pt x="100474" y="73128"/>
                </a:lnTo>
                <a:lnTo>
                  <a:pt x="100474" y="55136"/>
                </a:lnTo>
                <a:lnTo>
                  <a:pt x="70679" y="26855"/>
                </a:lnTo>
                <a:lnTo>
                  <a:pt x="65201" y="25920"/>
                </a:lnTo>
                <a:lnTo>
                  <a:pt x="104319" y="25920"/>
                </a:lnTo>
                <a:lnTo>
                  <a:pt x="107510" y="28725"/>
                </a:lnTo>
                <a:lnTo>
                  <a:pt x="111519" y="33936"/>
                </a:lnTo>
                <a:lnTo>
                  <a:pt x="117219" y="45694"/>
                </a:lnTo>
                <a:lnTo>
                  <a:pt x="118644" y="51662"/>
                </a:lnTo>
                <a:lnTo>
                  <a:pt x="118644" y="76780"/>
                </a:lnTo>
                <a:lnTo>
                  <a:pt x="117219" y="82793"/>
                </a:lnTo>
                <a:lnTo>
                  <a:pt x="111519" y="94372"/>
                </a:lnTo>
                <a:lnTo>
                  <a:pt x="107510" y="99538"/>
                </a:lnTo>
                <a:lnTo>
                  <a:pt x="104319" y="102344"/>
                </a:lnTo>
                <a:close/>
              </a:path>
              <a:path w="954404" h="244475">
                <a:moveTo>
                  <a:pt x="184380" y="124790"/>
                </a:moveTo>
                <a:lnTo>
                  <a:pt x="165675" y="124790"/>
                </a:lnTo>
                <a:lnTo>
                  <a:pt x="165675" y="0"/>
                </a:lnTo>
                <a:lnTo>
                  <a:pt x="184380" y="0"/>
                </a:lnTo>
                <a:lnTo>
                  <a:pt x="184380" y="53443"/>
                </a:lnTo>
                <a:lnTo>
                  <a:pt x="221791" y="53443"/>
                </a:lnTo>
                <a:lnTo>
                  <a:pt x="221791" y="70011"/>
                </a:lnTo>
                <a:lnTo>
                  <a:pt x="184380" y="70011"/>
                </a:lnTo>
                <a:lnTo>
                  <a:pt x="184380" y="124790"/>
                </a:lnTo>
                <a:close/>
              </a:path>
              <a:path w="954404" h="244475">
                <a:moveTo>
                  <a:pt x="567571" y="74019"/>
                </a:moveTo>
                <a:lnTo>
                  <a:pt x="559020" y="59055"/>
                </a:lnTo>
                <a:lnTo>
                  <a:pt x="618610" y="22179"/>
                </a:lnTo>
                <a:lnTo>
                  <a:pt x="632772" y="22179"/>
                </a:lnTo>
                <a:lnTo>
                  <a:pt x="632772" y="45694"/>
                </a:lnTo>
                <a:lnTo>
                  <a:pt x="614067" y="45694"/>
                </a:lnTo>
                <a:lnTo>
                  <a:pt x="567571" y="74019"/>
                </a:lnTo>
                <a:close/>
              </a:path>
              <a:path w="954404" h="244475">
                <a:moveTo>
                  <a:pt x="632772" y="214843"/>
                </a:moveTo>
                <a:lnTo>
                  <a:pt x="614067" y="214843"/>
                </a:lnTo>
                <a:lnTo>
                  <a:pt x="614067" y="45694"/>
                </a:lnTo>
                <a:lnTo>
                  <a:pt x="632772" y="45694"/>
                </a:lnTo>
                <a:lnTo>
                  <a:pt x="632772" y="214843"/>
                </a:lnTo>
                <a:close/>
              </a:path>
              <a:path w="954404" h="244475">
                <a:moveTo>
                  <a:pt x="772260" y="222592"/>
                </a:moveTo>
                <a:lnTo>
                  <a:pt x="745271" y="222592"/>
                </a:lnTo>
                <a:lnTo>
                  <a:pt x="745271" y="195870"/>
                </a:lnTo>
                <a:lnTo>
                  <a:pt x="772260" y="195870"/>
                </a:lnTo>
                <a:lnTo>
                  <a:pt x="772260" y="222592"/>
                </a:lnTo>
                <a:close/>
              </a:path>
              <a:path w="954404" h="244475">
                <a:moveTo>
                  <a:pt x="848684" y="58787"/>
                </a:moveTo>
                <a:lnTo>
                  <a:pt x="833987" y="49168"/>
                </a:lnTo>
                <a:lnTo>
                  <a:pt x="836303" y="45248"/>
                </a:lnTo>
                <a:lnTo>
                  <a:pt x="839154" y="41507"/>
                </a:lnTo>
                <a:lnTo>
                  <a:pt x="875718" y="20085"/>
                </a:lnTo>
                <a:lnTo>
                  <a:pt x="882265" y="19239"/>
                </a:lnTo>
                <a:lnTo>
                  <a:pt x="898298" y="19239"/>
                </a:lnTo>
                <a:lnTo>
                  <a:pt x="906181" y="20397"/>
                </a:lnTo>
                <a:lnTo>
                  <a:pt x="920254" y="25029"/>
                </a:lnTo>
                <a:lnTo>
                  <a:pt x="926222" y="28280"/>
                </a:lnTo>
                <a:lnTo>
                  <a:pt x="935655" y="36341"/>
                </a:lnTo>
                <a:lnTo>
                  <a:pt x="882176" y="36341"/>
                </a:lnTo>
                <a:lnTo>
                  <a:pt x="874783" y="37900"/>
                </a:lnTo>
                <a:lnTo>
                  <a:pt x="867551" y="41076"/>
                </a:lnTo>
                <a:lnTo>
                  <a:pt x="862463" y="43882"/>
                </a:lnTo>
                <a:lnTo>
                  <a:pt x="857569" y="47798"/>
                </a:lnTo>
                <a:lnTo>
                  <a:pt x="852977" y="52767"/>
                </a:lnTo>
                <a:lnTo>
                  <a:pt x="848684" y="58787"/>
                </a:lnTo>
                <a:close/>
              </a:path>
              <a:path w="954404" h="244475">
                <a:moveTo>
                  <a:pt x="927696" y="106352"/>
                </a:moveTo>
                <a:lnTo>
                  <a:pt x="897763" y="106352"/>
                </a:lnTo>
                <a:lnTo>
                  <a:pt x="903019" y="105239"/>
                </a:lnTo>
                <a:lnTo>
                  <a:pt x="911926" y="100785"/>
                </a:lnTo>
                <a:lnTo>
                  <a:pt x="927514" y="73841"/>
                </a:lnTo>
                <a:lnTo>
                  <a:pt x="927514" y="57986"/>
                </a:lnTo>
                <a:lnTo>
                  <a:pt x="889836" y="36341"/>
                </a:lnTo>
                <a:lnTo>
                  <a:pt x="935655" y="36341"/>
                </a:lnTo>
                <a:lnTo>
                  <a:pt x="936020" y="36653"/>
                </a:lnTo>
                <a:lnTo>
                  <a:pt x="939806" y="41730"/>
                </a:lnTo>
                <a:lnTo>
                  <a:pt x="945150" y="53666"/>
                </a:lnTo>
                <a:lnTo>
                  <a:pt x="946486" y="60213"/>
                </a:lnTo>
                <a:lnTo>
                  <a:pt x="946474" y="73841"/>
                </a:lnTo>
                <a:lnTo>
                  <a:pt x="933660" y="101631"/>
                </a:lnTo>
                <a:lnTo>
                  <a:pt x="927696" y="106352"/>
                </a:lnTo>
                <a:close/>
              </a:path>
              <a:path w="954404" h="244475">
                <a:moveTo>
                  <a:pt x="939018" y="200680"/>
                </a:moveTo>
                <a:lnTo>
                  <a:pt x="897674" y="200680"/>
                </a:lnTo>
                <a:lnTo>
                  <a:pt x="904800" y="199522"/>
                </a:lnTo>
                <a:lnTo>
                  <a:pt x="916558" y="194891"/>
                </a:lnTo>
                <a:lnTo>
                  <a:pt x="935530" y="166922"/>
                </a:lnTo>
                <a:lnTo>
                  <a:pt x="935530" y="151690"/>
                </a:lnTo>
                <a:lnTo>
                  <a:pt x="900480" y="122920"/>
                </a:lnTo>
                <a:lnTo>
                  <a:pt x="895537" y="122385"/>
                </a:lnTo>
                <a:lnTo>
                  <a:pt x="869260" y="122385"/>
                </a:lnTo>
                <a:lnTo>
                  <a:pt x="869260" y="106352"/>
                </a:lnTo>
                <a:lnTo>
                  <a:pt x="927696" y="106352"/>
                </a:lnTo>
                <a:lnTo>
                  <a:pt x="925109" y="108401"/>
                </a:lnTo>
                <a:lnTo>
                  <a:pt x="919764" y="111162"/>
                </a:lnTo>
                <a:lnTo>
                  <a:pt x="913351" y="113300"/>
                </a:lnTo>
                <a:lnTo>
                  <a:pt x="922762" y="115588"/>
                </a:lnTo>
                <a:lnTo>
                  <a:pt x="951396" y="142494"/>
                </a:lnTo>
                <a:lnTo>
                  <a:pt x="953968" y="158193"/>
                </a:lnTo>
                <a:lnTo>
                  <a:pt x="953968" y="169149"/>
                </a:lnTo>
                <a:lnTo>
                  <a:pt x="952810" y="175918"/>
                </a:lnTo>
                <a:lnTo>
                  <a:pt x="948179" y="189101"/>
                </a:lnTo>
                <a:lnTo>
                  <a:pt x="944482" y="195024"/>
                </a:lnTo>
                <a:lnTo>
                  <a:pt x="939018" y="200680"/>
                </a:lnTo>
                <a:close/>
              </a:path>
              <a:path w="954404" h="244475">
                <a:moveTo>
                  <a:pt x="889301" y="217782"/>
                </a:moveTo>
                <a:lnTo>
                  <a:pt x="849144" y="209607"/>
                </a:lnTo>
                <a:lnTo>
                  <a:pt x="827574" y="196405"/>
                </a:lnTo>
                <a:lnTo>
                  <a:pt x="836927" y="181441"/>
                </a:lnTo>
                <a:lnTo>
                  <a:pt x="843899" y="186167"/>
                </a:lnTo>
                <a:lnTo>
                  <a:pt x="850655" y="190192"/>
                </a:lnTo>
                <a:lnTo>
                  <a:pt x="889301" y="200680"/>
                </a:lnTo>
                <a:lnTo>
                  <a:pt x="939018" y="200680"/>
                </a:lnTo>
                <a:lnTo>
                  <a:pt x="934328" y="205535"/>
                </a:lnTo>
                <a:lnTo>
                  <a:pt x="897794" y="217482"/>
                </a:lnTo>
                <a:lnTo>
                  <a:pt x="889301" y="2177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88392" y="3760600"/>
            <a:ext cx="6627495" cy="2972435"/>
            <a:chOff x="88392" y="3760600"/>
            <a:chExt cx="6627495" cy="2972435"/>
          </a:xfrm>
        </p:grpSpPr>
        <p:sp>
          <p:nvSpPr>
            <p:cNvPr id="38" name="object 38"/>
            <p:cNvSpPr/>
            <p:nvPr/>
          </p:nvSpPr>
          <p:spPr>
            <a:xfrm>
              <a:off x="5596653" y="3763648"/>
              <a:ext cx="495934" cy="250825"/>
            </a:xfrm>
            <a:custGeom>
              <a:avLst/>
              <a:gdLst/>
              <a:ahLst/>
              <a:cxnLst/>
              <a:rect l="l" t="t" r="r" b="b"/>
              <a:pathLst>
                <a:path w="495935" h="250825">
                  <a:moveTo>
                    <a:pt x="123989" y="250650"/>
                  </a:moveTo>
                  <a:lnTo>
                    <a:pt x="78651" y="242277"/>
                  </a:lnTo>
                  <a:lnTo>
                    <a:pt x="49969" y="212171"/>
                  </a:lnTo>
                  <a:lnTo>
                    <a:pt x="49969" y="187676"/>
                  </a:lnTo>
                  <a:lnTo>
                    <a:pt x="78651" y="157480"/>
                  </a:lnTo>
                  <a:lnTo>
                    <a:pt x="116598" y="149825"/>
                  </a:lnTo>
                  <a:lnTo>
                    <a:pt x="123989" y="149642"/>
                  </a:lnTo>
                  <a:lnTo>
                    <a:pt x="131379" y="149834"/>
                  </a:lnTo>
                  <a:lnTo>
                    <a:pt x="169327" y="157747"/>
                  </a:lnTo>
                  <a:lnTo>
                    <a:pt x="182966" y="165675"/>
                  </a:lnTo>
                  <a:lnTo>
                    <a:pt x="116863" y="165675"/>
                  </a:lnTo>
                  <a:lnTo>
                    <a:pt x="109960" y="166343"/>
                  </a:lnTo>
                  <a:lnTo>
                    <a:pt x="69699" y="186562"/>
                  </a:lnTo>
                  <a:lnTo>
                    <a:pt x="68140" y="190793"/>
                  </a:lnTo>
                  <a:lnTo>
                    <a:pt x="68140" y="209499"/>
                  </a:lnTo>
                  <a:lnTo>
                    <a:pt x="109960" y="233949"/>
                  </a:lnTo>
                  <a:lnTo>
                    <a:pt x="116863" y="234617"/>
                  </a:lnTo>
                  <a:lnTo>
                    <a:pt x="182558" y="234617"/>
                  </a:lnTo>
                  <a:lnTo>
                    <a:pt x="169327" y="242277"/>
                  </a:lnTo>
                  <a:lnTo>
                    <a:pt x="131379" y="250450"/>
                  </a:lnTo>
                  <a:lnTo>
                    <a:pt x="123989" y="250650"/>
                  </a:lnTo>
                  <a:close/>
                </a:path>
                <a:path w="495935" h="250825">
                  <a:moveTo>
                    <a:pt x="182558" y="234617"/>
                  </a:moveTo>
                  <a:lnTo>
                    <a:pt x="131115" y="234617"/>
                  </a:lnTo>
                  <a:lnTo>
                    <a:pt x="138018" y="233949"/>
                  </a:lnTo>
                  <a:lnTo>
                    <a:pt x="151379" y="231277"/>
                  </a:lnTo>
                  <a:lnTo>
                    <a:pt x="179837" y="209499"/>
                  </a:lnTo>
                  <a:lnTo>
                    <a:pt x="179837" y="190793"/>
                  </a:lnTo>
                  <a:lnTo>
                    <a:pt x="138018" y="166343"/>
                  </a:lnTo>
                  <a:lnTo>
                    <a:pt x="131115" y="165675"/>
                  </a:lnTo>
                  <a:lnTo>
                    <a:pt x="182966" y="165675"/>
                  </a:lnTo>
                  <a:lnTo>
                    <a:pt x="188210" y="170351"/>
                  </a:lnTo>
                  <a:lnTo>
                    <a:pt x="196049" y="181574"/>
                  </a:lnTo>
                  <a:lnTo>
                    <a:pt x="197953" y="187676"/>
                  </a:lnTo>
                  <a:lnTo>
                    <a:pt x="198008" y="212171"/>
                  </a:lnTo>
                  <a:lnTo>
                    <a:pt x="196049" y="218450"/>
                  </a:lnTo>
                  <a:lnTo>
                    <a:pt x="188210" y="229674"/>
                  </a:lnTo>
                  <a:lnTo>
                    <a:pt x="182866" y="234439"/>
                  </a:lnTo>
                  <a:lnTo>
                    <a:pt x="182558" y="234617"/>
                  </a:lnTo>
                  <a:close/>
                </a:path>
                <a:path w="495935" h="250825">
                  <a:moveTo>
                    <a:pt x="196672" y="144030"/>
                  </a:moveTo>
                  <a:lnTo>
                    <a:pt x="177967" y="144030"/>
                  </a:lnTo>
                  <a:lnTo>
                    <a:pt x="177967" y="79096"/>
                  </a:lnTo>
                  <a:lnTo>
                    <a:pt x="126928" y="79096"/>
                  </a:lnTo>
                  <a:lnTo>
                    <a:pt x="126928" y="62529"/>
                  </a:lnTo>
                  <a:lnTo>
                    <a:pt x="177967" y="62529"/>
                  </a:lnTo>
                  <a:lnTo>
                    <a:pt x="177967" y="0"/>
                  </a:lnTo>
                  <a:lnTo>
                    <a:pt x="196672" y="0"/>
                  </a:lnTo>
                  <a:lnTo>
                    <a:pt x="196672" y="144030"/>
                  </a:lnTo>
                  <a:close/>
                </a:path>
                <a:path w="495935" h="250825">
                  <a:moveTo>
                    <a:pt x="133341" y="31798"/>
                  </a:moveTo>
                  <a:lnTo>
                    <a:pt x="6947" y="31798"/>
                  </a:lnTo>
                  <a:lnTo>
                    <a:pt x="6947" y="15498"/>
                  </a:lnTo>
                  <a:lnTo>
                    <a:pt x="133341" y="15498"/>
                  </a:lnTo>
                  <a:lnTo>
                    <a:pt x="133341" y="31798"/>
                  </a:lnTo>
                  <a:close/>
                </a:path>
                <a:path w="495935" h="250825">
                  <a:moveTo>
                    <a:pt x="11490" y="140823"/>
                  </a:moveTo>
                  <a:lnTo>
                    <a:pt x="0" y="127463"/>
                  </a:lnTo>
                  <a:lnTo>
                    <a:pt x="6012" y="123129"/>
                  </a:lnTo>
                  <a:lnTo>
                    <a:pt x="12024" y="118678"/>
                  </a:lnTo>
                  <a:lnTo>
                    <a:pt x="45961" y="90319"/>
                  </a:lnTo>
                  <a:lnTo>
                    <a:pt x="61994" y="57273"/>
                  </a:lnTo>
                  <a:lnTo>
                    <a:pt x="61994" y="31798"/>
                  </a:lnTo>
                  <a:lnTo>
                    <a:pt x="80967" y="31798"/>
                  </a:lnTo>
                  <a:lnTo>
                    <a:pt x="85376" y="74999"/>
                  </a:lnTo>
                  <a:lnTo>
                    <a:pt x="95382" y="86578"/>
                  </a:lnTo>
                  <a:lnTo>
                    <a:pt x="72148" y="86578"/>
                  </a:lnTo>
                  <a:lnTo>
                    <a:pt x="51305" y="109292"/>
                  </a:lnTo>
                  <a:lnTo>
                    <a:pt x="48989" y="111429"/>
                  </a:lnTo>
                  <a:lnTo>
                    <a:pt x="17859" y="136192"/>
                  </a:lnTo>
                  <a:lnTo>
                    <a:pt x="14518" y="138686"/>
                  </a:lnTo>
                  <a:lnTo>
                    <a:pt x="11490" y="140823"/>
                  </a:lnTo>
                  <a:close/>
                </a:path>
                <a:path w="495935" h="250825">
                  <a:moveTo>
                    <a:pt x="127997" y="132807"/>
                  </a:moveTo>
                  <a:lnTo>
                    <a:pt x="96465" y="109292"/>
                  </a:lnTo>
                  <a:lnTo>
                    <a:pt x="72416" y="86578"/>
                  </a:lnTo>
                  <a:lnTo>
                    <a:pt x="95382" y="86578"/>
                  </a:lnTo>
                  <a:lnTo>
                    <a:pt x="95931" y="87113"/>
                  </a:lnTo>
                  <a:lnTo>
                    <a:pt x="100206" y="90854"/>
                  </a:lnTo>
                  <a:lnTo>
                    <a:pt x="133275" y="115571"/>
                  </a:lnTo>
                  <a:lnTo>
                    <a:pt x="138953" y="119446"/>
                  </a:lnTo>
                  <a:lnTo>
                    <a:pt x="127997" y="132807"/>
                  </a:lnTo>
                  <a:close/>
                </a:path>
                <a:path w="495935" h="250825">
                  <a:moveTo>
                    <a:pt x="310240" y="142427"/>
                  </a:moveTo>
                  <a:lnTo>
                    <a:pt x="302758" y="127195"/>
                  </a:lnTo>
                  <a:lnTo>
                    <a:pt x="313062" y="122778"/>
                  </a:lnTo>
                  <a:lnTo>
                    <a:pt x="331367" y="114695"/>
                  </a:lnTo>
                  <a:lnTo>
                    <a:pt x="371744" y="93704"/>
                  </a:lnTo>
                  <a:lnTo>
                    <a:pt x="394681" y="56071"/>
                  </a:lnTo>
                  <a:lnTo>
                    <a:pt x="394948" y="31264"/>
                  </a:lnTo>
                  <a:lnTo>
                    <a:pt x="311041" y="31264"/>
                  </a:lnTo>
                  <a:lnTo>
                    <a:pt x="311041" y="14696"/>
                  </a:lnTo>
                  <a:lnTo>
                    <a:pt x="413386" y="14696"/>
                  </a:lnTo>
                  <a:lnTo>
                    <a:pt x="413386" y="53978"/>
                  </a:lnTo>
                  <a:lnTo>
                    <a:pt x="400025" y="92813"/>
                  </a:lnTo>
                  <a:lnTo>
                    <a:pt x="364017" y="117809"/>
                  </a:lnTo>
                  <a:lnTo>
                    <a:pt x="320970" y="137851"/>
                  </a:lnTo>
                  <a:lnTo>
                    <a:pt x="310240" y="142427"/>
                  </a:lnTo>
                  <a:close/>
                </a:path>
                <a:path w="495935" h="250825">
                  <a:moveTo>
                    <a:pt x="495422" y="142427"/>
                  </a:moveTo>
                  <a:lnTo>
                    <a:pt x="476984" y="142427"/>
                  </a:lnTo>
                  <a:lnTo>
                    <a:pt x="476984" y="105283"/>
                  </a:lnTo>
                  <a:lnTo>
                    <a:pt x="424342" y="105283"/>
                  </a:lnTo>
                  <a:lnTo>
                    <a:pt x="424342" y="88983"/>
                  </a:lnTo>
                  <a:lnTo>
                    <a:pt x="476984" y="88983"/>
                  </a:lnTo>
                  <a:lnTo>
                    <a:pt x="476984" y="54512"/>
                  </a:lnTo>
                  <a:lnTo>
                    <a:pt x="428350" y="54512"/>
                  </a:lnTo>
                  <a:lnTo>
                    <a:pt x="428350" y="38212"/>
                  </a:lnTo>
                  <a:lnTo>
                    <a:pt x="476984" y="38212"/>
                  </a:lnTo>
                  <a:lnTo>
                    <a:pt x="476984" y="0"/>
                  </a:lnTo>
                  <a:lnTo>
                    <a:pt x="495422" y="0"/>
                  </a:lnTo>
                  <a:lnTo>
                    <a:pt x="495422" y="142427"/>
                  </a:lnTo>
                  <a:close/>
                </a:path>
                <a:path w="495935" h="250825">
                  <a:moveTo>
                    <a:pt x="495422" y="246107"/>
                  </a:moveTo>
                  <a:lnTo>
                    <a:pt x="476984" y="246107"/>
                  </a:lnTo>
                  <a:lnTo>
                    <a:pt x="476984" y="173424"/>
                  </a:lnTo>
                  <a:lnTo>
                    <a:pt x="338298" y="173424"/>
                  </a:lnTo>
                  <a:lnTo>
                    <a:pt x="338298" y="156857"/>
                  </a:lnTo>
                  <a:lnTo>
                    <a:pt x="495422" y="156857"/>
                  </a:lnTo>
                  <a:lnTo>
                    <a:pt x="495422" y="246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4061" y="3762124"/>
              <a:ext cx="202818" cy="24129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3834" y="3760600"/>
              <a:ext cx="221791" cy="24397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3085" y="4150744"/>
              <a:ext cx="198008" cy="25065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45263" y="4149220"/>
              <a:ext cx="192664" cy="24610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40493" y="4147696"/>
              <a:ext cx="202818" cy="24129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286255" y="4966715"/>
              <a:ext cx="443865" cy="67310"/>
            </a:xfrm>
            <a:custGeom>
              <a:avLst/>
              <a:gdLst/>
              <a:ahLst/>
              <a:cxnLst/>
              <a:rect l="l" t="t" r="r" b="b"/>
              <a:pathLst>
                <a:path w="443864" h="67310">
                  <a:moveTo>
                    <a:pt x="376428" y="67056"/>
                  </a:moveTo>
                  <a:lnTo>
                    <a:pt x="376428" y="0"/>
                  </a:lnTo>
                  <a:lnTo>
                    <a:pt x="440436" y="32004"/>
                  </a:lnTo>
                  <a:lnTo>
                    <a:pt x="387096" y="32004"/>
                  </a:lnTo>
                  <a:lnTo>
                    <a:pt x="387096" y="36576"/>
                  </a:lnTo>
                  <a:lnTo>
                    <a:pt x="437388" y="36576"/>
                  </a:lnTo>
                  <a:lnTo>
                    <a:pt x="376428" y="67056"/>
                  </a:lnTo>
                  <a:close/>
                </a:path>
                <a:path w="443864" h="67310">
                  <a:moveTo>
                    <a:pt x="376428" y="36576"/>
                  </a:moveTo>
                  <a:lnTo>
                    <a:pt x="0" y="36576"/>
                  </a:lnTo>
                  <a:lnTo>
                    <a:pt x="0" y="32004"/>
                  </a:lnTo>
                  <a:lnTo>
                    <a:pt x="376428" y="32004"/>
                  </a:lnTo>
                  <a:lnTo>
                    <a:pt x="376428" y="36576"/>
                  </a:lnTo>
                  <a:close/>
                </a:path>
                <a:path w="443864" h="67310">
                  <a:moveTo>
                    <a:pt x="437388" y="36576"/>
                  </a:moveTo>
                  <a:lnTo>
                    <a:pt x="387096" y="36576"/>
                  </a:lnTo>
                  <a:lnTo>
                    <a:pt x="387096" y="32004"/>
                  </a:lnTo>
                  <a:lnTo>
                    <a:pt x="440436" y="32004"/>
                  </a:lnTo>
                  <a:lnTo>
                    <a:pt x="443484" y="33528"/>
                  </a:lnTo>
                  <a:lnTo>
                    <a:pt x="437388" y="36576"/>
                  </a:lnTo>
                  <a:close/>
                </a:path>
              </a:pathLst>
            </a:custGeom>
            <a:solidFill>
              <a:srgbClr val="0C4B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42959" y="4925415"/>
              <a:ext cx="2512580" cy="25016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47201" y="5714047"/>
              <a:ext cx="1323365" cy="19815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47201" y="5307596"/>
              <a:ext cx="3822077" cy="25336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545509" y="5694845"/>
              <a:ext cx="1158875" cy="243840"/>
            </a:xfrm>
            <a:custGeom>
              <a:avLst/>
              <a:gdLst/>
              <a:ahLst/>
              <a:cxnLst/>
              <a:rect l="l" t="t" r="r" b="b"/>
              <a:pathLst>
                <a:path w="1158875" h="243839">
                  <a:moveTo>
                    <a:pt x="15201" y="65341"/>
                  </a:moveTo>
                  <a:lnTo>
                    <a:pt x="266" y="56006"/>
                  </a:lnTo>
                  <a:lnTo>
                    <a:pt x="2578" y="51917"/>
                  </a:lnTo>
                  <a:lnTo>
                    <a:pt x="5422" y="47694"/>
                  </a:lnTo>
                  <a:lnTo>
                    <a:pt x="44049" y="20358"/>
                  </a:lnTo>
                  <a:lnTo>
                    <a:pt x="51206" y="19202"/>
                  </a:lnTo>
                  <a:lnTo>
                    <a:pt x="67741" y="19202"/>
                  </a:lnTo>
                  <a:lnTo>
                    <a:pt x="75476" y="20358"/>
                  </a:lnTo>
                  <a:lnTo>
                    <a:pt x="89344" y="24980"/>
                  </a:lnTo>
                  <a:lnTo>
                    <a:pt x="95211" y="28225"/>
                  </a:lnTo>
                  <a:lnTo>
                    <a:pt x="104455" y="36271"/>
                  </a:lnTo>
                  <a:lnTo>
                    <a:pt x="51206" y="36271"/>
                  </a:lnTo>
                  <a:lnTo>
                    <a:pt x="43205" y="38315"/>
                  </a:lnTo>
                  <a:lnTo>
                    <a:pt x="35737" y="42405"/>
                  </a:lnTo>
                  <a:lnTo>
                    <a:pt x="30253" y="46139"/>
                  </a:lnTo>
                  <a:lnTo>
                    <a:pt x="25003" y="51206"/>
                  </a:lnTo>
                  <a:lnTo>
                    <a:pt x="19985" y="57607"/>
                  </a:lnTo>
                  <a:lnTo>
                    <a:pt x="15201" y="65341"/>
                  </a:lnTo>
                  <a:close/>
                </a:path>
                <a:path w="1158875" h="243839">
                  <a:moveTo>
                    <a:pt x="122148" y="214426"/>
                  </a:moveTo>
                  <a:lnTo>
                    <a:pt x="0" y="214426"/>
                  </a:lnTo>
                  <a:lnTo>
                    <a:pt x="0" y="198424"/>
                  </a:lnTo>
                  <a:lnTo>
                    <a:pt x="77076" y="108191"/>
                  </a:lnTo>
                  <a:lnTo>
                    <a:pt x="81343" y="102857"/>
                  </a:lnTo>
                  <a:lnTo>
                    <a:pt x="96278" y="72097"/>
                  </a:lnTo>
                  <a:lnTo>
                    <a:pt x="96167" y="57607"/>
                  </a:lnTo>
                  <a:lnTo>
                    <a:pt x="59740" y="36271"/>
                  </a:lnTo>
                  <a:lnTo>
                    <a:pt x="104455" y="36271"/>
                  </a:lnTo>
                  <a:lnTo>
                    <a:pt x="104813" y="36582"/>
                  </a:lnTo>
                  <a:lnTo>
                    <a:pt x="108546" y="41649"/>
                  </a:lnTo>
                  <a:lnTo>
                    <a:pt x="113880" y="53562"/>
                  </a:lnTo>
                  <a:lnTo>
                    <a:pt x="115214" y="60096"/>
                  </a:lnTo>
                  <a:lnTo>
                    <a:pt x="115214" y="75031"/>
                  </a:lnTo>
                  <a:lnTo>
                    <a:pt x="23469" y="197357"/>
                  </a:lnTo>
                  <a:lnTo>
                    <a:pt x="122148" y="197357"/>
                  </a:lnTo>
                  <a:lnTo>
                    <a:pt x="122148" y="214426"/>
                  </a:lnTo>
                  <a:close/>
                </a:path>
                <a:path w="1158875" h="243839">
                  <a:moveTo>
                    <a:pt x="203225" y="217360"/>
                  </a:moveTo>
                  <a:lnTo>
                    <a:pt x="162520" y="205058"/>
                  </a:lnTo>
                  <a:lnTo>
                    <a:pt x="142017" y="168954"/>
                  </a:lnTo>
                  <a:lnTo>
                    <a:pt x="138164" y="133349"/>
                  </a:lnTo>
                  <a:lnTo>
                    <a:pt x="138164" y="102946"/>
                  </a:lnTo>
                  <a:lnTo>
                    <a:pt x="147001" y="53156"/>
                  </a:lnTo>
                  <a:lnTo>
                    <a:pt x="174088" y="24669"/>
                  </a:lnTo>
                  <a:lnTo>
                    <a:pt x="203225" y="19202"/>
                  </a:lnTo>
                  <a:lnTo>
                    <a:pt x="219171" y="20569"/>
                  </a:lnTo>
                  <a:lnTo>
                    <a:pt x="232762" y="24636"/>
                  </a:lnTo>
                  <a:lnTo>
                    <a:pt x="244080" y="31428"/>
                  </a:lnTo>
                  <a:lnTo>
                    <a:pt x="248419" y="36004"/>
                  </a:lnTo>
                  <a:lnTo>
                    <a:pt x="203225" y="36004"/>
                  </a:lnTo>
                  <a:lnTo>
                    <a:pt x="192799" y="36987"/>
                  </a:lnTo>
                  <a:lnTo>
                    <a:pt x="160320" y="72409"/>
                  </a:lnTo>
                  <a:lnTo>
                    <a:pt x="157352" y="102946"/>
                  </a:lnTo>
                  <a:lnTo>
                    <a:pt x="157352" y="133349"/>
                  </a:lnTo>
                  <a:lnTo>
                    <a:pt x="164028" y="175705"/>
                  </a:lnTo>
                  <a:lnTo>
                    <a:pt x="203225" y="200558"/>
                  </a:lnTo>
                  <a:lnTo>
                    <a:pt x="248729" y="200558"/>
                  </a:lnTo>
                  <a:lnTo>
                    <a:pt x="244430" y="205133"/>
                  </a:lnTo>
                  <a:lnTo>
                    <a:pt x="233095" y="211926"/>
                  </a:lnTo>
                  <a:lnTo>
                    <a:pt x="219360" y="216001"/>
                  </a:lnTo>
                  <a:lnTo>
                    <a:pt x="203225" y="217360"/>
                  </a:lnTo>
                  <a:close/>
                </a:path>
                <a:path w="1158875" h="243839">
                  <a:moveTo>
                    <a:pt x="248729" y="200558"/>
                  </a:moveTo>
                  <a:lnTo>
                    <a:pt x="203225" y="200558"/>
                  </a:lnTo>
                  <a:lnTo>
                    <a:pt x="214020" y="199574"/>
                  </a:lnTo>
                  <a:lnTo>
                    <a:pt x="223361" y="196657"/>
                  </a:lnTo>
                  <a:lnTo>
                    <a:pt x="246697" y="164253"/>
                  </a:lnTo>
                  <a:lnTo>
                    <a:pt x="249631" y="133349"/>
                  </a:lnTo>
                  <a:lnTo>
                    <a:pt x="249631" y="102946"/>
                  </a:lnTo>
                  <a:lnTo>
                    <a:pt x="243105" y="60665"/>
                  </a:lnTo>
                  <a:lnTo>
                    <a:pt x="203225" y="36004"/>
                  </a:lnTo>
                  <a:lnTo>
                    <a:pt x="248419" y="36004"/>
                  </a:lnTo>
                  <a:lnTo>
                    <a:pt x="267850" y="84118"/>
                  </a:lnTo>
                  <a:lnTo>
                    <a:pt x="268820" y="133349"/>
                  </a:lnTo>
                  <a:lnTo>
                    <a:pt x="267866" y="152294"/>
                  </a:lnTo>
                  <a:lnTo>
                    <a:pt x="264966" y="169121"/>
                  </a:lnTo>
                  <a:lnTo>
                    <a:pt x="260132" y="183564"/>
                  </a:lnTo>
                  <a:lnTo>
                    <a:pt x="253365" y="195624"/>
                  </a:lnTo>
                  <a:lnTo>
                    <a:pt x="248729" y="200558"/>
                  </a:lnTo>
                  <a:close/>
                </a:path>
                <a:path w="1158875" h="243839">
                  <a:moveTo>
                    <a:pt x="344843" y="217360"/>
                  </a:moveTo>
                  <a:lnTo>
                    <a:pt x="305327" y="207625"/>
                  </a:lnTo>
                  <a:lnTo>
                    <a:pt x="282968" y="173266"/>
                  </a:lnTo>
                  <a:lnTo>
                    <a:pt x="282968" y="161086"/>
                  </a:lnTo>
                  <a:lnTo>
                    <a:pt x="303937" y="122648"/>
                  </a:lnTo>
                  <a:lnTo>
                    <a:pt x="318173" y="116014"/>
                  </a:lnTo>
                  <a:lnTo>
                    <a:pt x="311630" y="112497"/>
                  </a:lnTo>
                  <a:lnTo>
                    <a:pt x="289577" y="78843"/>
                  </a:lnTo>
                  <a:lnTo>
                    <a:pt x="289102" y="71475"/>
                  </a:lnTo>
                  <a:lnTo>
                    <a:pt x="289102" y="60274"/>
                  </a:lnTo>
                  <a:lnTo>
                    <a:pt x="315728" y="25203"/>
                  </a:lnTo>
                  <a:lnTo>
                    <a:pt x="336842" y="19202"/>
                  </a:lnTo>
                  <a:lnTo>
                    <a:pt x="352844" y="19202"/>
                  </a:lnTo>
                  <a:lnTo>
                    <a:pt x="360267" y="20402"/>
                  </a:lnTo>
                  <a:lnTo>
                    <a:pt x="373957" y="25203"/>
                  </a:lnTo>
                  <a:lnTo>
                    <a:pt x="379869" y="28536"/>
                  </a:lnTo>
                  <a:lnTo>
                    <a:pt x="388270" y="35737"/>
                  </a:lnTo>
                  <a:lnTo>
                    <a:pt x="344843" y="35737"/>
                  </a:lnTo>
                  <a:lnTo>
                    <a:pt x="336625" y="36279"/>
                  </a:lnTo>
                  <a:lnTo>
                    <a:pt x="307238" y="68008"/>
                  </a:lnTo>
                  <a:lnTo>
                    <a:pt x="307238" y="76365"/>
                  </a:lnTo>
                  <a:lnTo>
                    <a:pt x="333997" y="107835"/>
                  </a:lnTo>
                  <a:lnTo>
                    <a:pt x="339153" y="108813"/>
                  </a:lnTo>
                  <a:lnTo>
                    <a:pt x="383090" y="108813"/>
                  </a:lnTo>
                  <a:lnTo>
                    <a:pt x="377905" y="112497"/>
                  </a:lnTo>
                  <a:lnTo>
                    <a:pt x="371246" y="116014"/>
                  </a:lnTo>
                  <a:lnTo>
                    <a:pt x="376402" y="117614"/>
                  </a:lnTo>
                  <a:lnTo>
                    <a:pt x="381158" y="119837"/>
                  </a:lnTo>
                  <a:lnTo>
                    <a:pt x="387556" y="124015"/>
                  </a:lnTo>
                  <a:lnTo>
                    <a:pt x="338620" y="124015"/>
                  </a:lnTo>
                  <a:lnTo>
                    <a:pt x="332886" y="124904"/>
                  </a:lnTo>
                  <a:lnTo>
                    <a:pt x="302991" y="150729"/>
                  </a:lnTo>
                  <a:lnTo>
                    <a:pt x="301904" y="170065"/>
                  </a:lnTo>
                  <a:lnTo>
                    <a:pt x="302882" y="174688"/>
                  </a:lnTo>
                  <a:lnTo>
                    <a:pt x="332085" y="199624"/>
                  </a:lnTo>
                  <a:lnTo>
                    <a:pt x="338086" y="200558"/>
                  </a:lnTo>
                  <a:lnTo>
                    <a:pt x="392812" y="200558"/>
                  </a:lnTo>
                  <a:lnTo>
                    <a:pt x="384359" y="207625"/>
                  </a:lnTo>
                  <a:lnTo>
                    <a:pt x="351627" y="217127"/>
                  </a:lnTo>
                  <a:lnTo>
                    <a:pt x="344843" y="217360"/>
                  </a:lnTo>
                  <a:close/>
                </a:path>
                <a:path w="1158875" h="243839">
                  <a:moveTo>
                    <a:pt x="383090" y="108813"/>
                  </a:moveTo>
                  <a:lnTo>
                    <a:pt x="350532" y="108813"/>
                  </a:lnTo>
                  <a:lnTo>
                    <a:pt x="355688" y="107835"/>
                  </a:lnTo>
                  <a:lnTo>
                    <a:pt x="364934" y="103924"/>
                  </a:lnTo>
                  <a:lnTo>
                    <a:pt x="382447" y="68008"/>
                  </a:lnTo>
                  <a:lnTo>
                    <a:pt x="381806" y="60932"/>
                  </a:lnTo>
                  <a:lnTo>
                    <a:pt x="344843" y="35737"/>
                  </a:lnTo>
                  <a:lnTo>
                    <a:pt x="388270" y="35737"/>
                  </a:lnTo>
                  <a:lnTo>
                    <a:pt x="389826" y="37071"/>
                  </a:lnTo>
                  <a:lnTo>
                    <a:pt x="393693" y="42138"/>
                  </a:lnTo>
                  <a:lnTo>
                    <a:pt x="399205" y="53873"/>
                  </a:lnTo>
                  <a:lnTo>
                    <a:pt x="400583" y="60274"/>
                  </a:lnTo>
                  <a:lnTo>
                    <a:pt x="400583" y="71475"/>
                  </a:lnTo>
                  <a:lnTo>
                    <a:pt x="383747" y="108346"/>
                  </a:lnTo>
                  <a:lnTo>
                    <a:pt x="383090" y="108813"/>
                  </a:lnTo>
                  <a:close/>
                </a:path>
                <a:path w="1158875" h="243839">
                  <a:moveTo>
                    <a:pt x="392812" y="200558"/>
                  </a:moveTo>
                  <a:lnTo>
                    <a:pt x="351599" y="200558"/>
                  </a:lnTo>
                  <a:lnTo>
                    <a:pt x="357644" y="199624"/>
                  </a:lnTo>
                  <a:lnTo>
                    <a:pt x="368312" y="195891"/>
                  </a:lnTo>
                  <a:lnTo>
                    <a:pt x="387781" y="170065"/>
                  </a:lnTo>
                  <a:lnTo>
                    <a:pt x="387689" y="155752"/>
                  </a:lnTo>
                  <a:lnTo>
                    <a:pt x="357066" y="124904"/>
                  </a:lnTo>
                  <a:lnTo>
                    <a:pt x="351243" y="124015"/>
                  </a:lnTo>
                  <a:lnTo>
                    <a:pt x="387556" y="124015"/>
                  </a:lnTo>
                  <a:lnTo>
                    <a:pt x="406717" y="155752"/>
                  </a:lnTo>
                  <a:lnTo>
                    <a:pt x="406717" y="173266"/>
                  </a:lnTo>
                  <a:lnTo>
                    <a:pt x="405250" y="180289"/>
                  </a:lnTo>
                  <a:lnTo>
                    <a:pt x="399383" y="193090"/>
                  </a:lnTo>
                  <a:lnTo>
                    <a:pt x="395204" y="198558"/>
                  </a:lnTo>
                  <a:lnTo>
                    <a:pt x="392812" y="200558"/>
                  </a:lnTo>
                  <a:close/>
                </a:path>
                <a:path w="1158875" h="243839">
                  <a:moveTo>
                    <a:pt x="454190" y="127482"/>
                  </a:moveTo>
                  <a:lnTo>
                    <a:pt x="436587" y="127482"/>
                  </a:lnTo>
                  <a:lnTo>
                    <a:pt x="442722" y="22136"/>
                  </a:lnTo>
                  <a:lnTo>
                    <a:pt x="541667" y="22136"/>
                  </a:lnTo>
                  <a:lnTo>
                    <a:pt x="541667" y="39204"/>
                  </a:lnTo>
                  <a:lnTo>
                    <a:pt x="459257" y="39204"/>
                  </a:lnTo>
                  <a:lnTo>
                    <a:pt x="456323" y="109080"/>
                  </a:lnTo>
                  <a:lnTo>
                    <a:pt x="536173" y="109080"/>
                  </a:lnTo>
                  <a:lnTo>
                    <a:pt x="539054" y="112280"/>
                  </a:lnTo>
                  <a:lnTo>
                    <a:pt x="483882" y="112280"/>
                  </a:lnTo>
                  <a:lnTo>
                    <a:pt x="476592" y="113791"/>
                  </a:lnTo>
                  <a:lnTo>
                    <a:pt x="463791" y="119837"/>
                  </a:lnTo>
                  <a:lnTo>
                    <a:pt x="458457" y="123393"/>
                  </a:lnTo>
                  <a:lnTo>
                    <a:pt x="454190" y="127482"/>
                  </a:lnTo>
                  <a:close/>
                </a:path>
                <a:path w="1158875" h="243839">
                  <a:moveTo>
                    <a:pt x="536173" y="109080"/>
                  </a:moveTo>
                  <a:lnTo>
                    <a:pt x="456323" y="109080"/>
                  </a:lnTo>
                  <a:lnTo>
                    <a:pt x="460590" y="104990"/>
                  </a:lnTo>
                  <a:lnTo>
                    <a:pt x="466369" y="101701"/>
                  </a:lnTo>
                  <a:lnTo>
                    <a:pt x="480948" y="96723"/>
                  </a:lnTo>
                  <a:lnTo>
                    <a:pt x="488594" y="95478"/>
                  </a:lnTo>
                  <a:lnTo>
                    <a:pt x="506018" y="95478"/>
                  </a:lnTo>
                  <a:lnTo>
                    <a:pt x="514330" y="97034"/>
                  </a:lnTo>
                  <a:lnTo>
                    <a:pt x="528732" y="103257"/>
                  </a:lnTo>
                  <a:lnTo>
                    <a:pt x="534733" y="107480"/>
                  </a:lnTo>
                  <a:lnTo>
                    <a:pt x="536173" y="109080"/>
                  </a:lnTo>
                  <a:close/>
                </a:path>
                <a:path w="1158875" h="243839">
                  <a:moveTo>
                    <a:pt x="538030" y="200291"/>
                  </a:moveTo>
                  <a:lnTo>
                    <a:pt x="497395" y="200291"/>
                  </a:lnTo>
                  <a:lnTo>
                    <a:pt x="504640" y="199002"/>
                  </a:lnTo>
                  <a:lnTo>
                    <a:pt x="516553" y="193846"/>
                  </a:lnTo>
                  <a:lnTo>
                    <a:pt x="535533" y="164464"/>
                  </a:lnTo>
                  <a:lnTo>
                    <a:pt x="535533" y="156552"/>
                  </a:lnTo>
                  <a:lnTo>
                    <a:pt x="517939" y="118206"/>
                  </a:lnTo>
                  <a:lnTo>
                    <a:pt x="492061" y="112280"/>
                  </a:lnTo>
                  <a:lnTo>
                    <a:pt x="539054" y="112280"/>
                  </a:lnTo>
                  <a:lnTo>
                    <a:pt x="544334" y="118148"/>
                  </a:lnTo>
                  <a:lnTo>
                    <a:pt x="547935" y="124504"/>
                  </a:lnTo>
                  <a:lnTo>
                    <a:pt x="552735" y="139261"/>
                  </a:lnTo>
                  <a:lnTo>
                    <a:pt x="553935" y="147218"/>
                  </a:lnTo>
                  <a:lnTo>
                    <a:pt x="553935" y="166687"/>
                  </a:lnTo>
                  <a:lnTo>
                    <a:pt x="552780" y="173577"/>
                  </a:lnTo>
                  <a:lnTo>
                    <a:pt x="548157" y="187267"/>
                  </a:lnTo>
                  <a:lnTo>
                    <a:pt x="544468" y="193401"/>
                  </a:lnTo>
                  <a:lnTo>
                    <a:pt x="538030" y="200291"/>
                  </a:lnTo>
                  <a:close/>
                </a:path>
                <a:path w="1158875" h="243839">
                  <a:moveTo>
                    <a:pt x="488861" y="217360"/>
                  </a:moveTo>
                  <a:lnTo>
                    <a:pt x="446855" y="208501"/>
                  </a:lnTo>
                  <a:lnTo>
                    <a:pt x="426453" y="196024"/>
                  </a:lnTo>
                  <a:lnTo>
                    <a:pt x="436054" y="180822"/>
                  </a:lnTo>
                  <a:lnTo>
                    <a:pt x="442913" y="185764"/>
                  </a:lnTo>
                  <a:lnTo>
                    <a:pt x="449622" y="189923"/>
                  </a:lnTo>
                  <a:lnTo>
                    <a:pt x="488861" y="200291"/>
                  </a:lnTo>
                  <a:lnTo>
                    <a:pt x="538030" y="200291"/>
                  </a:lnTo>
                  <a:lnTo>
                    <a:pt x="534333" y="204247"/>
                  </a:lnTo>
                  <a:lnTo>
                    <a:pt x="497462" y="217035"/>
                  </a:lnTo>
                  <a:lnTo>
                    <a:pt x="488861" y="217360"/>
                  </a:lnTo>
                  <a:close/>
                </a:path>
                <a:path w="1158875" h="243839">
                  <a:moveTo>
                    <a:pt x="706488" y="171754"/>
                  </a:moveTo>
                  <a:lnTo>
                    <a:pt x="563270" y="171754"/>
                  </a:lnTo>
                  <a:lnTo>
                    <a:pt x="563270" y="154685"/>
                  </a:lnTo>
                  <a:lnTo>
                    <a:pt x="656615" y="22136"/>
                  </a:lnTo>
                  <a:lnTo>
                    <a:pt x="677951" y="22136"/>
                  </a:lnTo>
                  <a:lnTo>
                    <a:pt x="584873" y="154685"/>
                  </a:lnTo>
                  <a:lnTo>
                    <a:pt x="706488" y="154685"/>
                  </a:lnTo>
                  <a:lnTo>
                    <a:pt x="706488" y="171754"/>
                  </a:lnTo>
                  <a:close/>
                </a:path>
                <a:path w="1158875" h="243839">
                  <a:moveTo>
                    <a:pt x="678218" y="154685"/>
                  </a:moveTo>
                  <a:lnTo>
                    <a:pt x="659549" y="154685"/>
                  </a:lnTo>
                  <a:lnTo>
                    <a:pt x="659549" y="94145"/>
                  </a:lnTo>
                  <a:lnTo>
                    <a:pt x="678218" y="94145"/>
                  </a:lnTo>
                  <a:lnTo>
                    <a:pt x="678218" y="154685"/>
                  </a:lnTo>
                  <a:close/>
                </a:path>
                <a:path w="1158875" h="243839">
                  <a:moveTo>
                    <a:pt x="678218" y="214426"/>
                  </a:moveTo>
                  <a:lnTo>
                    <a:pt x="659549" y="214426"/>
                  </a:lnTo>
                  <a:lnTo>
                    <a:pt x="659549" y="171754"/>
                  </a:lnTo>
                  <a:lnTo>
                    <a:pt x="678218" y="171754"/>
                  </a:lnTo>
                  <a:lnTo>
                    <a:pt x="678218" y="214426"/>
                  </a:lnTo>
                  <a:close/>
                </a:path>
                <a:path w="1158875" h="243839">
                  <a:moveTo>
                    <a:pt x="907313" y="243763"/>
                  </a:moveTo>
                  <a:lnTo>
                    <a:pt x="888377" y="243763"/>
                  </a:lnTo>
                  <a:lnTo>
                    <a:pt x="888377" y="0"/>
                  </a:lnTo>
                  <a:lnTo>
                    <a:pt x="907313" y="0"/>
                  </a:lnTo>
                  <a:lnTo>
                    <a:pt x="907313" y="243763"/>
                  </a:lnTo>
                  <a:close/>
                </a:path>
                <a:path w="1158875" h="243839">
                  <a:moveTo>
                    <a:pt x="720890" y="183222"/>
                  </a:moveTo>
                  <a:lnTo>
                    <a:pt x="708355" y="170154"/>
                  </a:lnTo>
                  <a:lnTo>
                    <a:pt x="714880" y="164353"/>
                  </a:lnTo>
                  <a:lnTo>
                    <a:pt x="721123" y="158686"/>
                  </a:lnTo>
                  <a:lnTo>
                    <a:pt x="748385" y="131749"/>
                  </a:lnTo>
                  <a:lnTo>
                    <a:pt x="770585" y="97923"/>
                  </a:lnTo>
                  <a:lnTo>
                    <a:pt x="772629" y="81076"/>
                  </a:lnTo>
                  <a:lnTo>
                    <a:pt x="772629" y="17602"/>
                  </a:lnTo>
                  <a:lnTo>
                    <a:pt x="792098" y="17602"/>
                  </a:lnTo>
                  <a:lnTo>
                    <a:pt x="792158" y="81076"/>
                  </a:lnTo>
                  <a:lnTo>
                    <a:pt x="804855" y="116547"/>
                  </a:lnTo>
                  <a:lnTo>
                    <a:pt x="782497" y="116547"/>
                  </a:lnTo>
                  <a:lnTo>
                    <a:pt x="758450" y="146773"/>
                  </a:lnTo>
                  <a:lnTo>
                    <a:pt x="728802" y="176199"/>
                  </a:lnTo>
                  <a:lnTo>
                    <a:pt x="724801" y="179844"/>
                  </a:lnTo>
                  <a:lnTo>
                    <a:pt x="720890" y="183222"/>
                  </a:lnTo>
                  <a:close/>
                </a:path>
                <a:path w="1158875" h="243839">
                  <a:moveTo>
                    <a:pt x="842238" y="179489"/>
                  </a:moveTo>
                  <a:lnTo>
                    <a:pt x="813409" y="151427"/>
                  </a:lnTo>
                  <a:lnTo>
                    <a:pt x="799833" y="137350"/>
                  </a:lnTo>
                  <a:lnTo>
                    <a:pt x="795743" y="133083"/>
                  </a:lnTo>
                  <a:lnTo>
                    <a:pt x="792054" y="128993"/>
                  </a:lnTo>
                  <a:lnTo>
                    <a:pt x="785475" y="121170"/>
                  </a:lnTo>
                  <a:lnTo>
                    <a:pt x="783475" y="118325"/>
                  </a:lnTo>
                  <a:lnTo>
                    <a:pt x="782764" y="116547"/>
                  </a:lnTo>
                  <a:lnTo>
                    <a:pt x="804855" y="116547"/>
                  </a:lnTo>
                  <a:lnTo>
                    <a:pt x="812326" y="125098"/>
                  </a:lnTo>
                  <a:lnTo>
                    <a:pt x="817002" y="130216"/>
                  </a:lnTo>
                  <a:lnTo>
                    <a:pt x="847130" y="160003"/>
                  </a:lnTo>
                  <a:lnTo>
                    <a:pt x="854506" y="166687"/>
                  </a:lnTo>
                  <a:lnTo>
                    <a:pt x="842238" y="179489"/>
                  </a:lnTo>
                  <a:close/>
                </a:path>
                <a:path w="1158875" h="243839">
                  <a:moveTo>
                    <a:pt x="944651" y="149618"/>
                  </a:moveTo>
                  <a:lnTo>
                    <a:pt x="936917" y="134150"/>
                  </a:lnTo>
                  <a:lnTo>
                    <a:pt x="947193" y="129607"/>
                  </a:lnTo>
                  <a:lnTo>
                    <a:pt x="956686" y="125315"/>
                  </a:lnTo>
                  <a:lnTo>
                    <a:pt x="993299" y="107035"/>
                  </a:lnTo>
                  <a:lnTo>
                    <a:pt x="1026039" y="75920"/>
                  </a:lnTo>
                  <a:lnTo>
                    <a:pt x="1028928" y="57073"/>
                  </a:lnTo>
                  <a:lnTo>
                    <a:pt x="1028928" y="32537"/>
                  </a:lnTo>
                  <a:lnTo>
                    <a:pt x="945184" y="32537"/>
                  </a:lnTo>
                  <a:lnTo>
                    <a:pt x="945184" y="16001"/>
                  </a:lnTo>
                  <a:lnTo>
                    <a:pt x="1047330" y="16001"/>
                  </a:lnTo>
                  <a:lnTo>
                    <a:pt x="1047330" y="59563"/>
                  </a:lnTo>
                  <a:lnTo>
                    <a:pt x="1034840" y="97790"/>
                  </a:lnTo>
                  <a:lnTo>
                    <a:pt x="999091" y="123948"/>
                  </a:lnTo>
                  <a:lnTo>
                    <a:pt x="955602" y="144801"/>
                  </a:lnTo>
                  <a:lnTo>
                    <a:pt x="944651" y="149618"/>
                  </a:lnTo>
                  <a:close/>
                </a:path>
                <a:path w="1158875" h="243839">
                  <a:moveTo>
                    <a:pt x="1121206" y="174421"/>
                  </a:moveTo>
                  <a:lnTo>
                    <a:pt x="1102537" y="174421"/>
                  </a:lnTo>
                  <a:lnTo>
                    <a:pt x="1102537" y="0"/>
                  </a:lnTo>
                  <a:lnTo>
                    <a:pt x="1121206" y="0"/>
                  </a:lnTo>
                  <a:lnTo>
                    <a:pt x="1121206" y="71208"/>
                  </a:lnTo>
                  <a:lnTo>
                    <a:pt x="1158544" y="71208"/>
                  </a:lnTo>
                  <a:lnTo>
                    <a:pt x="1158544" y="87744"/>
                  </a:lnTo>
                  <a:lnTo>
                    <a:pt x="1121206" y="87744"/>
                  </a:lnTo>
                  <a:lnTo>
                    <a:pt x="1121206" y="174421"/>
                  </a:lnTo>
                  <a:close/>
                </a:path>
                <a:path w="1158875" h="243839">
                  <a:moveTo>
                    <a:pt x="1128674" y="240830"/>
                  </a:moveTo>
                  <a:lnTo>
                    <a:pt x="975321" y="240830"/>
                  </a:lnTo>
                  <a:lnTo>
                    <a:pt x="975321" y="161353"/>
                  </a:lnTo>
                  <a:lnTo>
                    <a:pt x="994257" y="161353"/>
                  </a:lnTo>
                  <a:lnTo>
                    <a:pt x="994257" y="224294"/>
                  </a:lnTo>
                  <a:lnTo>
                    <a:pt x="1128674" y="224294"/>
                  </a:lnTo>
                  <a:lnTo>
                    <a:pt x="1128674" y="24083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392" y="6576060"/>
              <a:ext cx="976883" cy="156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275082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70" dirty="0">
                <a:solidFill>
                  <a:srgbClr val="674107"/>
                </a:solidFill>
                <a:latin typeface="Arial Unicode MS"/>
                <a:cs typeface="Arial Unicode MS"/>
              </a:rPr>
              <a:t>Telcordia</a:t>
            </a:r>
            <a:r>
              <a:rPr sz="2900" b="0" spc="-25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180" dirty="0">
                <a:solidFill>
                  <a:srgbClr val="674107"/>
                </a:solidFill>
                <a:latin typeface="Arial Unicode MS"/>
                <a:cs typeface="Arial Unicode MS"/>
              </a:rPr>
              <a:t>SR-</a:t>
            </a:r>
            <a:r>
              <a:rPr sz="2900" b="0" spc="30" dirty="0">
                <a:solidFill>
                  <a:srgbClr val="674107"/>
                </a:solidFill>
                <a:latin typeface="Arial Unicode MS"/>
                <a:cs typeface="Arial Unicode MS"/>
              </a:rPr>
              <a:t>332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369570"/>
            <a:chOff x="0" y="1368399"/>
            <a:chExt cx="10692765" cy="369570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118" y="1368399"/>
              <a:ext cx="171216" cy="244309"/>
            </a:xfrm>
            <a:prstGeom prst="rect">
              <a:avLst/>
            </a:prstGeom>
          </p:spPr>
        </p:pic>
      </p:grpSp>
      <p:pic>
        <p:nvPicPr>
          <p:cNvPr id="89" name="그림 88" descr="테이블이(가) 표시된 사진&#10;&#10;자동 생성된 설명">
            <a:extLst>
              <a:ext uri="{FF2B5EF4-FFF2-40B4-BE49-F238E27FC236}">
                <a16:creationId xmlns:a16="http://schemas.microsoft.com/office/drawing/2014/main" id="{8C48D59A-816F-D663-2861-8E80F24F3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2409825"/>
            <a:ext cx="80518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275082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70" dirty="0">
                <a:solidFill>
                  <a:srgbClr val="674107"/>
                </a:solidFill>
                <a:latin typeface="Arial Unicode MS"/>
                <a:cs typeface="Arial Unicode MS"/>
              </a:rPr>
              <a:t>Telcordia</a:t>
            </a:r>
            <a:r>
              <a:rPr sz="2900" b="0" spc="-25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180" dirty="0">
                <a:solidFill>
                  <a:srgbClr val="674107"/>
                </a:solidFill>
                <a:latin typeface="Arial Unicode MS"/>
                <a:cs typeface="Arial Unicode MS"/>
              </a:rPr>
              <a:t>SR-</a:t>
            </a:r>
            <a:r>
              <a:rPr sz="2900" b="0" spc="30" dirty="0">
                <a:solidFill>
                  <a:srgbClr val="674107"/>
                </a:solidFill>
                <a:latin typeface="Arial Unicode MS"/>
                <a:cs typeface="Arial Unicode MS"/>
              </a:rPr>
              <a:t>332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3336925"/>
            <a:chOff x="0" y="1368399"/>
            <a:chExt cx="10692765" cy="333692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411" y="2253348"/>
              <a:ext cx="5720063" cy="2578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9873" y="3856482"/>
              <a:ext cx="4392768" cy="25789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118" y="1368399"/>
              <a:ext cx="171216" cy="24430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50920" y="4695443"/>
              <a:ext cx="879475" cy="0"/>
            </a:xfrm>
            <a:custGeom>
              <a:avLst/>
              <a:gdLst/>
              <a:ahLst/>
              <a:cxnLst/>
              <a:rect l="l" t="t" r="r" b="b"/>
              <a:pathLst>
                <a:path w="879475">
                  <a:moveTo>
                    <a:pt x="0" y="0"/>
                  </a:moveTo>
                  <a:lnTo>
                    <a:pt x="879157" y="0"/>
                  </a:lnTo>
                </a:path>
              </a:pathLst>
            </a:custGeom>
            <a:ln w="186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84402" y="2186397"/>
            <a:ext cx="147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4402" y="3789718"/>
            <a:ext cx="147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26107" y="2697637"/>
            <a:ext cx="1001394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4125" i="1" spc="-869" baseline="14141" dirty="0">
                <a:latin typeface="Symbol" pitchFamily="2" charset="2"/>
                <a:cs typeface="Cambria"/>
              </a:rPr>
              <a:t></a:t>
            </a:r>
            <a:r>
              <a:rPr sz="4125" i="1" spc="-150" baseline="14141" dirty="0">
                <a:latin typeface="Cambria"/>
                <a:cs typeface="Cambria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S</a:t>
            </a:r>
            <a:r>
              <a:rPr sz="1500" i="1" spc="-8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y</a:t>
            </a:r>
            <a:r>
              <a:rPr sz="1500" i="1" spc="-13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s</a:t>
            </a:r>
            <a:r>
              <a:rPr sz="1500" i="1" spc="-165" dirty="0">
                <a:latin typeface="Times New Roman"/>
                <a:cs typeface="Times New Roman"/>
              </a:rPr>
              <a:t> </a:t>
            </a:r>
            <a:r>
              <a:rPr sz="1500" i="1" spc="75" dirty="0">
                <a:latin typeface="Times New Roman"/>
                <a:cs typeface="Times New Roman"/>
              </a:rPr>
              <a:t>te</a:t>
            </a:r>
            <a:r>
              <a:rPr sz="1500" i="1" spc="-135" dirty="0">
                <a:latin typeface="Times New Roman"/>
                <a:cs typeface="Times New Roman"/>
              </a:rPr>
              <a:t> </a:t>
            </a:r>
            <a:r>
              <a:rPr sz="1500" i="1" spc="-530" dirty="0">
                <a:latin typeface="Times New Roman"/>
                <a:cs typeface="Times New Roman"/>
              </a:rPr>
              <a:t>m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15767" y="2549671"/>
            <a:ext cx="1443990" cy="79502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347345" marR="30480" indent="-309880">
              <a:lnSpc>
                <a:spcPct val="79100"/>
              </a:lnSpc>
              <a:spcBef>
                <a:spcPts val="1085"/>
              </a:spcBef>
              <a:tabLst>
                <a:tab pos="367030" algn="l"/>
                <a:tab pos="928369" algn="l"/>
              </a:tabLst>
            </a:pPr>
            <a:r>
              <a:rPr sz="3900" spc="22" baseline="14957" dirty="0">
                <a:latin typeface="Symbol"/>
                <a:cs typeface="Symbol"/>
              </a:rPr>
              <a:t></a:t>
            </a:r>
            <a:r>
              <a:rPr sz="3900" spc="22" baseline="14957" dirty="0">
                <a:latin typeface="Times New Roman"/>
                <a:cs typeface="Times New Roman"/>
              </a:rPr>
              <a:t>		</a:t>
            </a:r>
            <a:r>
              <a:rPr sz="3950" spc="-5" dirty="0">
                <a:latin typeface="Symbol"/>
                <a:cs typeface="Symbol"/>
              </a:rPr>
              <a:t></a:t>
            </a:r>
            <a:r>
              <a:rPr sz="3950" spc="-5" dirty="0">
                <a:latin typeface="Times New Roman"/>
                <a:cs typeface="Times New Roman"/>
              </a:rPr>
              <a:t>	</a:t>
            </a:r>
            <a:r>
              <a:rPr sz="4125" i="1" spc="-839" baseline="14141" dirty="0">
                <a:latin typeface="Symbol" pitchFamily="2" charset="2"/>
                <a:cs typeface="Cambria"/>
              </a:rPr>
              <a:t></a:t>
            </a:r>
            <a:r>
              <a:rPr sz="4125" i="1" spc="-157" baseline="14141" dirty="0">
                <a:latin typeface="Cambria"/>
                <a:cs typeface="Cambria"/>
              </a:rPr>
              <a:t> </a:t>
            </a:r>
            <a:r>
              <a:rPr sz="1500" i="1" spc="10" dirty="0">
                <a:latin typeface="Times New Roman"/>
                <a:cs typeface="Times New Roman"/>
              </a:rPr>
              <a:t>S</a:t>
            </a:r>
            <a:r>
              <a:rPr sz="1500" i="1" spc="-90" dirty="0">
                <a:latin typeface="Times New Roman"/>
                <a:cs typeface="Times New Roman"/>
              </a:rPr>
              <a:t> </a:t>
            </a:r>
            <a:r>
              <a:rPr sz="1500" i="1" spc="-770" dirty="0">
                <a:latin typeface="Times New Roman"/>
                <a:cs typeface="Times New Roman"/>
              </a:rPr>
              <a:t>S</a:t>
            </a:r>
            <a:r>
              <a:rPr sz="1500" i="1" spc="5" dirty="0">
                <a:latin typeface="Times New Roman"/>
                <a:cs typeface="Times New Roman"/>
              </a:rPr>
              <a:t> u</a:t>
            </a:r>
            <a:r>
              <a:rPr sz="1500" i="1" spc="-105" dirty="0">
                <a:latin typeface="Times New Roman"/>
                <a:cs typeface="Times New Roman"/>
              </a:rPr>
              <a:t> </a:t>
            </a:r>
            <a:r>
              <a:rPr sz="1500" i="1" spc="10" dirty="0">
                <a:latin typeface="Times New Roman"/>
                <a:cs typeface="Times New Roman"/>
              </a:rPr>
              <a:t>n</a:t>
            </a:r>
            <a:r>
              <a:rPr sz="1500" i="1" spc="-90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i</a:t>
            </a:r>
            <a:r>
              <a:rPr sz="1500" i="1" spc="-220" dirty="0">
                <a:latin typeface="Times New Roman"/>
                <a:cs typeface="Times New Roman"/>
              </a:rPr>
              <a:t> </a:t>
            </a:r>
            <a:r>
              <a:rPr sz="1500" i="1" spc="160" dirty="0">
                <a:latin typeface="Times New Roman"/>
                <a:cs typeface="Times New Roman"/>
              </a:rPr>
              <a:t>t</a:t>
            </a:r>
            <a:r>
              <a:rPr sz="1500" i="1" spc="5" dirty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82644" y="4261783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81148" y="4661785"/>
            <a:ext cx="595630" cy="2374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350" i="1" spc="105" dirty="0">
                <a:latin typeface="Times New Roman"/>
                <a:cs typeface="Times New Roman"/>
              </a:rPr>
              <a:t>System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59200" y="4899529"/>
            <a:ext cx="597535" cy="2374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350" i="1" spc="105" dirty="0">
                <a:latin typeface="Times New Roman"/>
                <a:cs typeface="Times New Roman"/>
              </a:rPr>
              <a:t>System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42363" y="4453807"/>
            <a:ext cx="94741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i="1" spc="-15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-254" dirty="0">
                <a:latin typeface="Times New Roman"/>
                <a:cs typeface="Times New Roman"/>
              </a:rPr>
              <a:t> </a:t>
            </a:r>
            <a:r>
              <a:rPr sz="2400" i="1" spc="135" dirty="0">
                <a:latin typeface="Times New Roman"/>
                <a:cs typeface="Times New Roman"/>
              </a:rPr>
              <a:t>TF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56508" y="4674198"/>
            <a:ext cx="19304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i="1" spc="-500" dirty="0">
                <a:latin typeface="Symbol" pitchFamily="2" charset="2"/>
                <a:cs typeface="Cambria"/>
              </a:rPr>
              <a:t></a:t>
            </a:r>
            <a:endParaRPr sz="2500" dirty="0">
              <a:latin typeface="Symbol" pitchFamily="2" charset="2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73044" y="4453807"/>
            <a:ext cx="1930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97879" y="2234339"/>
            <a:ext cx="841375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450" i="1" spc="-765" baseline="13285" dirty="0">
                <a:latin typeface="Symbol" pitchFamily="2" charset="2"/>
                <a:cs typeface="Cambria"/>
              </a:rPr>
              <a:t></a:t>
            </a:r>
            <a:r>
              <a:rPr sz="3450" i="1" spc="-142" baseline="13285" dirty="0">
                <a:latin typeface="Cambria"/>
                <a:cs typeface="Cambria"/>
              </a:rPr>
              <a:t> </a:t>
            </a:r>
            <a:r>
              <a:rPr sz="1250" i="1" dirty="0">
                <a:latin typeface="Times New Roman"/>
                <a:cs typeface="Times New Roman"/>
              </a:rPr>
              <a:t>S</a:t>
            </a:r>
            <a:r>
              <a:rPr sz="1250" i="1" spc="-90" dirty="0">
                <a:latin typeface="Times New Roman"/>
                <a:cs typeface="Times New Roman"/>
              </a:rPr>
              <a:t> </a:t>
            </a:r>
            <a:r>
              <a:rPr sz="1250" i="1" dirty="0">
                <a:latin typeface="Times New Roman"/>
                <a:cs typeface="Times New Roman"/>
              </a:rPr>
              <a:t>y</a:t>
            </a:r>
            <a:r>
              <a:rPr sz="1250" i="1" spc="-120" dirty="0">
                <a:latin typeface="Times New Roman"/>
                <a:cs typeface="Times New Roman"/>
              </a:rPr>
              <a:t> </a:t>
            </a:r>
            <a:r>
              <a:rPr sz="1250" i="1" dirty="0">
                <a:latin typeface="Times New Roman"/>
                <a:cs typeface="Times New Roman"/>
              </a:rPr>
              <a:t>s</a:t>
            </a:r>
            <a:r>
              <a:rPr sz="1250" i="1" spc="-150" dirty="0">
                <a:latin typeface="Times New Roman"/>
                <a:cs typeface="Times New Roman"/>
              </a:rPr>
              <a:t> </a:t>
            </a:r>
            <a:r>
              <a:rPr sz="1250" i="1" spc="70" dirty="0">
                <a:latin typeface="Times New Roman"/>
                <a:cs typeface="Times New Roman"/>
              </a:rPr>
              <a:t>te</a:t>
            </a:r>
            <a:r>
              <a:rPr sz="1250" i="1" spc="-120" dirty="0">
                <a:latin typeface="Times New Roman"/>
                <a:cs typeface="Times New Roman"/>
              </a:rPr>
              <a:t> </a:t>
            </a:r>
            <a:r>
              <a:rPr sz="1250" i="1" spc="-415" dirty="0">
                <a:latin typeface="Times New Roman"/>
                <a:cs typeface="Times New Roman"/>
              </a:rPr>
              <a:t>m</a:t>
            </a:r>
            <a:endParaRPr sz="1250" dirty="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45864" y="3854821"/>
            <a:ext cx="123317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225" i="1" spc="-15" baseline="14211" dirty="0">
                <a:latin typeface="Times New Roman"/>
                <a:cs typeface="Times New Roman"/>
              </a:rPr>
              <a:t>MTTF</a:t>
            </a:r>
            <a:r>
              <a:rPr sz="1250" i="1" spc="-10" dirty="0">
                <a:latin typeface="Times New Roman"/>
                <a:cs typeface="Times New Roman"/>
              </a:rPr>
              <a:t>System</a:t>
            </a:r>
            <a:endParaRPr sz="1250">
              <a:latin typeface="Times New Roman"/>
              <a:cs typeface="Times New Roman"/>
            </a:endParaRPr>
          </a:p>
        </p:txBody>
      </p: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980" y="1152144"/>
            <a:ext cx="1013460" cy="681355"/>
            <a:chOff x="220980" y="1152144"/>
            <a:chExt cx="1013460" cy="681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980" y="1152144"/>
              <a:ext cx="1013460" cy="6812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2316" y="1193292"/>
              <a:ext cx="149860" cy="146685"/>
            </a:xfrm>
            <a:custGeom>
              <a:avLst/>
              <a:gdLst/>
              <a:ahLst/>
              <a:cxnLst/>
              <a:rect l="l" t="t" r="r" b="b"/>
              <a:pathLst>
                <a:path w="149860" h="146684">
                  <a:moveTo>
                    <a:pt x="74675" y="146303"/>
                  </a:moveTo>
                  <a:lnTo>
                    <a:pt x="0" y="0"/>
                  </a:lnTo>
                  <a:lnTo>
                    <a:pt x="149351" y="0"/>
                  </a:lnTo>
                  <a:lnTo>
                    <a:pt x="74675" y="146303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468" y="1169669"/>
              <a:ext cx="821436" cy="56768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47818" y="842337"/>
            <a:ext cx="6934200" cy="9067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3475"/>
              </a:lnSpc>
              <a:spcBef>
                <a:spcPts val="90"/>
              </a:spcBef>
            </a:pPr>
            <a:r>
              <a:rPr sz="2900" b="0" spc="-365" dirty="0">
                <a:solidFill>
                  <a:srgbClr val="674107"/>
                </a:solidFill>
                <a:latin typeface="Arial Unicode MS"/>
                <a:cs typeface="Arial Unicode MS"/>
              </a:rPr>
              <a:t>관련</a:t>
            </a:r>
            <a:r>
              <a:rPr sz="2900" b="0" spc="-33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10" dirty="0">
                <a:solidFill>
                  <a:srgbClr val="674107"/>
                </a:solidFill>
                <a:latin typeface="Arial Unicode MS"/>
                <a:cs typeface="Arial Unicode MS"/>
              </a:rPr>
              <a:t>website</a:t>
            </a:r>
            <a:r>
              <a:rPr sz="2900" b="0" spc="-285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145" dirty="0">
                <a:solidFill>
                  <a:srgbClr val="674107"/>
                </a:solidFill>
                <a:latin typeface="Arial Unicode MS"/>
                <a:cs typeface="Arial Unicode MS"/>
              </a:rPr>
              <a:t>방문:</a:t>
            </a:r>
            <a:r>
              <a:rPr sz="2900" b="0" spc="30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dirty="0">
                <a:solidFill>
                  <a:srgbClr val="674107"/>
                </a:solidFill>
                <a:latin typeface="Arial Unicode MS"/>
                <a:cs typeface="Arial Unicode MS"/>
              </a:rPr>
              <a:t>military</a:t>
            </a:r>
            <a:r>
              <a:rPr sz="2900" b="0" spc="-325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10" dirty="0">
                <a:solidFill>
                  <a:srgbClr val="674107"/>
                </a:solidFill>
                <a:latin typeface="Arial Unicode MS"/>
                <a:cs typeface="Arial Unicode MS"/>
              </a:rPr>
              <a:t>handbook</a:t>
            </a:r>
            <a:r>
              <a:rPr sz="2900" b="0" spc="-315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55" dirty="0">
                <a:solidFill>
                  <a:srgbClr val="674107"/>
                </a:solidFill>
                <a:latin typeface="Arial Unicode MS"/>
                <a:cs typeface="Arial Unicode MS"/>
              </a:rPr>
              <a:t>217</a:t>
            </a:r>
            <a:r>
              <a:rPr sz="2900" b="0" spc="-325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340" dirty="0">
                <a:solidFill>
                  <a:srgbClr val="674107"/>
                </a:solidFill>
                <a:latin typeface="Arial Unicode MS"/>
                <a:cs typeface="Arial Unicode MS"/>
              </a:rPr>
              <a:t>및</a:t>
            </a:r>
            <a:endParaRPr sz="2900">
              <a:latin typeface="Arial Unicode MS"/>
              <a:cs typeface="Arial Unicode MS"/>
            </a:endParaRPr>
          </a:p>
          <a:p>
            <a:pPr marL="3319145">
              <a:lnSpc>
                <a:spcPts val="3475"/>
              </a:lnSpc>
            </a:pPr>
            <a:r>
              <a:rPr sz="2900" b="0" dirty="0">
                <a:solidFill>
                  <a:srgbClr val="674107"/>
                </a:solidFill>
                <a:latin typeface="Arial Unicode MS"/>
                <a:cs typeface="Arial Unicode MS"/>
              </a:rPr>
              <a:t>telcordia</a:t>
            </a:r>
            <a:r>
              <a:rPr sz="2900" b="0" spc="-170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dirty="0">
                <a:solidFill>
                  <a:srgbClr val="674107"/>
                </a:solidFill>
                <a:latin typeface="Arial Unicode MS"/>
                <a:cs typeface="Arial Unicode MS"/>
              </a:rPr>
              <a:t>sr-</a:t>
            </a:r>
            <a:r>
              <a:rPr sz="2900" b="0" spc="30" dirty="0">
                <a:solidFill>
                  <a:srgbClr val="674107"/>
                </a:solidFill>
                <a:latin typeface="Arial Unicode MS"/>
                <a:cs typeface="Arial Unicode MS"/>
              </a:rPr>
              <a:t>332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731263"/>
            <a:ext cx="10692765" cy="6350"/>
            <a:chOff x="0" y="1731263"/>
            <a:chExt cx="10692765" cy="6350"/>
          </a:xfrm>
        </p:grpSpPr>
        <p:sp>
          <p:nvSpPr>
            <p:cNvPr id="8" name="object 8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53930" y="2163608"/>
            <a:ext cx="147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2395" y="2230412"/>
            <a:ext cx="5906604" cy="278968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182281" y="2725940"/>
            <a:ext cx="88900" cy="22225"/>
          </a:xfrm>
          <a:custGeom>
            <a:avLst/>
            <a:gdLst/>
            <a:ahLst/>
            <a:cxnLst/>
            <a:rect l="l" t="t" r="r" b="b"/>
            <a:pathLst>
              <a:path w="88900" h="22225">
                <a:moveTo>
                  <a:pt x="88544" y="22136"/>
                </a:moveTo>
                <a:lnTo>
                  <a:pt x="0" y="22136"/>
                </a:lnTo>
                <a:lnTo>
                  <a:pt x="0" y="0"/>
                </a:lnTo>
                <a:lnTo>
                  <a:pt x="88544" y="0"/>
                </a:lnTo>
                <a:lnTo>
                  <a:pt x="88544" y="22136"/>
                </a:lnTo>
                <a:close/>
              </a:path>
            </a:pathLst>
          </a:custGeom>
          <a:solidFill>
            <a:srgbClr val="9E7C0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3106" y="2624327"/>
            <a:ext cx="5545447" cy="270700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180680" y="3115055"/>
            <a:ext cx="83820" cy="17145"/>
          </a:xfrm>
          <a:custGeom>
            <a:avLst/>
            <a:gdLst/>
            <a:ahLst/>
            <a:cxnLst/>
            <a:rect l="l" t="t" r="r" b="b"/>
            <a:pathLst>
              <a:path w="83819" h="17144">
                <a:moveTo>
                  <a:pt x="83210" y="17068"/>
                </a:moveTo>
                <a:lnTo>
                  <a:pt x="0" y="17068"/>
                </a:lnTo>
                <a:lnTo>
                  <a:pt x="0" y="0"/>
                </a:lnTo>
                <a:lnTo>
                  <a:pt x="83210" y="0"/>
                </a:lnTo>
                <a:lnTo>
                  <a:pt x="83210" y="17068"/>
                </a:lnTo>
                <a:close/>
              </a:path>
            </a:pathLst>
          </a:custGeom>
          <a:solidFill>
            <a:srgbClr val="9E7C0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2306" y="3010242"/>
            <a:ext cx="2600858" cy="26643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080769" y="2933233"/>
            <a:ext cx="21272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64812" y="3017977"/>
            <a:ext cx="2295753" cy="26109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53930" y="3702858"/>
            <a:ext cx="147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4928" y="3769537"/>
            <a:ext cx="5217985" cy="250697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182281" y="4265066"/>
            <a:ext cx="88900" cy="22225"/>
          </a:xfrm>
          <a:custGeom>
            <a:avLst/>
            <a:gdLst/>
            <a:ahLst/>
            <a:cxnLst/>
            <a:rect l="l" t="t" r="r" b="b"/>
            <a:pathLst>
              <a:path w="88900" h="22225">
                <a:moveTo>
                  <a:pt x="88544" y="22136"/>
                </a:moveTo>
                <a:lnTo>
                  <a:pt x="0" y="22136"/>
                </a:lnTo>
                <a:lnTo>
                  <a:pt x="0" y="0"/>
                </a:lnTo>
                <a:lnTo>
                  <a:pt x="88544" y="0"/>
                </a:lnTo>
                <a:lnTo>
                  <a:pt x="88544" y="22136"/>
                </a:lnTo>
                <a:close/>
              </a:path>
            </a:pathLst>
          </a:custGeom>
          <a:solidFill>
            <a:srgbClr val="9E7C0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67904" y="4173054"/>
            <a:ext cx="2911296" cy="261099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1180680" y="4654181"/>
            <a:ext cx="83820" cy="17145"/>
          </a:xfrm>
          <a:custGeom>
            <a:avLst/>
            <a:gdLst/>
            <a:ahLst/>
            <a:cxnLst/>
            <a:rect l="l" t="t" r="r" b="b"/>
            <a:pathLst>
              <a:path w="83819" h="17145">
                <a:moveTo>
                  <a:pt x="83210" y="17068"/>
                </a:moveTo>
                <a:lnTo>
                  <a:pt x="0" y="17068"/>
                </a:lnTo>
                <a:lnTo>
                  <a:pt x="0" y="0"/>
                </a:lnTo>
                <a:lnTo>
                  <a:pt x="83210" y="0"/>
                </a:lnTo>
                <a:lnTo>
                  <a:pt x="83210" y="17068"/>
                </a:lnTo>
                <a:close/>
              </a:path>
            </a:pathLst>
          </a:custGeom>
          <a:solidFill>
            <a:srgbClr val="9E7C0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82306" y="4549368"/>
            <a:ext cx="3057715" cy="268833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4559808" y="4658867"/>
            <a:ext cx="189230" cy="33655"/>
          </a:xfrm>
          <a:custGeom>
            <a:avLst/>
            <a:gdLst/>
            <a:ahLst/>
            <a:cxnLst/>
            <a:rect l="l" t="t" r="r" b="b"/>
            <a:pathLst>
              <a:path w="189229" h="33654">
                <a:moveTo>
                  <a:pt x="90678" y="33623"/>
                </a:moveTo>
                <a:lnTo>
                  <a:pt x="86868" y="32099"/>
                </a:lnTo>
                <a:lnTo>
                  <a:pt x="83820" y="28860"/>
                </a:lnTo>
                <a:lnTo>
                  <a:pt x="80772" y="25812"/>
                </a:lnTo>
                <a:lnTo>
                  <a:pt x="79248" y="21717"/>
                </a:lnTo>
                <a:lnTo>
                  <a:pt x="79248" y="12001"/>
                </a:lnTo>
                <a:lnTo>
                  <a:pt x="95250" y="0"/>
                </a:lnTo>
                <a:lnTo>
                  <a:pt x="99822" y="95"/>
                </a:lnTo>
                <a:lnTo>
                  <a:pt x="103632" y="1714"/>
                </a:lnTo>
                <a:lnTo>
                  <a:pt x="106680" y="4857"/>
                </a:lnTo>
                <a:lnTo>
                  <a:pt x="109728" y="8096"/>
                </a:lnTo>
                <a:lnTo>
                  <a:pt x="111252" y="12001"/>
                </a:lnTo>
                <a:lnTo>
                  <a:pt x="111252" y="21717"/>
                </a:lnTo>
                <a:lnTo>
                  <a:pt x="109728" y="25812"/>
                </a:lnTo>
                <a:lnTo>
                  <a:pt x="106680" y="28860"/>
                </a:lnTo>
                <a:lnTo>
                  <a:pt x="103632" y="32099"/>
                </a:lnTo>
                <a:lnTo>
                  <a:pt x="100060" y="33528"/>
                </a:lnTo>
                <a:lnTo>
                  <a:pt x="95250" y="33528"/>
                </a:lnTo>
                <a:lnTo>
                  <a:pt x="90678" y="33623"/>
                </a:lnTo>
                <a:close/>
              </a:path>
              <a:path w="189229" h="33654">
                <a:moveTo>
                  <a:pt x="99822" y="33623"/>
                </a:moveTo>
                <a:lnTo>
                  <a:pt x="95250" y="33528"/>
                </a:lnTo>
                <a:lnTo>
                  <a:pt x="100060" y="33528"/>
                </a:lnTo>
                <a:lnTo>
                  <a:pt x="99822" y="33623"/>
                </a:lnTo>
                <a:close/>
              </a:path>
              <a:path w="189229" h="33654">
                <a:moveTo>
                  <a:pt x="11430" y="33623"/>
                </a:moveTo>
                <a:lnTo>
                  <a:pt x="7620" y="32099"/>
                </a:lnTo>
                <a:lnTo>
                  <a:pt x="4572" y="28860"/>
                </a:lnTo>
                <a:lnTo>
                  <a:pt x="1524" y="25812"/>
                </a:lnTo>
                <a:lnTo>
                  <a:pt x="0" y="21717"/>
                </a:lnTo>
                <a:lnTo>
                  <a:pt x="0" y="12001"/>
                </a:lnTo>
                <a:lnTo>
                  <a:pt x="16002" y="0"/>
                </a:lnTo>
                <a:lnTo>
                  <a:pt x="20574" y="95"/>
                </a:lnTo>
                <a:lnTo>
                  <a:pt x="24384" y="1714"/>
                </a:lnTo>
                <a:lnTo>
                  <a:pt x="27432" y="4857"/>
                </a:lnTo>
                <a:lnTo>
                  <a:pt x="30480" y="8096"/>
                </a:lnTo>
                <a:lnTo>
                  <a:pt x="32004" y="12001"/>
                </a:lnTo>
                <a:lnTo>
                  <a:pt x="32004" y="21717"/>
                </a:lnTo>
                <a:lnTo>
                  <a:pt x="30480" y="25812"/>
                </a:lnTo>
                <a:lnTo>
                  <a:pt x="27432" y="28860"/>
                </a:lnTo>
                <a:lnTo>
                  <a:pt x="24384" y="32099"/>
                </a:lnTo>
                <a:lnTo>
                  <a:pt x="20812" y="33528"/>
                </a:lnTo>
                <a:lnTo>
                  <a:pt x="16002" y="33528"/>
                </a:lnTo>
                <a:lnTo>
                  <a:pt x="11430" y="33623"/>
                </a:lnTo>
                <a:close/>
              </a:path>
              <a:path w="189229" h="33654">
                <a:moveTo>
                  <a:pt x="20574" y="33623"/>
                </a:moveTo>
                <a:lnTo>
                  <a:pt x="16002" y="33528"/>
                </a:lnTo>
                <a:lnTo>
                  <a:pt x="20812" y="33528"/>
                </a:lnTo>
                <a:lnTo>
                  <a:pt x="20574" y="33623"/>
                </a:lnTo>
                <a:close/>
              </a:path>
              <a:path w="189229" h="33654">
                <a:moveTo>
                  <a:pt x="168402" y="33623"/>
                </a:moveTo>
                <a:lnTo>
                  <a:pt x="164592" y="32099"/>
                </a:lnTo>
                <a:lnTo>
                  <a:pt x="161544" y="28860"/>
                </a:lnTo>
                <a:lnTo>
                  <a:pt x="158496" y="25812"/>
                </a:lnTo>
                <a:lnTo>
                  <a:pt x="156972" y="21717"/>
                </a:lnTo>
                <a:lnTo>
                  <a:pt x="156972" y="12001"/>
                </a:lnTo>
                <a:lnTo>
                  <a:pt x="172974" y="0"/>
                </a:lnTo>
                <a:lnTo>
                  <a:pt x="177546" y="95"/>
                </a:lnTo>
                <a:lnTo>
                  <a:pt x="181356" y="1714"/>
                </a:lnTo>
                <a:lnTo>
                  <a:pt x="184404" y="4857"/>
                </a:lnTo>
                <a:lnTo>
                  <a:pt x="187452" y="8096"/>
                </a:lnTo>
                <a:lnTo>
                  <a:pt x="188976" y="12001"/>
                </a:lnTo>
                <a:lnTo>
                  <a:pt x="188976" y="21717"/>
                </a:lnTo>
                <a:lnTo>
                  <a:pt x="187452" y="25812"/>
                </a:lnTo>
                <a:lnTo>
                  <a:pt x="184404" y="28860"/>
                </a:lnTo>
                <a:lnTo>
                  <a:pt x="181356" y="32099"/>
                </a:lnTo>
                <a:lnTo>
                  <a:pt x="177784" y="33528"/>
                </a:lnTo>
                <a:lnTo>
                  <a:pt x="172974" y="33528"/>
                </a:lnTo>
                <a:lnTo>
                  <a:pt x="168402" y="33623"/>
                </a:lnTo>
                <a:close/>
              </a:path>
              <a:path w="189229" h="33654">
                <a:moveTo>
                  <a:pt x="177546" y="33623"/>
                </a:moveTo>
                <a:lnTo>
                  <a:pt x="172974" y="33528"/>
                </a:lnTo>
                <a:lnTo>
                  <a:pt x="177784" y="33528"/>
                </a:lnTo>
                <a:lnTo>
                  <a:pt x="177546" y="33623"/>
                </a:lnTo>
                <a:close/>
              </a:path>
            </a:pathLst>
          </a:custGeom>
          <a:solidFill>
            <a:srgbClr val="3B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68341" y="4557102"/>
            <a:ext cx="2256548" cy="26109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40738" y="4942751"/>
            <a:ext cx="4929415" cy="26109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668"/>
            <a:ext cx="10692384" cy="601370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30295" y="3131281"/>
            <a:ext cx="3975100" cy="693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350" b="1" spc="-180" dirty="0">
                <a:solidFill>
                  <a:srgbClr val="FFFFFF"/>
                </a:solidFill>
                <a:latin typeface="Malgun Gothic"/>
                <a:cs typeface="Malgun Gothic"/>
              </a:rPr>
              <a:t>12강.</a:t>
            </a:r>
            <a:r>
              <a:rPr sz="4350" b="1" spc="-7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4350" b="1" spc="-470" dirty="0">
                <a:solidFill>
                  <a:srgbClr val="FFFFFF"/>
                </a:solidFill>
                <a:latin typeface="Malgun Gothic"/>
                <a:cs typeface="Malgun Gothic"/>
              </a:rPr>
              <a:t>신뢰성</a:t>
            </a:r>
            <a:r>
              <a:rPr sz="4350" b="1" spc="-68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4350" b="1" spc="-484" dirty="0">
                <a:solidFill>
                  <a:srgbClr val="FFFFFF"/>
                </a:solidFill>
                <a:latin typeface="Malgun Gothic"/>
                <a:cs typeface="Malgun Gothic"/>
              </a:rPr>
              <a:t>시험</a:t>
            </a:r>
            <a:endParaRPr sz="435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8392" y="772668"/>
            <a:ext cx="10604500" cy="5960745"/>
            <a:chOff x="88392" y="772668"/>
            <a:chExt cx="10604500" cy="5960745"/>
          </a:xfrm>
        </p:grpSpPr>
        <p:sp>
          <p:nvSpPr>
            <p:cNvPr id="5" name="object 5"/>
            <p:cNvSpPr/>
            <p:nvPr/>
          </p:nvSpPr>
          <p:spPr>
            <a:xfrm>
              <a:off x="454151" y="2761488"/>
              <a:ext cx="9494520" cy="1533525"/>
            </a:xfrm>
            <a:custGeom>
              <a:avLst/>
              <a:gdLst/>
              <a:ahLst/>
              <a:cxnLst/>
              <a:rect l="l" t="t" r="r" b="b"/>
              <a:pathLst>
                <a:path w="9494520" h="1533525">
                  <a:moveTo>
                    <a:pt x="0" y="0"/>
                  </a:moveTo>
                  <a:lnTo>
                    <a:pt x="9494520" y="0"/>
                  </a:lnTo>
                </a:path>
                <a:path w="9494520" h="1533525">
                  <a:moveTo>
                    <a:pt x="0" y="1533143"/>
                  </a:moveTo>
                  <a:lnTo>
                    <a:pt x="9494520" y="1533143"/>
                  </a:lnTo>
                </a:path>
              </a:pathLst>
            </a:custGeom>
            <a:ln w="6096">
              <a:solidFill>
                <a:srgbClr val="F9E49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83168" y="772668"/>
              <a:ext cx="2109216" cy="24734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73224" y="2429255"/>
              <a:ext cx="149860" cy="146685"/>
            </a:xfrm>
            <a:custGeom>
              <a:avLst/>
              <a:gdLst/>
              <a:ahLst/>
              <a:cxnLst/>
              <a:rect l="l" t="t" r="r" b="b"/>
              <a:pathLst>
                <a:path w="149860" h="146685">
                  <a:moveTo>
                    <a:pt x="74675" y="146304"/>
                  </a:moveTo>
                  <a:lnTo>
                    <a:pt x="0" y="0"/>
                  </a:lnTo>
                  <a:lnTo>
                    <a:pt x="149351" y="0"/>
                  </a:lnTo>
                  <a:lnTo>
                    <a:pt x="74675" y="146304"/>
                  </a:lnTo>
                  <a:close/>
                </a:path>
              </a:pathLst>
            </a:custGeom>
            <a:solidFill>
              <a:srgbClr val="F483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92" y="6576060"/>
              <a:ext cx="976883" cy="15697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678129" y="4521264"/>
            <a:ext cx="137858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275" dirty="0">
                <a:solidFill>
                  <a:srgbClr val="F9C32A"/>
                </a:solidFill>
                <a:latin typeface="Arial Unicode MS"/>
                <a:cs typeface="Arial Unicode MS"/>
              </a:rPr>
              <a:t>수고하셨습니다.</a:t>
            </a:r>
            <a:endParaRPr sz="175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8948" y="2305171"/>
            <a:ext cx="15709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75" dirty="0"/>
              <a:t>다음</a:t>
            </a:r>
            <a:r>
              <a:rPr spc="-509" dirty="0"/>
              <a:t> </a:t>
            </a:r>
            <a:r>
              <a:rPr spc="-290" dirty="0"/>
              <a:t>시간</a:t>
            </a:r>
            <a:r>
              <a:rPr spc="-505" dirty="0"/>
              <a:t> </a:t>
            </a:r>
            <a:r>
              <a:rPr spc="-300" dirty="0"/>
              <a:t>안내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4708525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신뢰성</a:t>
            </a:r>
            <a:r>
              <a:rPr sz="2900" b="0" spc="-335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405" dirty="0">
                <a:solidFill>
                  <a:srgbClr val="674107"/>
                </a:solidFill>
                <a:latin typeface="Arial Unicode MS"/>
                <a:cs typeface="Arial Unicode MS"/>
              </a:rPr>
              <a:t>평가방법의</a:t>
            </a:r>
            <a:r>
              <a:rPr sz="2900" b="0" spc="-335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종류와</a:t>
            </a:r>
            <a:r>
              <a:rPr sz="2900" b="0" spc="-335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415" dirty="0">
                <a:solidFill>
                  <a:srgbClr val="674107"/>
                </a:solidFill>
                <a:latin typeface="Arial Unicode MS"/>
                <a:cs typeface="Arial Unicode MS"/>
              </a:rPr>
              <a:t>장단점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2677795"/>
            <a:chOff x="0" y="1368399"/>
            <a:chExt cx="10692765" cy="2677795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7196" y="2251748"/>
              <a:ext cx="5851664" cy="2578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63332" y="2752344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4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691" y="2640063"/>
              <a:ext cx="4905412" cy="2565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4826" y="3024111"/>
              <a:ext cx="6580821" cy="25256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63332" y="3905821"/>
              <a:ext cx="83820" cy="17145"/>
            </a:xfrm>
            <a:custGeom>
              <a:avLst/>
              <a:gdLst/>
              <a:ahLst/>
              <a:cxnLst/>
              <a:rect l="l" t="t" r="r" b="b"/>
              <a:pathLst>
                <a:path w="83819" h="17145">
                  <a:moveTo>
                    <a:pt x="83210" y="17068"/>
                  </a:moveTo>
                  <a:lnTo>
                    <a:pt x="0" y="17068"/>
                  </a:lnTo>
                  <a:lnTo>
                    <a:pt x="0" y="0"/>
                  </a:lnTo>
                  <a:lnTo>
                    <a:pt x="83210" y="0"/>
                  </a:lnTo>
                  <a:lnTo>
                    <a:pt x="83210" y="17068"/>
                  </a:lnTo>
                  <a:close/>
                </a:path>
              </a:pathLst>
            </a:custGeom>
            <a:solidFill>
              <a:srgbClr val="9E7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1493" y="3792473"/>
              <a:ext cx="6152501" cy="25363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807" y="1368399"/>
              <a:ext cx="118149" cy="24063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0599" y="2184965"/>
            <a:ext cx="147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9E7C08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36191" y="3321027"/>
            <a:ext cx="2256790" cy="370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598805" algn="l"/>
              </a:tabLst>
            </a:pPr>
            <a:r>
              <a:rPr sz="2250" i="1" spc="-50" dirty="0">
                <a:latin typeface="Times New Roman"/>
                <a:cs typeface="Times New Roman"/>
              </a:rPr>
              <a:t>R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15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R</a:t>
            </a:r>
            <a:r>
              <a:rPr sz="1950" i="1" baseline="-25641" dirty="0">
                <a:latin typeface="Times New Roman"/>
                <a:cs typeface="Times New Roman"/>
              </a:rPr>
              <a:t>A</a:t>
            </a:r>
            <a:r>
              <a:rPr sz="1950" i="1" spc="202" baseline="-25641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</a:t>
            </a:r>
            <a:r>
              <a:rPr sz="2250" spc="-140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R</a:t>
            </a:r>
            <a:r>
              <a:rPr sz="1950" i="1" baseline="-25641" dirty="0">
                <a:latin typeface="Times New Roman"/>
                <a:cs typeface="Times New Roman"/>
              </a:rPr>
              <a:t>B</a:t>
            </a:r>
            <a:r>
              <a:rPr sz="1950" i="1" spc="300" baseline="-25641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</a:t>
            </a:r>
            <a:r>
              <a:rPr sz="2250" spc="-135" dirty="0">
                <a:latin typeface="Times New Roman"/>
                <a:cs typeface="Times New Roman"/>
              </a:rPr>
              <a:t> </a:t>
            </a:r>
            <a:r>
              <a:rPr sz="2250" i="1" spc="-25" dirty="0">
                <a:latin typeface="Times New Roman"/>
                <a:cs typeface="Times New Roman"/>
              </a:rPr>
              <a:t>R</a:t>
            </a:r>
            <a:r>
              <a:rPr sz="1950" i="1" spc="-37" baseline="-25641" dirty="0">
                <a:latin typeface="Times New Roman"/>
                <a:cs typeface="Times New Roman"/>
              </a:rPr>
              <a:t>C</a:t>
            </a:r>
            <a:endParaRPr sz="1950" baseline="-25641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8392" y="3568003"/>
            <a:ext cx="1944370" cy="3165475"/>
            <a:chOff x="88392" y="3568003"/>
            <a:chExt cx="1944370" cy="3165475"/>
          </a:xfrm>
        </p:grpSpPr>
        <p:sp>
          <p:nvSpPr>
            <p:cNvPr id="17" name="object 17"/>
            <p:cNvSpPr/>
            <p:nvPr/>
          </p:nvSpPr>
          <p:spPr>
            <a:xfrm>
              <a:off x="1741180" y="3568003"/>
              <a:ext cx="291465" cy="152400"/>
            </a:xfrm>
            <a:custGeom>
              <a:avLst/>
              <a:gdLst/>
              <a:ahLst/>
              <a:cxnLst/>
              <a:rect l="l" t="t" r="r" b="b"/>
              <a:pathLst>
                <a:path w="291464" h="152400">
                  <a:moveTo>
                    <a:pt x="103143" y="144334"/>
                  </a:moveTo>
                  <a:lnTo>
                    <a:pt x="91517" y="144334"/>
                  </a:lnTo>
                  <a:lnTo>
                    <a:pt x="91517" y="61952"/>
                  </a:lnTo>
                  <a:lnTo>
                    <a:pt x="64610" y="61952"/>
                  </a:lnTo>
                  <a:lnTo>
                    <a:pt x="64610" y="51322"/>
                  </a:lnTo>
                  <a:lnTo>
                    <a:pt x="91517" y="51322"/>
                  </a:lnTo>
                  <a:lnTo>
                    <a:pt x="91517" y="3155"/>
                  </a:lnTo>
                  <a:lnTo>
                    <a:pt x="103143" y="3155"/>
                  </a:lnTo>
                  <a:lnTo>
                    <a:pt x="103143" y="144334"/>
                  </a:lnTo>
                  <a:close/>
                </a:path>
                <a:path w="291464" h="152400">
                  <a:moveTo>
                    <a:pt x="72748" y="25246"/>
                  </a:moveTo>
                  <a:lnTo>
                    <a:pt x="6477" y="25246"/>
                  </a:lnTo>
                  <a:lnTo>
                    <a:pt x="6477" y="14948"/>
                  </a:lnTo>
                  <a:lnTo>
                    <a:pt x="72748" y="14948"/>
                  </a:lnTo>
                  <a:lnTo>
                    <a:pt x="72748" y="25246"/>
                  </a:lnTo>
                  <a:close/>
                </a:path>
                <a:path w="291464" h="152400">
                  <a:moveTo>
                    <a:pt x="7806" y="113773"/>
                  </a:moveTo>
                  <a:lnTo>
                    <a:pt x="0" y="105967"/>
                  </a:lnTo>
                  <a:lnTo>
                    <a:pt x="2436" y="103642"/>
                  </a:lnTo>
                  <a:lnTo>
                    <a:pt x="4872" y="101261"/>
                  </a:lnTo>
                  <a:lnTo>
                    <a:pt x="24747" y="79558"/>
                  </a:lnTo>
                  <a:lnTo>
                    <a:pt x="26740" y="77011"/>
                  </a:lnTo>
                  <a:lnTo>
                    <a:pt x="34381" y="25246"/>
                  </a:lnTo>
                  <a:lnTo>
                    <a:pt x="46007" y="25246"/>
                  </a:lnTo>
                  <a:lnTo>
                    <a:pt x="48637" y="67766"/>
                  </a:lnTo>
                  <a:lnTo>
                    <a:pt x="53088" y="75406"/>
                  </a:lnTo>
                  <a:lnTo>
                    <a:pt x="40360" y="75406"/>
                  </a:lnTo>
                  <a:lnTo>
                    <a:pt x="13121" y="108569"/>
                  </a:lnTo>
                  <a:lnTo>
                    <a:pt x="7806" y="113773"/>
                  </a:lnTo>
                  <a:close/>
                </a:path>
                <a:path w="291464" h="152400">
                  <a:moveTo>
                    <a:pt x="71253" y="111780"/>
                  </a:moveTo>
                  <a:lnTo>
                    <a:pt x="69371" y="110009"/>
                  </a:lnTo>
                  <a:lnTo>
                    <a:pt x="67461" y="108043"/>
                  </a:lnTo>
                  <a:lnTo>
                    <a:pt x="61648" y="101593"/>
                  </a:lnTo>
                  <a:lnTo>
                    <a:pt x="57772" y="97385"/>
                  </a:lnTo>
                  <a:lnTo>
                    <a:pt x="55826" y="95199"/>
                  </a:lnTo>
                  <a:lnTo>
                    <a:pt x="52513" y="91351"/>
                  </a:lnTo>
                  <a:lnTo>
                    <a:pt x="50935" y="89579"/>
                  </a:lnTo>
                  <a:lnTo>
                    <a:pt x="40526" y="75406"/>
                  </a:lnTo>
                  <a:lnTo>
                    <a:pt x="53088" y="75406"/>
                  </a:lnTo>
                  <a:lnTo>
                    <a:pt x="54035" y="76735"/>
                  </a:lnTo>
                  <a:lnTo>
                    <a:pt x="56139" y="79392"/>
                  </a:lnTo>
                  <a:lnTo>
                    <a:pt x="78894" y="104306"/>
                  </a:lnTo>
                  <a:lnTo>
                    <a:pt x="71253" y="111780"/>
                  </a:lnTo>
                  <a:close/>
                </a:path>
                <a:path w="291464" h="152400">
                  <a:moveTo>
                    <a:pt x="132708" y="151809"/>
                  </a:moveTo>
                  <a:lnTo>
                    <a:pt x="121081" y="151809"/>
                  </a:lnTo>
                  <a:lnTo>
                    <a:pt x="121081" y="0"/>
                  </a:lnTo>
                  <a:lnTo>
                    <a:pt x="132708" y="0"/>
                  </a:lnTo>
                  <a:lnTo>
                    <a:pt x="132708" y="151809"/>
                  </a:lnTo>
                  <a:close/>
                </a:path>
                <a:path w="291464" h="152400">
                  <a:moveTo>
                    <a:pt x="290995" y="81385"/>
                  </a:moveTo>
                  <a:lnTo>
                    <a:pt x="151476" y="81385"/>
                  </a:lnTo>
                  <a:lnTo>
                    <a:pt x="151476" y="71420"/>
                  </a:lnTo>
                  <a:lnTo>
                    <a:pt x="290995" y="71420"/>
                  </a:lnTo>
                  <a:lnTo>
                    <a:pt x="290995" y="81385"/>
                  </a:lnTo>
                  <a:close/>
                </a:path>
                <a:path w="291464" h="152400">
                  <a:moveTo>
                    <a:pt x="227049" y="101316"/>
                  </a:moveTo>
                  <a:lnTo>
                    <a:pt x="215422" y="101316"/>
                  </a:lnTo>
                  <a:lnTo>
                    <a:pt x="215422" y="81385"/>
                  </a:lnTo>
                  <a:lnTo>
                    <a:pt x="227049" y="81385"/>
                  </a:lnTo>
                  <a:lnTo>
                    <a:pt x="227049" y="101316"/>
                  </a:lnTo>
                  <a:close/>
                </a:path>
                <a:path w="291464" h="152400">
                  <a:moveTo>
                    <a:pt x="270565" y="151476"/>
                  </a:moveTo>
                  <a:lnTo>
                    <a:pt x="171906" y="151476"/>
                  </a:lnTo>
                  <a:lnTo>
                    <a:pt x="171906" y="101316"/>
                  </a:lnTo>
                  <a:lnTo>
                    <a:pt x="270565" y="101316"/>
                  </a:lnTo>
                  <a:lnTo>
                    <a:pt x="270565" y="111614"/>
                  </a:lnTo>
                  <a:lnTo>
                    <a:pt x="183200" y="111614"/>
                  </a:lnTo>
                  <a:lnTo>
                    <a:pt x="183200" y="141013"/>
                  </a:lnTo>
                  <a:lnTo>
                    <a:pt x="270565" y="141013"/>
                  </a:lnTo>
                  <a:lnTo>
                    <a:pt x="270565" y="151476"/>
                  </a:lnTo>
                  <a:close/>
                </a:path>
                <a:path w="291464" h="152400">
                  <a:moveTo>
                    <a:pt x="270565" y="141013"/>
                  </a:moveTo>
                  <a:lnTo>
                    <a:pt x="259271" y="141013"/>
                  </a:lnTo>
                  <a:lnTo>
                    <a:pt x="259271" y="111614"/>
                  </a:lnTo>
                  <a:lnTo>
                    <a:pt x="270565" y="111614"/>
                  </a:lnTo>
                  <a:lnTo>
                    <a:pt x="270565" y="141013"/>
                  </a:lnTo>
                  <a:close/>
                </a:path>
                <a:path w="291464" h="152400">
                  <a:moveTo>
                    <a:pt x="274551" y="15778"/>
                  </a:moveTo>
                  <a:lnTo>
                    <a:pt x="167920" y="15778"/>
                  </a:lnTo>
                  <a:lnTo>
                    <a:pt x="167920" y="6145"/>
                  </a:lnTo>
                  <a:lnTo>
                    <a:pt x="274551" y="6145"/>
                  </a:lnTo>
                  <a:lnTo>
                    <a:pt x="274551" y="15778"/>
                  </a:lnTo>
                  <a:close/>
                </a:path>
                <a:path w="291464" h="152400">
                  <a:moveTo>
                    <a:pt x="201304" y="47668"/>
                  </a:moveTo>
                  <a:lnTo>
                    <a:pt x="189678" y="47668"/>
                  </a:lnTo>
                  <a:lnTo>
                    <a:pt x="189678" y="15778"/>
                  </a:lnTo>
                  <a:lnTo>
                    <a:pt x="201304" y="15778"/>
                  </a:lnTo>
                  <a:lnTo>
                    <a:pt x="201304" y="47668"/>
                  </a:lnTo>
                  <a:close/>
                </a:path>
                <a:path w="291464" h="152400">
                  <a:moveTo>
                    <a:pt x="252793" y="47668"/>
                  </a:moveTo>
                  <a:lnTo>
                    <a:pt x="241167" y="47668"/>
                  </a:lnTo>
                  <a:lnTo>
                    <a:pt x="241167" y="15778"/>
                  </a:lnTo>
                  <a:lnTo>
                    <a:pt x="252793" y="15778"/>
                  </a:lnTo>
                  <a:lnTo>
                    <a:pt x="252793" y="47668"/>
                  </a:lnTo>
                  <a:close/>
                </a:path>
                <a:path w="291464" h="152400">
                  <a:moveTo>
                    <a:pt x="275216" y="57302"/>
                  </a:moveTo>
                  <a:lnTo>
                    <a:pt x="167255" y="57302"/>
                  </a:lnTo>
                  <a:lnTo>
                    <a:pt x="167255" y="47668"/>
                  </a:lnTo>
                  <a:lnTo>
                    <a:pt x="275216" y="47668"/>
                  </a:lnTo>
                  <a:lnTo>
                    <a:pt x="275216" y="57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392" y="6576060"/>
              <a:ext cx="976883" cy="156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818" y="1285648"/>
            <a:ext cx="4708525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00" b="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신뢰성</a:t>
            </a:r>
            <a:r>
              <a:rPr sz="2900" b="0" spc="-335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405" dirty="0">
                <a:solidFill>
                  <a:srgbClr val="674107"/>
                </a:solidFill>
                <a:latin typeface="Arial Unicode MS"/>
                <a:cs typeface="Arial Unicode MS"/>
              </a:rPr>
              <a:t>평가방법의</a:t>
            </a:r>
            <a:r>
              <a:rPr sz="2900" b="0" spc="-335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380" dirty="0">
                <a:solidFill>
                  <a:srgbClr val="674107"/>
                </a:solidFill>
                <a:latin typeface="Arial Unicode MS"/>
                <a:cs typeface="Arial Unicode MS"/>
              </a:rPr>
              <a:t>종류와</a:t>
            </a:r>
            <a:r>
              <a:rPr sz="2900" b="0" spc="-335" dirty="0">
                <a:solidFill>
                  <a:srgbClr val="674107"/>
                </a:solidFill>
                <a:latin typeface="Arial Unicode MS"/>
                <a:cs typeface="Arial Unicode MS"/>
              </a:rPr>
              <a:t> </a:t>
            </a:r>
            <a:r>
              <a:rPr sz="2900" b="0" spc="-415" dirty="0">
                <a:solidFill>
                  <a:srgbClr val="674107"/>
                </a:solidFill>
                <a:latin typeface="Arial Unicode MS"/>
                <a:cs typeface="Arial Unicode MS"/>
              </a:rPr>
              <a:t>장단점</a:t>
            </a:r>
            <a:endParaRPr sz="2900">
              <a:latin typeface="Arial Unicode MS"/>
              <a:cs typeface="Arial Unicode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68399"/>
            <a:ext cx="10692765" cy="5068570"/>
            <a:chOff x="0" y="1368399"/>
            <a:chExt cx="10692765" cy="5068570"/>
          </a:xfrm>
        </p:grpSpPr>
        <p:sp>
          <p:nvSpPr>
            <p:cNvPr id="4" name="object 4"/>
            <p:cNvSpPr/>
            <p:nvPr/>
          </p:nvSpPr>
          <p:spPr>
            <a:xfrm>
              <a:off x="0" y="1731263"/>
              <a:ext cx="17145" cy="6350"/>
            </a:xfrm>
            <a:custGeom>
              <a:avLst/>
              <a:gdLst/>
              <a:ahLst/>
              <a:cxnLst/>
              <a:rect l="l" t="t" r="r" b="b"/>
              <a:pathLst>
                <a:path w="17145" h="6350">
                  <a:moveTo>
                    <a:pt x="1676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8" y="1734311"/>
              <a:ext cx="10586085" cy="0"/>
            </a:xfrm>
            <a:custGeom>
              <a:avLst/>
              <a:gdLst/>
              <a:ahLst/>
              <a:cxnLst/>
              <a:rect l="l" t="t" r="r" b="b"/>
              <a:pathLst>
                <a:path w="10586085">
                  <a:moveTo>
                    <a:pt x="0" y="0"/>
                  </a:moveTo>
                  <a:lnTo>
                    <a:pt x="10585704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35996" y="1731263"/>
              <a:ext cx="56515" cy="6350"/>
            </a:xfrm>
            <a:custGeom>
              <a:avLst/>
              <a:gdLst/>
              <a:ahLst/>
              <a:cxnLst/>
              <a:rect l="l" t="t" r="r" b="b"/>
              <a:pathLst>
                <a:path w="56515" h="6350">
                  <a:moveTo>
                    <a:pt x="2133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6096"/>
                  </a:lnTo>
                  <a:close/>
                </a:path>
                <a:path w="56515" h="6350">
                  <a:moveTo>
                    <a:pt x="56387" y="6096"/>
                  </a:moveTo>
                  <a:lnTo>
                    <a:pt x="38100" y="6096"/>
                  </a:lnTo>
                  <a:lnTo>
                    <a:pt x="38100" y="0"/>
                  </a:lnTo>
                  <a:lnTo>
                    <a:pt x="56387" y="0"/>
                  </a:lnTo>
                  <a:lnTo>
                    <a:pt x="56387" y="6096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807" y="1368399"/>
              <a:ext cx="118149" cy="2406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9985" y="2090501"/>
              <a:ext cx="4046052" cy="23481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0728" y="2433827"/>
              <a:ext cx="9505315" cy="623570"/>
            </a:xfrm>
            <a:custGeom>
              <a:avLst/>
              <a:gdLst/>
              <a:ahLst/>
              <a:cxnLst/>
              <a:rect l="l" t="t" r="r" b="b"/>
              <a:pathLst>
                <a:path w="9505315" h="623569">
                  <a:moveTo>
                    <a:pt x="9505175" y="0"/>
                  </a:moveTo>
                  <a:lnTo>
                    <a:pt x="5954268" y="0"/>
                  </a:lnTo>
                  <a:lnTo>
                    <a:pt x="0" y="0"/>
                  </a:lnTo>
                  <a:lnTo>
                    <a:pt x="0" y="623316"/>
                  </a:lnTo>
                  <a:lnTo>
                    <a:pt x="5954268" y="623316"/>
                  </a:lnTo>
                  <a:lnTo>
                    <a:pt x="9505175" y="623316"/>
                  </a:lnTo>
                  <a:lnTo>
                    <a:pt x="9505175" y="0"/>
                  </a:lnTo>
                  <a:close/>
                </a:path>
              </a:pathLst>
            </a:custGeom>
            <a:solidFill>
              <a:srgbClr val="E2C6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94063" y="3057143"/>
              <a:ext cx="7101840" cy="3371215"/>
            </a:xfrm>
            <a:custGeom>
              <a:avLst/>
              <a:gdLst/>
              <a:ahLst/>
              <a:cxnLst/>
              <a:rect l="l" t="t" r="r" b="b"/>
              <a:pathLst>
                <a:path w="7101840" h="3371215">
                  <a:moveTo>
                    <a:pt x="7101840" y="0"/>
                  </a:moveTo>
                  <a:lnTo>
                    <a:pt x="0" y="0"/>
                  </a:lnTo>
                  <a:lnTo>
                    <a:pt x="0" y="693432"/>
                  </a:lnTo>
                  <a:lnTo>
                    <a:pt x="0" y="1653540"/>
                  </a:lnTo>
                  <a:lnTo>
                    <a:pt x="0" y="2345448"/>
                  </a:lnTo>
                  <a:lnTo>
                    <a:pt x="0" y="3371088"/>
                  </a:lnTo>
                  <a:lnTo>
                    <a:pt x="7101840" y="3371088"/>
                  </a:lnTo>
                  <a:lnTo>
                    <a:pt x="7101840" y="2345448"/>
                  </a:lnTo>
                  <a:lnTo>
                    <a:pt x="7101840" y="1653540"/>
                  </a:lnTo>
                  <a:lnTo>
                    <a:pt x="7101840" y="693432"/>
                  </a:lnTo>
                  <a:lnTo>
                    <a:pt x="7101840" y="0"/>
                  </a:lnTo>
                  <a:close/>
                </a:path>
              </a:pathLst>
            </a:custGeom>
            <a:solidFill>
              <a:srgbClr val="FFF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17548" y="4707635"/>
              <a:ext cx="0" cy="1725295"/>
            </a:xfrm>
            <a:custGeom>
              <a:avLst/>
              <a:gdLst/>
              <a:ahLst/>
              <a:cxnLst/>
              <a:rect l="l" t="t" r="r" b="b"/>
              <a:pathLst>
                <a:path h="1725295">
                  <a:moveTo>
                    <a:pt x="0" y="0"/>
                  </a:moveTo>
                  <a:lnTo>
                    <a:pt x="0" y="1725167"/>
                  </a:lnTo>
                </a:path>
              </a:pathLst>
            </a:custGeom>
            <a:ln w="6096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94075" y="2430779"/>
              <a:ext cx="0" cy="632460"/>
            </a:xfrm>
            <a:custGeom>
              <a:avLst/>
              <a:gdLst/>
              <a:ahLst/>
              <a:cxnLst/>
              <a:rect l="l" t="t" r="r" b="b"/>
              <a:pathLst>
                <a:path h="632460">
                  <a:moveTo>
                    <a:pt x="0" y="0"/>
                  </a:moveTo>
                  <a:lnTo>
                    <a:pt x="0" y="632460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94075" y="3063239"/>
              <a:ext cx="0" cy="3369945"/>
            </a:xfrm>
            <a:custGeom>
              <a:avLst/>
              <a:gdLst/>
              <a:ahLst/>
              <a:cxnLst/>
              <a:rect l="l" t="t" r="r" b="b"/>
              <a:pathLst>
                <a:path h="3369945">
                  <a:moveTo>
                    <a:pt x="0" y="0"/>
                  </a:moveTo>
                  <a:lnTo>
                    <a:pt x="0" y="3369563"/>
                  </a:lnTo>
                </a:path>
              </a:pathLst>
            </a:custGeom>
            <a:ln w="6096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44996" y="2430779"/>
              <a:ext cx="0" cy="632460"/>
            </a:xfrm>
            <a:custGeom>
              <a:avLst/>
              <a:gdLst/>
              <a:ahLst/>
              <a:cxnLst/>
              <a:rect l="l" t="t" r="r" b="b"/>
              <a:pathLst>
                <a:path h="632460">
                  <a:moveTo>
                    <a:pt x="0" y="0"/>
                  </a:moveTo>
                  <a:lnTo>
                    <a:pt x="0" y="632460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44996" y="3063239"/>
              <a:ext cx="0" cy="3369945"/>
            </a:xfrm>
            <a:custGeom>
              <a:avLst/>
              <a:gdLst/>
              <a:ahLst/>
              <a:cxnLst/>
              <a:rect l="l" t="t" r="r" b="b"/>
              <a:pathLst>
                <a:path h="3369945">
                  <a:moveTo>
                    <a:pt x="0" y="0"/>
                  </a:moveTo>
                  <a:lnTo>
                    <a:pt x="0" y="3369563"/>
                  </a:lnTo>
                </a:path>
              </a:pathLst>
            </a:custGeom>
            <a:ln w="6096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6156" y="3057143"/>
              <a:ext cx="9514840" cy="0"/>
            </a:xfrm>
            <a:custGeom>
              <a:avLst/>
              <a:gdLst/>
              <a:ahLst/>
              <a:cxnLst/>
              <a:rect l="l" t="t" r="r" b="b"/>
              <a:pathLst>
                <a:path w="9514840">
                  <a:moveTo>
                    <a:pt x="0" y="0"/>
                  </a:moveTo>
                  <a:lnTo>
                    <a:pt x="9514332" y="0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6156" y="3750564"/>
              <a:ext cx="9514840" cy="1652270"/>
            </a:xfrm>
            <a:custGeom>
              <a:avLst/>
              <a:gdLst/>
              <a:ahLst/>
              <a:cxnLst/>
              <a:rect l="l" t="t" r="r" b="b"/>
              <a:pathLst>
                <a:path w="9514840" h="1652270">
                  <a:moveTo>
                    <a:pt x="0" y="0"/>
                  </a:moveTo>
                  <a:lnTo>
                    <a:pt x="9514332" y="0"/>
                  </a:lnTo>
                </a:path>
                <a:path w="9514840" h="1652270">
                  <a:moveTo>
                    <a:pt x="0" y="960119"/>
                  </a:moveTo>
                  <a:lnTo>
                    <a:pt x="9514332" y="960119"/>
                  </a:lnTo>
                </a:path>
                <a:path w="9514840" h="1652270">
                  <a:moveTo>
                    <a:pt x="1228343" y="1652016"/>
                  </a:moveTo>
                  <a:lnTo>
                    <a:pt x="9514332" y="1652016"/>
                  </a:lnTo>
                </a:path>
              </a:pathLst>
            </a:custGeom>
            <a:ln w="6096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6156" y="2430779"/>
              <a:ext cx="9514840" cy="4002404"/>
            </a:xfrm>
            <a:custGeom>
              <a:avLst/>
              <a:gdLst/>
              <a:ahLst/>
              <a:cxnLst/>
              <a:rect l="l" t="t" r="r" b="b"/>
              <a:pathLst>
                <a:path w="9514840" h="4002404">
                  <a:moveTo>
                    <a:pt x="4571" y="0"/>
                  </a:moveTo>
                  <a:lnTo>
                    <a:pt x="4571" y="4002023"/>
                  </a:lnTo>
                </a:path>
                <a:path w="9514840" h="4002404">
                  <a:moveTo>
                    <a:pt x="9509759" y="0"/>
                  </a:moveTo>
                  <a:lnTo>
                    <a:pt x="9509759" y="4002023"/>
                  </a:lnTo>
                </a:path>
                <a:path w="9514840" h="4002404">
                  <a:moveTo>
                    <a:pt x="0" y="3048"/>
                  </a:moveTo>
                  <a:lnTo>
                    <a:pt x="9514332" y="3048"/>
                  </a:lnTo>
                </a:path>
                <a:path w="9514840" h="4002404">
                  <a:moveTo>
                    <a:pt x="0" y="3997452"/>
                  </a:moveTo>
                  <a:lnTo>
                    <a:pt x="9514332" y="3997452"/>
                  </a:lnTo>
                </a:path>
              </a:pathLst>
            </a:custGeom>
            <a:ln w="762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8235" y="2510290"/>
              <a:ext cx="1593573" cy="21315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95437" y="2642907"/>
              <a:ext cx="7005320" cy="347345"/>
            </a:xfrm>
            <a:custGeom>
              <a:avLst/>
              <a:gdLst/>
              <a:ahLst/>
              <a:cxnLst/>
              <a:rect l="l" t="t" r="r" b="b"/>
              <a:pathLst>
                <a:path w="7005319" h="347344">
                  <a:moveTo>
                    <a:pt x="161544" y="296456"/>
                  </a:moveTo>
                  <a:lnTo>
                    <a:pt x="159766" y="290893"/>
                  </a:lnTo>
                  <a:lnTo>
                    <a:pt x="157365" y="287693"/>
                  </a:lnTo>
                  <a:lnTo>
                    <a:pt x="152641" y="281393"/>
                  </a:lnTo>
                  <a:lnTo>
                    <a:pt x="147828" y="277456"/>
                  </a:lnTo>
                  <a:lnTo>
                    <a:pt x="135661" y="271233"/>
                  </a:lnTo>
                  <a:lnTo>
                    <a:pt x="133731" y="270598"/>
                  </a:lnTo>
                  <a:lnTo>
                    <a:pt x="133731" y="302082"/>
                  </a:lnTo>
                  <a:lnTo>
                    <a:pt x="133731" y="310248"/>
                  </a:lnTo>
                  <a:lnTo>
                    <a:pt x="99682" y="324637"/>
                  </a:lnTo>
                  <a:lnTo>
                    <a:pt x="89890" y="324637"/>
                  </a:lnTo>
                  <a:lnTo>
                    <a:pt x="55854" y="310248"/>
                  </a:lnTo>
                  <a:lnTo>
                    <a:pt x="55854" y="302082"/>
                  </a:lnTo>
                  <a:lnTo>
                    <a:pt x="89890" y="287693"/>
                  </a:lnTo>
                  <a:lnTo>
                    <a:pt x="94792" y="287693"/>
                  </a:lnTo>
                  <a:lnTo>
                    <a:pt x="99682" y="287693"/>
                  </a:lnTo>
                  <a:lnTo>
                    <a:pt x="133731" y="302082"/>
                  </a:lnTo>
                  <a:lnTo>
                    <a:pt x="133731" y="270598"/>
                  </a:lnTo>
                  <a:lnTo>
                    <a:pt x="94792" y="264998"/>
                  </a:lnTo>
                  <a:lnTo>
                    <a:pt x="88099" y="265150"/>
                  </a:lnTo>
                  <a:lnTo>
                    <a:pt x="41757" y="277456"/>
                  </a:lnTo>
                  <a:lnTo>
                    <a:pt x="28041" y="296456"/>
                  </a:lnTo>
                  <a:lnTo>
                    <a:pt x="28041" y="315887"/>
                  </a:lnTo>
                  <a:lnTo>
                    <a:pt x="61010" y="343433"/>
                  </a:lnTo>
                  <a:lnTo>
                    <a:pt x="94792" y="347332"/>
                  </a:lnTo>
                  <a:lnTo>
                    <a:pt x="101485" y="347179"/>
                  </a:lnTo>
                  <a:lnTo>
                    <a:pt x="147828" y="334873"/>
                  </a:lnTo>
                  <a:lnTo>
                    <a:pt x="157365" y="324637"/>
                  </a:lnTo>
                  <a:lnTo>
                    <a:pt x="159766" y="321449"/>
                  </a:lnTo>
                  <a:lnTo>
                    <a:pt x="161544" y="315887"/>
                  </a:lnTo>
                  <a:lnTo>
                    <a:pt x="161544" y="296456"/>
                  </a:lnTo>
                  <a:close/>
                </a:path>
                <a:path w="7005319" h="347344">
                  <a:moveTo>
                    <a:pt x="174002" y="200482"/>
                  </a:moveTo>
                  <a:lnTo>
                    <a:pt x="136283" y="187566"/>
                  </a:lnTo>
                  <a:lnTo>
                    <a:pt x="108813" y="168960"/>
                  </a:lnTo>
                  <a:lnTo>
                    <a:pt x="108813" y="163982"/>
                  </a:lnTo>
                  <a:lnTo>
                    <a:pt x="165100" y="163982"/>
                  </a:lnTo>
                  <a:lnTo>
                    <a:pt x="165100" y="141071"/>
                  </a:lnTo>
                  <a:lnTo>
                    <a:pt x="24485" y="141071"/>
                  </a:lnTo>
                  <a:lnTo>
                    <a:pt x="24485" y="163982"/>
                  </a:lnTo>
                  <a:lnTo>
                    <a:pt x="80772" y="163982"/>
                  </a:lnTo>
                  <a:lnTo>
                    <a:pt x="80772" y="168960"/>
                  </a:lnTo>
                  <a:lnTo>
                    <a:pt x="47091" y="189852"/>
                  </a:lnTo>
                  <a:lnTo>
                    <a:pt x="15582" y="200482"/>
                  </a:lnTo>
                  <a:lnTo>
                    <a:pt x="24485" y="223177"/>
                  </a:lnTo>
                  <a:lnTo>
                    <a:pt x="72758" y="205816"/>
                  </a:lnTo>
                  <a:lnTo>
                    <a:pt x="95008" y="192913"/>
                  </a:lnTo>
                  <a:lnTo>
                    <a:pt x="95237" y="192913"/>
                  </a:lnTo>
                  <a:lnTo>
                    <a:pt x="132029" y="211010"/>
                  </a:lnTo>
                  <a:lnTo>
                    <a:pt x="165328" y="222732"/>
                  </a:lnTo>
                  <a:lnTo>
                    <a:pt x="174002" y="200482"/>
                  </a:lnTo>
                  <a:close/>
                </a:path>
                <a:path w="7005319" h="347344">
                  <a:moveTo>
                    <a:pt x="189572" y="232511"/>
                  </a:moveTo>
                  <a:lnTo>
                    <a:pt x="108813" y="232511"/>
                  </a:lnTo>
                  <a:lnTo>
                    <a:pt x="108813" y="212712"/>
                  </a:lnTo>
                  <a:lnTo>
                    <a:pt x="80772" y="212712"/>
                  </a:lnTo>
                  <a:lnTo>
                    <a:pt x="80772" y="232511"/>
                  </a:lnTo>
                  <a:lnTo>
                    <a:pt x="0" y="232511"/>
                  </a:lnTo>
                  <a:lnTo>
                    <a:pt x="0" y="255435"/>
                  </a:lnTo>
                  <a:lnTo>
                    <a:pt x="189572" y="255435"/>
                  </a:lnTo>
                  <a:lnTo>
                    <a:pt x="189572" y="232511"/>
                  </a:lnTo>
                  <a:close/>
                </a:path>
                <a:path w="7005319" h="347344">
                  <a:moveTo>
                    <a:pt x="370255" y="218274"/>
                  </a:moveTo>
                  <a:lnTo>
                    <a:pt x="255663" y="218274"/>
                  </a:lnTo>
                  <a:lnTo>
                    <a:pt x="255663" y="203809"/>
                  </a:lnTo>
                  <a:lnTo>
                    <a:pt x="365582" y="203809"/>
                  </a:lnTo>
                  <a:lnTo>
                    <a:pt x="365582" y="143510"/>
                  </a:lnTo>
                  <a:lnTo>
                    <a:pt x="227177" y="143510"/>
                  </a:lnTo>
                  <a:lnTo>
                    <a:pt x="227177" y="166878"/>
                  </a:lnTo>
                  <a:lnTo>
                    <a:pt x="337769" y="166878"/>
                  </a:lnTo>
                  <a:lnTo>
                    <a:pt x="337769" y="181343"/>
                  </a:lnTo>
                  <a:lnTo>
                    <a:pt x="227850" y="181343"/>
                  </a:lnTo>
                  <a:lnTo>
                    <a:pt x="227850" y="241414"/>
                  </a:lnTo>
                  <a:lnTo>
                    <a:pt x="370255" y="241414"/>
                  </a:lnTo>
                  <a:lnTo>
                    <a:pt x="370255" y="218274"/>
                  </a:lnTo>
                  <a:close/>
                </a:path>
                <a:path w="7005319" h="347344">
                  <a:moveTo>
                    <a:pt x="392061" y="256768"/>
                  </a:moveTo>
                  <a:lnTo>
                    <a:pt x="202488" y="256768"/>
                  </a:lnTo>
                  <a:lnTo>
                    <a:pt x="202488" y="280352"/>
                  </a:lnTo>
                  <a:lnTo>
                    <a:pt x="247878" y="280352"/>
                  </a:lnTo>
                  <a:lnTo>
                    <a:pt x="247878" y="340652"/>
                  </a:lnTo>
                  <a:lnTo>
                    <a:pt x="275691" y="340652"/>
                  </a:lnTo>
                  <a:lnTo>
                    <a:pt x="275691" y="280352"/>
                  </a:lnTo>
                  <a:lnTo>
                    <a:pt x="318858" y="280352"/>
                  </a:lnTo>
                  <a:lnTo>
                    <a:pt x="318858" y="340652"/>
                  </a:lnTo>
                  <a:lnTo>
                    <a:pt x="346671" y="340652"/>
                  </a:lnTo>
                  <a:lnTo>
                    <a:pt x="346671" y="280352"/>
                  </a:lnTo>
                  <a:lnTo>
                    <a:pt x="392061" y="280352"/>
                  </a:lnTo>
                  <a:lnTo>
                    <a:pt x="392061" y="256768"/>
                  </a:lnTo>
                  <a:close/>
                </a:path>
                <a:path w="7005319" h="347344">
                  <a:moveTo>
                    <a:pt x="2946844" y="0"/>
                  </a:moveTo>
                  <a:lnTo>
                    <a:pt x="2919031" y="0"/>
                  </a:lnTo>
                  <a:lnTo>
                    <a:pt x="2919031" y="29819"/>
                  </a:lnTo>
                  <a:lnTo>
                    <a:pt x="2895447" y="29819"/>
                  </a:lnTo>
                  <a:lnTo>
                    <a:pt x="2895447" y="11569"/>
                  </a:lnTo>
                  <a:lnTo>
                    <a:pt x="2848724" y="11569"/>
                  </a:lnTo>
                  <a:lnTo>
                    <a:pt x="2848724" y="34048"/>
                  </a:lnTo>
                  <a:lnTo>
                    <a:pt x="2848724" y="93675"/>
                  </a:lnTo>
                  <a:lnTo>
                    <a:pt x="2826245" y="94348"/>
                  </a:lnTo>
                  <a:lnTo>
                    <a:pt x="2826245" y="34048"/>
                  </a:lnTo>
                  <a:lnTo>
                    <a:pt x="2848724" y="34048"/>
                  </a:lnTo>
                  <a:lnTo>
                    <a:pt x="2848724" y="11569"/>
                  </a:lnTo>
                  <a:lnTo>
                    <a:pt x="2780855" y="11569"/>
                  </a:lnTo>
                  <a:lnTo>
                    <a:pt x="2780855" y="34048"/>
                  </a:lnTo>
                  <a:lnTo>
                    <a:pt x="2799334" y="34048"/>
                  </a:lnTo>
                  <a:lnTo>
                    <a:pt x="2799334" y="94564"/>
                  </a:lnTo>
                  <a:lnTo>
                    <a:pt x="2779522" y="94564"/>
                  </a:lnTo>
                  <a:lnTo>
                    <a:pt x="2779522" y="117043"/>
                  </a:lnTo>
                  <a:lnTo>
                    <a:pt x="2850502" y="115900"/>
                  </a:lnTo>
                  <a:lnTo>
                    <a:pt x="2889085" y="113868"/>
                  </a:lnTo>
                  <a:lnTo>
                    <a:pt x="2902788" y="112814"/>
                  </a:lnTo>
                  <a:lnTo>
                    <a:pt x="2901289" y="94348"/>
                  </a:lnTo>
                  <a:lnTo>
                    <a:pt x="2901137" y="92557"/>
                  </a:lnTo>
                  <a:lnTo>
                    <a:pt x="2901010" y="91008"/>
                  </a:lnTo>
                  <a:lnTo>
                    <a:pt x="2879801" y="92265"/>
                  </a:lnTo>
                  <a:lnTo>
                    <a:pt x="2875648" y="92557"/>
                  </a:lnTo>
                  <a:lnTo>
                    <a:pt x="2875648" y="34048"/>
                  </a:lnTo>
                  <a:lnTo>
                    <a:pt x="2893441" y="34048"/>
                  </a:lnTo>
                  <a:lnTo>
                    <a:pt x="2893441" y="52514"/>
                  </a:lnTo>
                  <a:lnTo>
                    <a:pt x="2919031" y="52514"/>
                  </a:lnTo>
                  <a:lnTo>
                    <a:pt x="2919031" y="65189"/>
                  </a:lnTo>
                  <a:lnTo>
                    <a:pt x="2893441" y="65189"/>
                  </a:lnTo>
                  <a:lnTo>
                    <a:pt x="2893441" y="87884"/>
                  </a:lnTo>
                  <a:lnTo>
                    <a:pt x="2919031" y="87884"/>
                  </a:lnTo>
                  <a:lnTo>
                    <a:pt x="2919031" y="124599"/>
                  </a:lnTo>
                  <a:lnTo>
                    <a:pt x="2946844" y="124599"/>
                  </a:lnTo>
                  <a:lnTo>
                    <a:pt x="2946844" y="29819"/>
                  </a:lnTo>
                  <a:lnTo>
                    <a:pt x="2946844" y="0"/>
                  </a:lnTo>
                  <a:close/>
                </a:path>
                <a:path w="7005319" h="347344">
                  <a:moveTo>
                    <a:pt x="2947517" y="158648"/>
                  </a:moveTo>
                  <a:lnTo>
                    <a:pt x="2919920" y="131343"/>
                  </a:lnTo>
                  <a:lnTo>
                    <a:pt x="2919920" y="164134"/>
                  </a:lnTo>
                  <a:lnTo>
                    <a:pt x="2919920" y="174523"/>
                  </a:lnTo>
                  <a:lnTo>
                    <a:pt x="2887662" y="190246"/>
                  </a:lnTo>
                  <a:lnTo>
                    <a:pt x="2877870" y="190246"/>
                  </a:lnTo>
                  <a:lnTo>
                    <a:pt x="2845612" y="174523"/>
                  </a:lnTo>
                  <a:lnTo>
                    <a:pt x="2845612" y="164134"/>
                  </a:lnTo>
                  <a:lnTo>
                    <a:pt x="2877870" y="148412"/>
                  </a:lnTo>
                  <a:lnTo>
                    <a:pt x="2882773" y="148412"/>
                  </a:lnTo>
                  <a:lnTo>
                    <a:pt x="2887662" y="148412"/>
                  </a:lnTo>
                  <a:lnTo>
                    <a:pt x="2919920" y="164134"/>
                  </a:lnTo>
                  <a:lnTo>
                    <a:pt x="2919920" y="131343"/>
                  </a:lnTo>
                  <a:lnTo>
                    <a:pt x="2882773" y="125488"/>
                  </a:lnTo>
                  <a:lnTo>
                    <a:pt x="2875991" y="125653"/>
                  </a:lnTo>
                  <a:lnTo>
                    <a:pt x="2830919" y="139179"/>
                  </a:lnTo>
                  <a:lnTo>
                    <a:pt x="2818015" y="158648"/>
                  </a:lnTo>
                  <a:lnTo>
                    <a:pt x="2818015" y="180009"/>
                  </a:lnTo>
                  <a:lnTo>
                    <a:pt x="2849321" y="208711"/>
                  </a:lnTo>
                  <a:lnTo>
                    <a:pt x="2882773" y="213156"/>
                  </a:lnTo>
                  <a:lnTo>
                    <a:pt x="2889542" y="212991"/>
                  </a:lnTo>
                  <a:lnTo>
                    <a:pt x="2934614" y="199478"/>
                  </a:lnTo>
                  <a:lnTo>
                    <a:pt x="2947517" y="180009"/>
                  </a:lnTo>
                  <a:lnTo>
                    <a:pt x="2947517" y="158648"/>
                  </a:lnTo>
                  <a:close/>
                </a:path>
                <a:path w="7005319" h="347344">
                  <a:moveTo>
                    <a:pt x="3081236" y="18694"/>
                  </a:moveTo>
                  <a:lnTo>
                    <a:pt x="2986011" y="18694"/>
                  </a:lnTo>
                  <a:lnTo>
                    <a:pt x="2986011" y="42938"/>
                  </a:lnTo>
                  <a:lnTo>
                    <a:pt x="3052978" y="42938"/>
                  </a:lnTo>
                  <a:lnTo>
                    <a:pt x="3052978" y="63334"/>
                  </a:lnTo>
                  <a:lnTo>
                    <a:pt x="3039783" y="101282"/>
                  </a:lnTo>
                  <a:lnTo>
                    <a:pt x="3004502" y="128193"/>
                  </a:lnTo>
                  <a:lnTo>
                    <a:pt x="2982226" y="141960"/>
                  </a:lnTo>
                  <a:lnTo>
                    <a:pt x="2997136" y="164211"/>
                  </a:lnTo>
                  <a:lnTo>
                    <a:pt x="3035541" y="139407"/>
                  </a:lnTo>
                  <a:lnTo>
                    <a:pt x="3070669" y="106807"/>
                  </a:lnTo>
                  <a:lnTo>
                    <a:pt x="3081159" y="68313"/>
                  </a:lnTo>
                  <a:lnTo>
                    <a:pt x="3081236" y="18694"/>
                  </a:lnTo>
                  <a:close/>
                </a:path>
                <a:path w="7005319" h="347344">
                  <a:moveTo>
                    <a:pt x="3170237" y="75425"/>
                  </a:moveTo>
                  <a:lnTo>
                    <a:pt x="3141764" y="75425"/>
                  </a:lnTo>
                  <a:lnTo>
                    <a:pt x="3141764" y="0"/>
                  </a:lnTo>
                  <a:lnTo>
                    <a:pt x="3113506" y="0"/>
                  </a:lnTo>
                  <a:lnTo>
                    <a:pt x="3113506" y="206933"/>
                  </a:lnTo>
                  <a:lnTo>
                    <a:pt x="3141764" y="206933"/>
                  </a:lnTo>
                  <a:lnTo>
                    <a:pt x="3141764" y="99910"/>
                  </a:lnTo>
                  <a:lnTo>
                    <a:pt x="3170237" y="99910"/>
                  </a:lnTo>
                  <a:lnTo>
                    <a:pt x="3170237" y="75425"/>
                  </a:lnTo>
                  <a:close/>
                </a:path>
                <a:path w="7005319" h="347344">
                  <a:moveTo>
                    <a:pt x="3285947" y="9563"/>
                  </a:moveTo>
                  <a:lnTo>
                    <a:pt x="3258350" y="9563"/>
                  </a:lnTo>
                  <a:lnTo>
                    <a:pt x="3258350" y="39166"/>
                  </a:lnTo>
                  <a:lnTo>
                    <a:pt x="3258350" y="62522"/>
                  </a:lnTo>
                  <a:lnTo>
                    <a:pt x="3258350" y="86995"/>
                  </a:lnTo>
                  <a:lnTo>
                    <a:pt x="3215627" y="86995"/>
                  </a:lnTo>
                  <a:lnTo>
                    <a:pt x="3215627" y="62522"/>
                  </a:lnTo>
                  <a:lnTo>
                    <a:pt x="3258350" y="62522"/>
                  </a:lnTo>
                  <a:lnTo>
                    <a:pt x="3258350" y="39166"/>
                  </a:lnTo>
                  <a:lnTo>
                    <a:pt x="3215627" y="39166"/>
                  </a:lnTo>
                  <a:lnTo>
                    <a:pt x="3215627" y="9563"/>
                  </a:lnTo>
                  <a:lnTo>
                    <a:pt x="3188043" y="9563"/>
                  </a:lnTo>
                  <a:lnTo>
                    <a:pt x="3188043" y="110363"/>
                  </a:lnTo>
                  <a:lnTo>
                    <a:pt x="3285947" y="110363"/>
                  </a:lnTo>
                  <a:lnTo>
                    <a:pt x="3285947" y="86995"/>
                  </a:lnTo>
                  <a:lnTo>
                    <a:pt x="3285947" y="62522"/>
                  </a:lnTo>
                  <a:lnTo>
                    <a:pt x="3285947" y="39166"/>
                  </a:lnTo>
                  <a:lnTo>
                    <a:pt x="3285947" y="9563"/>
                  </a:lnTo>
                  <a:close/>
                </a:path>
                <a:path w="7005319" h="347344">
                  <a:moveTo>
                    <a:pt x="3344913" y="158496"/>
                  </a:moveTo>
                  <a:lnTo>
                    <a:pt x="3317316" y="130289"/>
                  </a:lnTo>
                  <a:lnTo>
                    <a:pt x="3317316" y="163982"/>
                  </a:lnTo>
                  <a:lnTo>
                    <a:pt x="3317316" y="173774"/>
                  </a:lnTo>
                  <a:lnTo>
                    <a:pt x="3287128" y="190246"/>
                  </a:lnTo>
                  <a:lnTo>
                    <a:pt x="3275863" y="190246"/>
                  </a:lnTo>
                  <a:lnTo>
                    <a:pt x="3245675" y="173774"/>
                  </a:lnTo>
                  <a:lnTo>
                    <a:pt x="3245675" y="163982"/>
                  </a:lnTo>
                  <a:lnTo>
                    <a:pt x="3275863" y="147523"/>
                  </a:lnTo>
                  <a:lnTo>
                    <a:pt x="3287128" y="147523"/>
                  </a:lnTo>
                  <a:lnTo>
                    <a:pt x="3317316" y="163982"/>
                  </a:lnTo>
                  <a:lnTo>
                    <a:pt x="3317316" y="130289"/>
                  </a:lnTo>
                  <a:lnTo>
                    <a:pt x="3281489" y="124599"/>
                  </a:lnTo>
                  <a:lnTo>
                    <a:pt x="3274530" y="124777"/>
                  </a:lnTo>
                  <a:lnTo>
                    <a:pt x="3229991" y="139103"/>
                  </a:lnTo>
                  <a:lnTo>
                    <a:pt x="3218078" y="158496"/>
                  </a:lnTo>
                  <a:lnTo>
                    <a:pt x="3218078" y="179260"/>
                  </a:lnTo>
                  <a:lnTo>
                    <a:pt x="3247783" y="208343"/>
                  </a:lnTo>
                  <a:lnTo>
                    <a:pt x="3281489" y="213156"/>
                  </a:lnTo>
                  <a:lnTo>
                    <a:pt x="3288449" y="212979"/>
                  </a:lnTo>
                  <a:lnTo>
                    <a:pt x="3333000" y="198653"/>
                  </a:lnTo>
                  <a:lnTo>
                    <a:pt x="3344913" y="179260"/>
                  </a:lnTo>
                  <a:lnTo>
                    <a:pt x="3344913" y="158496"/>
                  </a:lnTo>
                  <a:close/>
                </a:path>
                <a:path w="7005319" h="347344">
                  <a:moveTo>
                    <a:pt x="3371380" y="45834"/>
                  </a:moveTo>
                  <a:lnTo>
                    <a:pt x="3344240" y="45834"/>
                  </a:lnTo>
                  <a:lnTo>
                    <a:pt x="3344240" y="0"/>
                  </a:lnTo>
                  <a:lnTo>
                    <a:pt x="3316211" y="0"/>
                  </a:lnTo>
                  <a:lnTo>
                    <a:pt x="3316211" y="123710"/>
                  </a:lnTo>
                  <a:lnTo>
                    <a:pt x="3344240" y="123710"/>
                  </a:lnTo>
                  <a:lnTo>
                    <a:pt x="3344240" y="70307"/>
                  </a:lnTo>
                  <a:lnTo>
                    <a:pt x="3371380" y="70307"/>
                  </a:lnTo>
                  <a:lnTo>
                    <a:pt x="3371380" y="45834"/>
                  </a:lnTo>
                  <a:close/>
                </a:path>
                <a:path w="7005319" h="347344">
                  <a:moveTo>
                    <a:pt x="3554285" y="117703"/>
                  </a:moveTo>
                  <a:lnTo>
                    <a:pt x="3526472" y="117703"/>
                  </a:lnTo>
                  <a:lnTo>
                    <a:pt x="3526472" y="140182"/>
                  </a:lnTo>
                  <a:lnTo>
                    <a:pt x="3526472" y="163322"/>
                  </a:lnTo>
                  <a:lnTo>
                    <a:pt x="3526472" y="184010"/>
                  </a:lnTo>
                  <a:lnTo>
                    <a:pt x="3450374" y="184010"/>
                  </a:lnTo>
                  <a:lnTo>
                    <a:pt x="3450374" y="163322"/>
                  </a:lnTo>
                  <a:lnTo>
                    <a:pt x="3526472" y="163322"/>
                  </a:lnTo>
                  <a:lnTo>
                    <a:pt x="3526472" y="140182"/>
                  </a:lnTo>
                  <a:lnTo>
                    <a:pt x="3450374" y="140182"/>
                  </a:lnTo>
                  <a:lnTo>
                    <a:pt x="3450374" y="117703"/>
                  </a:lnTo>
                  <a:lnTo>
                    <a:pt x="3422561" y="117703"/>
                  </a:lnTo>
                  <a:lnTo>
                    <a:pt x="3422561" y="207149"/>
                  </a:lnTo>
                  <a:lnTo>
                    <a:pt x="3554285" y="207149"/>
                  </a:lnTo>
                  <a:lnTo>
                    <a:pt x="3554285" y="184010"/>
                  </a:lnTo>
                  <a:lnTo>
                    <a:pt x="3554285" y="163322"/>
                  </a:lnTo>
                  <a:lnTo>
                    <a:pt x="3554285" y="140182"/>
                  </a:lnTo>
                  <a:lnTo>
                    <a:pt x="3554285" y="117703"/>
                  </a:lnTo>
                  <a:close/>
                </a:path>
                <a:path w="7005319" h="347344">
                  <a:moveTo>
                    <a:pt x="3554285" y="0"/>
                  </a:moveTo>
                  <a:lnTo>
                    <a:pt x="3526244" y="0"/>
                  </a:lnTo>
                  <a:lnTo>
                    <a:pt x="3526244" y="44729"/>
                  </a:lnTo>
                  <a:lnTo>
                    <a:pt x="3490430" y="44729"/>
                  </a:lnTo>
                  <a:lnTo>
                    <a:pt x="3490430" y="35382"/>
                  </a:lnTo>
                  <a:lnTo>
                    <a:pt x="3490430" y="8902"/>
                  </a:lnTo>
                  <a:lnTo>
                    <a:pt x="3462832" y="8902"/>
                  </a:lnTo>
                  <a:lnTo>
                    <a:pt x="3462832" y="35382"/>
                  </a:lnTo>
                  <a:lnTo>
                    <a:pt x="3462832" y="58521"/>
                  </a:lnTo>
                  <a:lnTo>
                    <a:pt x="3462832" y="79654"/>
                  </a:lnTo>
                  <a:lnTo>
                    <a:pt x="3419005" y="79654"/>
                  </a:lnTo>
                  <a:lnTo>
                    <a:pt x="3419005" y="58521"/>
                  </a:lnTo>
                  <a:lnTo>
                    <a:pt x="3462832" y="58521"/>
                  </a:lnTo>
                  <a:lnTo>
                    <a:pt x="3462832" y="35382"/>
                  </a:lnTo>
                  <a:lnTo>
                    <a:pt x="3419005" y="35382"/>
                  </a:lnTo>
                  <a:lnTo>
                    <a:pt x="3419005" y="8902"/>
                  </a:lnTo>
                  <a:lnTo>
                    <a:pt x="3391408" y="8902"/>
                  </a:lnTo>
                  <a:lnTo>
                    <a:pt x="3391408" y="102793"/>
                  </a:lnTo>
                  <a:lnTo>
                    <a:pt x="3490430" y="102793"/>
                  </a:lnTo>
                  <a:lnTo>
                    <a:pt x="3490430" y="79654"/>
                  </a:lnTo>
                  <a:lnTo>
                    <a:pt x="3490430" y="67868"/>
                  </a:lnTo>
                  <a:lnTo>
                    <a:pt x="3526244" y="67868"/>
                  </a:lnTo>
                  <a:lnTo>
                    <a:pt x="3526244" y="108356"/>
                  </a:lnTo>
                  <a:lnTo>
                    <a:pt x="3554285" y="108356"/>
                  </a:lnTo>
                  <a:lnTo>
                    <a:pt x="3554285" y="67868"/>
                  </a:lnTo>
                  <a:lnTo>
                    <a:pt x="3554285" y="58521"/>
                  </a:lnTo>
                  <a:lnTo>
                    <a:pt x="3554285" y="44729"/>
                  </a:lnTo>
                  <a:lnTo>
                    <a:pt x="3554285" y="0"/>
                  </a:lnTo>
                  <a:close/>
                </a:path>
                <a:path w="7005319" h="347344">
                  <a:moveTo>
                    <a:pt x="6551409" y="95897"/>
                  </a:moveTo>
                  <a:lnTo>
                    <a:pt x="6545770" y="92341"/>
                  </a:lnTo>
                  <a:lnTo>
                    <a:pt x="6540284" y="88709"/>
                  </a:lnTo>
                  <a:lnTo>
                    <a:pt x="6531419" y="82550"/>
                  </a:lnTo>
                  <a:lnTo>
                    <a:pt x="6529603" y="81292"/>
                  </a:lnTo>
                  <a:lnTo>
                    <a:pt x="6505359" y="50292"/>
                  </a:lnTo>
                  <a:lnTo>
                    <a:pt x="6505359" y="36271"/>
                  </a:lnTo>
                  <a:lnTo>
                    <a:pt x="6543853" y="36271"/>
                  </a:lnTo>
                  <a:lnTo>
                    <a:pt x="6543853" y="12458"/>
                  </a:lnTo>
                  <a:lnTo>
                    <a:pt x="6437046" y="12458"/>
                  </a:lnTo>
                  <a:lnTo>
                    <a:pt x="6437046" y="36271"/>
                  </a:lnTo>
                  <a:lnTo>
                    <a:pt x="6477317" y="36271"/>
                  </a:lnTo>
                  <a:lnTo>
                    <a:pt x="6477317" y="53098"/>
                  </a:lnTo>
                  <a:lnTo>
                    <a:pt x="6442202" y="92113"/>
                  </a:lnTo>
                  <a:lnTo>
                    <a:pt x="6428372" y="101688"/>
                  </a:lnTo>
                  <a:lnTo>
                    <a:pt x="6444831" y="122161"/>
                  </a:lnTo>
                  <a:lnTo>
                    <a:pt x="6475311" y="99237"/>
                  </a:lnTo>
                  <a:lnTo>
                    <a:pt x="6480505" y="95237"/>
                  </a:lnTo>
                  <a:lnTo>
                    <a:pt x="6484582" y="91782"/>
                  </a:lnTo>
                  <a:lnTo>
                    <a:pt x="6490525" y="86004"/>
                  </a:lnTo>
                  <a:lnTo>
                    <a:pt x="6492227" y="83883"/>
                  </a:lnTo>
                  <a:lnTo>
                    <a:pt x="6492672" y="82550"/>
                  </a:lnTo>
                  <a:lnTo>
                    <a:pt x="6492900" y="82550"/>
                  </a:lnTo>
                  <a:lnTo>
                    <a:pt x="6529210" y="110845"/>
                  </a:lnTo>
                  <a:lnTo>
                    <a:pt x="6536499" y="115697"/>
                  </a:lnTo>
                  <a:lnTo>
                    <a:pt x="6551409" y="95897"/>
                  </a:lnTo>
                  <a:close/>
                </a:path>
                <a:path w="7005319" h="347344">
                  <a:moveTo>
                    <a:pt x="6593472" y="157835"/>
                  </a:moveTo>
                  <a:lnTo>
                    <a:pt x="6591948" y="152412"/>
                  </a:lnTo>
                  <a:lnTo>
                    <a:pt x="6588353" y="146634"/>
                  </a:lnTo>
                  <a:lnTo>
                    <a:pt x="6585864" y="142621"/>
                  </a:lnTo>
                  <a:lnTo>
                    <a:pt x="6581559" y="138391"/>
                  </a:lnTo>
                  <a:lnTo>
                    <a:pt x="6570434" y="131279"/>
                  </a:lnTo>
                  <a:lnTo>
                    <a:pt x="6565874" y="129425"/>
                  </a:lnTo>
                  <a:lnTo>
                    <a:pt x="6565874" y="163461"/>
                  </a:lnTo>
                  <a:lnTo>
                    <a:pt x="6565874" y="173405"/>
                  </a:lnTo>
                  <a:lnTo>
                    <a:pt x="6535471" y="190246"/>
                  </a:lnTo>
                  <a:lnTo>
                    <a:pt x="6524193" y="190246"/>
                  </a:lnTo>
                  <a:lnTo>
                    <a:pt x="6493789" y="173405"/>
                  </a:lnTo>
                  <a:lnTo>
                    <a:pt x="6493789" y="163461"/>
                  </a:lnTo>
                  <a:lnTo>
                    <a:pt x="6524193" y="146634"/>
                  </a:lnTo>
                  <a:lnTo>
                    <a:pt x="6535471" y="146634"/>
                  </a:lnTo>
                  <a:lnTo>
                    <a:pt x="6565874" y="163461"/>
                  </a:lnTo>
                  <a:lnTo>
                    <a:pt x="6565874" y="129425"/>
                  </a:lnTo>
                  <a:lnTo>
                    <a:pt x="6529832" y="123710"/>
                  </a:lnTo>
                  <a:lnTo>
                    <a:pt x="6522771" y="123888"/>
                  </a:lnTo>
                  <a:lnTo>
                    <a:pt x="6478092" y="138391"/>
                  </a:lnTo>
                  <a:lnTo>
                    <a:pt x="6466192" y="157835"/>
                  </a:lnTo>
                  <a:lnTo>
                    <a:pt x="6466192" y="179044"/>
                  </a:lnTo>
                  <a:lnTo>
                    <a:pt x="6495897" y="208343"/>
                  </a:lnTo>
                  <a:lnTo>
                    <a:pt x="6529832" y="213156"/>
                  </a:lnTo>
                  <a:lnTo>
                    <a:pt x="6536791" y="212979"/>
                  </a:lnTo>
                  <a:lnTo>
                    <a:pt x="6581559" y="198475"/>
                  </a:lnTo>
                  <a:lnTo>
                    <a:pt x="6593472" y="179044"/>
                  </a:lnTo>
                  <a:lnTo>
                    <a:pt x="6593472" y="157835"/>
                  </a:lnTo>
                  <a:close/>
                </a:path>
                <a:path w="7005319" h="347344">
                  <a:moveTo>
                    <a:pt x="6619938" y="47167"/>
                  </a:moveTo>
                  <a:lnTo>
                    <a:pt x="6592798" y="47167"/>
                  </a:lnTo>
                  <a:lnTo>
                    <a:pt x="6592798" y="0"/>
                  </a:lnTo>
                  <a:lnTo>
                    <a:pt x="6564770" y="0"/>
                  </a:lnTo>
                  <a:lnTo>
                    <a:pt x="6564770" y="122821"/>
                  </a:lnTo>
                  <a:lnTo>
                    <a:pt x="6592798" y="122821"/>
                  </a:lnTo>
                  <a:lnTo>
                    <a:pt x="6592798" y="71640"/>
                  </a:lnTo>
                  <a:lnTo>
                    <a:pt x="6619938" y="71640"/>
                  </a:lnTo>
                  <a:lnTo>
                    <a:pt x="6619938" y="47167"/>
                  </a:lnTo>
                  <a:close/>
                </a:path>
                <a:path w="7005319" h="347344">
                  <a:moveTo>
                    <a:pt x="6752780" y="110134"/>
                  </a:moveTo>
                  <a:lnTo>
                    <a:pt x="6750698" y="90119"/>
                  </a:lnTo>
                  <a:lnTo>
                    <a:pt x="6750329" y="86550"/>
                  </a:lnTo>
                  <a:lnTo>
                    <a:pt x="6743217" y="87299"/>
                  </a:lnTo>
                  <a:lnTo>
                    <a:pt x="6703123" y="89776"/>
                  </a:lnTo>
                  <a:lnTo>
                    <a:pt x="6675056" y="90119"/>
                  </a:lnTo>
                  <a:lnTo>
                    <a:pt x="6667335" y="90119"/>
                  </a:lnTo>
                  <a:lnTo>
                    <a:pt x="6667335" y="36931"/>
                  </a:lnTo>
                  <a:lnTo>
                    <a:pt x="6736308" y="36931"/>
                  </a:lnTo>
                  <a:lnTo>
                    <a:pt x="6736308" y="12687"/>
                  </a:lnTo>
                  <a:lnTo>
                    <a:pt x="6639522" y="12687"/>
                  </a:lnTo>
                  <a:lnTo>
                    <a:pt x="6639522" y="114147"/>
                  </a:lnTo>
                  <a:lnTo>
                    <a:pt x="6693230" y="113842"/>
                  </a:lnTo>
                  <a:lnTo>
                    <a:pt x="6739090" y="111734"/>
                  </a:lnTo>
                  <a:lnTo>
                    <a:pt x="6746100" y="111036"/>
                  </a:lnTo>
                  <a:lnTo>
                    <a:pt x="6752780" y="110134"/>
                  </a:lnTo>
                  <a:close/>
                </a:path>
                <a:path w="7005319" h="347344">
                  <a:moveTo>
                    <a:pt x="6800177" y="180670"/>
                  </a:moveTo>
                  <a:lnTo>
                    <a:pt x="6694703" y="180670"/>
                  </a:lnTo>
                  <a:lnTo>
                    <a:pt x="6694703" y="135724"/>
                  </a:lnTo>
                  <a:lnTo>
                    <a:pt x="6666446" y="135724"/>
                  </a:lnTo>
                  <a:lnTo>
                    <a:pt x="6666446" y="204698"/>
                  </a:lnTo>
                  <a:lnTo>
                    <a:pt x="6800177" y="204698"/>
                  </a:lnTo>
                  <a:lnTo>
                    <a:pt x="6800177" y="180670"/>
                  </a:lnTo>
                  <a:close/>
                </a:path>
                <a:path w="7005319" h="347344">
                  <a:moveTo>
                    <a:pt x="6822427" y="51396"/>
                  </a:moveTo>
                  <a:lnTo>
                    <a:pt x="6795275" y="51396"/>
                  </a:lnTo>
                  <a:lnTo>
                    <a:pt x="6795275" y="0"/>
                  </a:lnTo>
                  <a:lnTo>
                    <a:pt x="6767246" y="0"/>
                  </a:lnTo>
                  <a:lnTo>
                    <a:pt x="6767246" y="147294"/>
                  </a:lnTo>
                  <a:lnTo>
                    <a:pt x="6795275" y="147294"/>
                  </a:lnTo>
                  <a:lnTo>
                    <a:pt x="6795275" y="75869"/>
                  </a:lnTo>
                  <a:lnTo>
                    <a:pt x="6822427" y="75869"/>
                  </a:lnTo>
                  <a:lnTo>
                    <a:pt x="6822427" y="51396"/>
                  </a:lnTo>
                  <a:close/>
                </a:path>
                <a:path w="7005319" h="347344">
                  <a:moveTo>
                    <a:pt x="6957708" y="94792"/>
                  </a:moveTo>
                  <a:lnTo>
                    <a:pt x="6925665" y="73647"/>
                  </a:lnTo>
                  <a:lnTo>
                    <a:pt x="6922694" y="71424"/>
                  </a:lnTo>
                  <a:lnTo>
                    <a:pt x="6911645" y="50876"/>
                  </a:lnTo>
                  <a:lnTo>
                    <a:pt x="6911645" y="35598"/>
                  </a:lnTo>
                  <a:lnTo>
                    <a:pt x="6950138" y="35598"/>
                  </a:lnTo>
                  <a:lnTo>
                    <a:pt x="6950138" y="11798"/>
                  </a:lnTo>
                  <a:lnTo>
                    <a:pt x="6843344" y="11798"/>
                  </a:lnTo>
                  <a:lnTo>
                    <a:pt x="6843344" y="35598"/>
                  </a:lnTo>
                  <a:lnTo>
                    <a:pt x="6883616" y="35598"/>
                  </a:lnTo>
                  <a:lnTo>
                    <a:pt x="6883616" y="53695"/>
                  </a:lnTo>
                  <a:lnTo>
                    <a:pt x="6848564" y="91084"/>
                  </a:lnTo>
                  <a:lnTo>
                    <a:pt x="6834657" y="100571"/>
                  </a:lnTo>
                  <a:lnTo>
                    <a:pt x="6850685" y="121259"/>
                  </a:lnTo>
                  <a:lnTo>
                    <a:pt x="6880720" y="99682"/>
                  </a:lnTo>
                  <a:lnTo>
                    <a:pt x="6885914" y="95821"/>
                  </a:lnTo>
                  <a:lnTo>
                    <a:pt x="6890144" y="92417"/>
                  </a:lnTo>
                  <a:lnTo>
                    <a:pt x="6896671" y="86474"/>
                  </a:lnTo>
                  <a:lnTo>
                    <a:pt x="6898526" y="84328"/>
                  </a:lnTo>
                  <a:lnTo>
                    <a:pt x="6898970" y="82994"/>
                  </a:lnTo>
                  <a:lnTo>
                    <a:pt x="6899186" y="82994"/>
                  </a:lnTo>
                  <a:lnTo>
                    <a:pt x="6933489" y="108762"/>
                  </a:lnTo>
                  <a:lnTo>
                    <a:pt x="6943026" y="114808"/>
                  </a:lnTo>
                  <a:lnTo>
                    <a:pt x="6957708" y="94792"/>
                  </a:lnTo>
                  <a:close/>
                </a:path>
                <a:path w="7005319" h="347344">
                  <a:moveTo>
                    <a:pt x="7005320" y="125933"/>
                  </a:moveTo>
                  <a:lnTo>
                    <a:pt x="6977507" y="125933"/>
                  </a:lnTo>
                  <a:lnTo>
                    <a:pt x="6977507" y="149301"/>
                  </a:lnTo>
                  <a:lnTo>
                    <a:pt x="6977507" y="183565"/>
                  </a:lnTo>
                  <a:lnTo>
                    <a:pt x="6901637" y="183565"/>
                  </a:lnTo>
                  <a:lnTo>
                    <a:pt x="6901637" y="149301"/>
                  </a:lnTo>
                  <a:lnTo>
                    <a:pt x="6977507" y="149301"/>
                  </a:lnTo>
                  <a:lnTo>
                    <a:pt x="6977507" y="125933"/>
                  </a:lnTo>
                  <a:lnTo>
                    <a:pt x="6873824" y="125933"/>
                  </a:lnTo>
                  <a:lnTo>
                    <a:pt x="6873824" y="206933"/>
                  </a:lnTo>
                  <a:lnTo>
                    <a:pt x="7005320" y="206933"/>
                  </a:lnTo>
                  <a:lnTo>
                    <a:pt x="7005320" y="183565"/>
                  </a:lnTo>
                  <a:lnTo>
                    <a:pt x="7005320" y="149301"/>
                  </a:lnTo>
                  <a:lnTo>
                    <a:pt x="7005320" y="125933"/>
                  </a:lnTo>
                  <a:close/>
                </a:path>
                <a:path w="7005319" h="347344">
                  <a:moveTo>
                    <a:pt x="7005320" y="0"/>
                  </a:moveTo>
                  <a:lnTo>
                    <a:pt x="6977291" y="0"/>
                  </a:lnTo>
                  <a:lnTo>
                    <a:pt x="6977291" y="49847"/>
                  </a:lnTo>
                  <a:lnTo>
                    <a:pt x="6944131" y="49847"/>
                  </a:lnTo>
                  <a:lnTo>
                    <a:pt x="6944131" y="73647"/>
                  </a:lnTo>
                  <a:lnTo>
                    <a:pt x="6977291" y="73647"/>
                  </a:lnTo>
                  <a:lnTo>
                    <a:pt x="6977291" y="116598"/>
                  </a:lnTo>
                  <a:lnTo>
                    <a:pt x="7005320" y="116598"/>
                  </a:lnTo>
                  <a:lnTo>
                    <a:pt x="70053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94537" y="3057143"/>
            <a:ext cx="2396490" cy="690880"/>
          </a:xfrm>
          <a:prstGeom prst="rect">
            <a:avLst/>
          </a:prstGeom>
          <a:solidFill>
            <a:srgbClr val="FDEDA8"/>
          </a:solidFill>
        </p:spPr>
        <p:txBody>
          <a:bodyPr vert="horz" wrap="square" lIns="0" tIns="89535" rIns="0" bIns="0" rtlCol="0">
            <a:spAutoFit/>
          </a:bodyPr>
          <a:lstStyle/>
          <a:p>
            <a:pPr marL="663575" marR="659130" indent="50165">
              <a:lnSpc>
                <a:spcPct val="101899"/>
              </a:lnSpc>
              <a:spcBef>
                <a:spcPts val="705"/>
              </a:spcBef>
              <a:tabLst>
                <a:tab pos="1542415" algn="l"/>
              </a:tabLst>
            </a:pPr>
            <a:r>
              <a:rPr sz="1550" b="1" spc="-125" dirty="0">
                <a:latin typeface="Malgun Gothic"/>
                <a:cs typeface="Malgun Gothic"/>
              </a:rPr>
              <a:t>필드</a:t>
            </a:r>
            <a:r>
              <a:rPr sz="1550" b="1" spc="-170" dirty="0">
                <a:latin typeface="Malgun Gothic"/>
                <a:cs typeface="Malgun Gothic"/>
              </a:rPr>
              <a:t> </a:t>
            </a:r>
            <a:r>
              <a:rPr sz="1550" b="1" spc="-25" dirty="0">
                <a:latin typeface="Malgun Gothic"/>
                <a:cs typeface="Malgun Gothic"/>
              </a:rPr>
              <a:t>데이터 </a:t>
            </a:r>
            <a:r>
              <a:rPr sz="1550" b="1" spc="-20" dirty="0">
                <a:latin typeface="Malgun Gothic"/>
                <a:cs typeface="Malgun Gothic"/>
              </a:rPr>
              <a:t>이용방법</a:t>
            </a:r>
            <a:r>
              <a:rPr sz="1550" b="1" dirty="0">
                <a:latin typeface="Malgun Gothic"/>
                <a:cs typeface="Malgun Gothic"/>
              </a:rPr>
              <a:t>	</a:t>
            </a:r>
            <a:r>
              <a:rPr sz="1550" b="1" spc="-25" dirty="0">
                <a:latin typeface="Malgun Gothic"/>
                <a:cs typeface="Malgun Gothic"/>
              </a:rPr>
              <a:t>1)</a:t>
            </a:r>
            <a:endParaRPr sz="1550">
              <a:latin typeface="Malgun Gothic"/>
              <a:cs typeface="Malgun Goth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8392" y="3107908"/>
            <a:ext cx="9748520" cy="3625215"/>
            <a:chOff x="88392" y="3107908"/>
            <a:chExt cx="9748520" cy="362521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8100" y="3214001"/>
              <a:ext cx="3319025" cy="16885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2379" y="3427971"/>
              <a:ext cx="3049067" cy="16850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4468" y="3107908"/>
              <a:ext cx="3116824" cy="1685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8747" y="3319916"/>
              <a:ext cx="2682822" cy="17224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9103" y="3533351"/>
              <a:ext cx="2425523" cy="16689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82023" y="3945064"/>
              <a:ext cx="2976674" cy="16136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70789" y="4149761"/>
              <a:ext cx="2643416" cy="16725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75782" y="4361056"/>
              <a:ext cx="2365612" cy="16939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2135" y="4043133"/>
              <a:ext cx="3049780" cy="16778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25894" y="3827559"/>
              <a:ext cx="3310823" cy="17206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29559" y="4254428"/>
              <a:ext cx="1724139" cy="16653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24468" y="4469111"/>
              <a:ext cx="2904281" cy="16957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73464" y="4760823"/>
              <a:ext cx="3324374" cy="16885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73464" y="4975862"/>
              <a:ext cx="3366455" cy="16725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83627" y="5189119"/>
              <a:ext cx="3313498" cy="16725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28925" y="4973723"/>
              <a:ext cx="3067789" cy="16939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24468" y="4760823"/>
              <a:ext cx="2794086" cy="16885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25894" y="5186979"/>
              <a:ext cx="1000664" cy="16957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71324" y="5619376"/>
              <a:ext cx="3316707" cy="16992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73464" y="5831919"/>
              <a:ext cx="3177449" cy="17064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73464" y="6047137"/>
              <a:ext cx="3220242" cy="16885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22328" y="5513283"/>
              <a:ext cx="3265889" cy="16939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33205" y="5728679"/>
              <a:ext cx="2982914" cy="16725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24468" y="5938726"/>
              <a:ext cx="3116824" cy="17064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524468" y="6155370"/>
              <a:ext cx="2426771" cy="16546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392" y="6576060"/>
              <a:ext cx="976883" cy="156971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494537" y="3753611"/>
            <a:ext cx="2396490" cy="954405"/>
          </a:xfrm>
          <a:prstGeom prst="rect">
            <a:avLst/>
          </a:prstGeom>
          <a:solidFill>
            <a:srgbClr val="FDEDA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596265" marR="593090" indent="233045">
              <a:lnSpc>
                <a:spcPct val="101899"/>
              </a:lnSpc>
            </a:pPr>
            <a:r>
              <a:rPr sz="1550" b="1" spc="-20" dirty="0">
                <a:latin typeface="Malgun Gothic"/>
                <a:cs typeface="Malgun Gothic"/>
              </a:rPr>
              <a:t>이론적인 </a:t>
            </a:r>
            <a:r>
              <a:rPr sz="1550" b="1" spc="-125" dirty="0">
                <a:latin typeface="Malgun Gothic"/>
                <a:cs typeface="Malgun Gothic"/>
              </a:rPr>
              <a:t>신뢰성</a:t>
            </a:r>
            <a:r>
              <a:rPr sz="1550" b="1" spc="-170" dirty="0">
                <a:latin typeface="Malgun Gothic"/>
                <a:cs typeface="Malgun Gothic"/>
              </a:rPr>
              <a:t> </a:t>
            </a:r>
            <a:r>
              <a:rPr sz="1550" b="1" spc="-125" dirty="0">
                <a:latin typeface="Malgun Gothic"/>
                <a:cs typeface="Malgun Gothic"/>
              </a:rPr>
              <a:t>예측</a:t>
            </a:r>
            <a:r>
              <a:rPr sz="1550" b="1" spc="-165" dirty="0">
                <a:latin typeface="Malgun Gothic"/>
                <a:cs typeface="Malgun Gothic"/>
              </a:rPr>
              <a:t> </a:t>
            </a:r>
            <a:r>
              <a:rPr sz="1550" b="1" spc="-25" dirty="0">
                <a:latin typeface="Malgun Gothic"/>
                <a:cs typeface="Malgun Gothic"/>
              </a:rPr>
              <a:t>3)</a:t>
            </a:r>
            <a:endParaRPr sz="1550">
              <a:latin typeface="Malgun Gothic"/>
              <a:cs typeface="Malgun Gothic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94537" y="4713732"/>
            <a:ext cx="1220470" cy="1710689"/>
          </a:xfrm>
          <a:prstGeom prst="rect">
            <a:avLst/>
          </a:prstGeom>
          <a:solidFill>
            <a:srgbClr val="FDEDA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imes New Roman"/>
              <a:cs typeface="Times New Roman"/>
            </a:endParaRPr>
          </a:p>
          <a:p>
            <a:pPr marL="177165" marR="171450" indent="-1270" algn="ctr">
              <a:lnSpc>
                <a:spcPct val="101899"/>
              </a:lnSpc>
            </a:pPr>
            <a:r>
              <a:rPr sz="1550" b="1" spc="-20" dirty="0">
                <a:latin typeface="Malgun Gothic"/>
                <a:cs typeface="Malgun Gothic"/>
              </a:rPr>
              <a:t>가속수명 </a:t>
            </a:r>
            <a:r>
              <a:rPr sz="1550" b="1" spc="-100" dirty="0">
                <a:latin typeface="Malgun Gothic"/>
                <a:cs typeface="Malgun Gothic"/>
              </a:rPr>
              <a:t>(열화)시험 </a:t>
            </a:r>
            <a:r>
              <a:rPr sz="1550" b="1" spc="-25" dirty="0">
                <a:latin typeface="Malgun Gothic"/>
                <a:cs typeface="Malgun Gothic"/>
              </a:rPr>
              <a:t>방법</a:t>
            </a:r>
            <a:endParaRPr sz="1550">
              <a:latin typeface="Malgun Gothic"/>
              <a:cs typeface="Malgun Gothic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717548" y="4710684"/>
            <a:ext cx="1176655" cy="692150"/>
          </a:xfrm>
          <a:prstGeom prst="rect">
            <a:avLst/>
          </a:prstGeom>
          <a:solidFill>
            <a:srgbClr val="FDEDA8"/>
          </a:solidFill>
          <a:ln w="6096">
            <a:solidFill>
              <a:srgbClr val="BFBFBF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 marL="286385" marR="213360" indent="-66040">
              <a:lnSpc>
                <a:spcPct val="101899"/>
              </a:lnSpc>
              <a:spcBef>
                <a:spcPts val="705"/>
              </a:spcBef>
            </a:pPr>
            <a:r>
              <a:rPr sz="1550" b="1" spc="-120" dirty="0">
                <a:latin typeface="Malgun Gothic"/>
                <a:cs typeface="Malgun Gothic"/>
              </a:rPr>
              <a:t>부품가속 </a:t>
            </a:r>
            <a:r>
              <a:rPr sz="1550" b="1" spc="-125" dirty="0">
                <a:latin typeface="Malgun Gothic"/>
                <a:cs typeface="Malgun Gothic"/>
              </a:rPr>
              <a:t>시험</a:t>
            </a:r>
            <a:r>
              <a:rPr sz="1550" b="1" spc="-170" dirty="0">
                <a:latin typeface="Malgun Gothic"/>
                <a:cs typeface="Malgun Gothic"/>
              </a:rPr>
              <a:t> </a:t>
            </a:r>
            <a:r>
              <a:rPr sz="1550" b="1" spc="-25" dirty="0">
                <a:latin typeface="Malgun Gothic"/>
                <a:cs typeface="Malgun Gothic"/>
              </a:rPr>
              <a:t>2)</a:t>
            </a:r>
            <a:endParaRPr sz="1550">
              <a:latin typeface="Malgun Gothic"/>
              <a:cs typeface="Malgun Gothic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720596" y="5405628"/>
            <a:ext cx="1170940" cy="1019175"/>
          </a:xfrm>
          <a:prstGeom prst="rect">
            <a:avLst/>
          </a:prstGeom>
          <a:solidFill>
            <a:srgbClr val="FDEDA8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/>
              <a:cs typeface="Times New Roman"/>
            </a:endParaRPr>
          </a:p>
          <a:p>
            <a:pPr marL="400685" marR="210185" indent="-182880">
              <a:lnSpc>
                <a:spcPct val="101899"/>
              </a:lnSpc>
            </a:pPr>
            <a:r>
              <a:rPr sz="1550" b="1" spc="-120" dirty="0">
                <a:latin typeface="Malgun Gothic"/>
                <a:cs typeface="Malgun Gothic"/>
              </a:rPr>
              <a:t>제품가속 </a:t>
            </a:r>
            <a:r>
              <a:rPr sz="1550" b="1" spc="-25" dirty="0">
                <a:latin typeface="Malgun Gothic"/>
                <a:cs typeface="Malgun Gothic"/>
              </a:rPr>
              <a:t>시험</a:t>
            </a:r>
            <a:endParaRPr sz="1550">
              <a:latin typeface="Malgun Gothic"/>
              <a:cs typeface="Malgun Gothic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D82F8C-27C6-7867-C06E-3025A20E1F68}"/>
              </a:ext>
            </a:extLst>
          </p:cNvPr>
          <p:cNvSpPr txBox="1"/>
          <p:nvPr/>
        </p:nvSpPr>
        <p:spPr>
          <a:xfrm>
            <a:off x="-49297" y="2814540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사용중인 데이터</a:t>
            </a:r>
            <a:endParaRPr kumimoji="1" lang="ko-Kore-KR" altLang="en-US" dirty="0">
              <a:solidFill>
                <a:srgbClr val="C0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9EABF30-186C-0A19-AEB8-932538E61778}"/>
              </a:ext>
            </a:extLst>
          </p:cNvPr>
          <p:cNvSpPr/>
          <p:nvPr/>
        </p:nvSpPr>
        <p:spPr>
          <a:xfrm>
            <a:off x="6487240" y="3800114"/>
            <a:ext cx="2593260" cy="1945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61027" y="1822290"/>
            <a:ext cx="101346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254" dirty="0">
                <a:solidFill>
                  <a:srgbClr val="FFFFFF"/>
                </a:solidFill>
                <a:latin typeface="Arial Unicode MS"/>
                <a:cs typeface="Arial Unicode MS"/>
              </a:rPr>
              <a:t>신뢰성</a:t>
            </a:r>
            <a:r>
              <a:rPr sz="1750" spc="-275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750" spc="-190" dirty="0">
                <a:solidFill>
                  <a:srgbClr val="FFFFFF"/>
                </a:solidFill>
                <a:latin typeface="Arial Unicode MS"/>
                <a:cs typeface="Arial Unicode MS"/>
              </a:rPr>
              <a:t>예측</a:t>
            </a:r>
            <a:endParaRPr sz="175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06955" y="909365"/>
            <a:ext cx="248285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endParaRPr sz="5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69059" y="909365"/>
            <a:ext cx="248285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b="1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5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51225" y="1167739"/>
            <a:ext cx="1015365" cy="513080"/>
          </a:xfrm>
          <a:custGeom>
            <a:avLst/>
            <a:gdLst/>
            <a:ahLst/>
            <a:cxnLst/>
            <a:rect l="l" t="t" r="r" b="b"/>
            <a:pathLst>
              <a:path w="1015364" h="513080">
                <a:moveTo>
                  <a:pt x="33165" y="175989"/>
                </a:moveTo>
                <a:lnTo>
                  <a:pt x="0" y="120357"/>
                </a:lnTo>
                <a:lnTo>
                  <a:pt x="128916" y="48678"/>
                </a:lnTo>
                <a:lnTo>
                  <a:pt x="189363" y="48678"/>
                </a:lnTo>
                <a:lnTo>
                  <a:pt x="189363" y="125707"/>
                </a:lnTo>
                <a:lnTo>
                  <a:pt x="120892" y="125707"/>
                </a:lnTo>
                <a:lnTo>
                  <a:pt x="33165" y="175989"/>
                </a:lnTo>
                <a:close/>
              </a:path>
              <a:path w="1015364" h="513080">
                <a:moveTo>
                  <a:pt x="189363" y="434358"/>
                </a:moveTo>
                <a:lnTo>
                  <a:pt x="120892" y="434358"/>
                </a:lnTo>
                <a:lnTo>
                  <a:pt x="120892" y="125707"/>
                </a:lnTo>
                <a:lnTo>
                  <a:pt x="189363" y="125707"/>
                </a:lnTo>
                <a:lnTo>
                  <a:pt x="189363" y="434358"/>
                </a:lnTo>
                <a:close/>
              </a:path>
              <a:path w="1015364" h="513080">
                <a:moveTo>
                  <a:pt x="332722" y="175989"/>
                </a:moveTo>
                <a:lnTo>
                  <a:pt x="299557" y="120357"/>
                </a:lnTo>
                <a:lnTo>
                  <a:pt x="428474" y="48678"/>
                </a:lnTo>
                <a:lnTo>
                  <a:pt x="488920" y="48678"/>
                </a:lnTo>
                <a:lnTo>
                  <a:pt x="488920" y="125707"/>
                </a:lnTo>
                <a:lnTo>
                  <a:pt x="420450" y="125707"/>
                </a:lnTo>
                <a:lnTo>
                  <a:pt x="332722" y="175989"/>
                </a:lnTo>
                <a:close/>
              </a:path>
              <a:path w="1015364" h="513080">
                <a:moveTo>
                  <a:pt x="488920" y="434358"/>
                </a:moveTo>
                <a:lnTo>
                  <a:pt x="420450" y="434358"/>
                </a:lnTo>
                <a:lnTo>
                  <a:pt x="420450" y="125707"/>
                </a:lnTo>
                <a:lnTo>
                  <a:pt x="488920" y="125707"/>
                </a:lnTo>
                <a:lnTo>
                  <a:pt x="488920" y="434358"/>
                </a:lnTo>
                <a:close/>
              </a:path>
              <a:path w="1015364" h="513080">
                <a:moveTo>
                  <a:pt x="949490" y="294208"/>
                </a:moveTo>
                <a:lnTo>
                  <a:pt x="882089" y="294208"/>
                </a:lnTo>
                <a:lnTo>
                  <a:pt x="882089" y="0"/>
                </a:lnTo>
                <a:lnTo>
                  <a:pt x="949490" y="0"/>
                </a:lnTo>
                <a:lnTo>
                  <a:pt x="949490" y="111264"/>
                </a:lnTo>
                <a:lnTo>
                  <a:pt x="1014750" y="111264"/>
                </a:lnTo>
                <a:lnTo>
                  <a:pt x="1014750" y="170105"/>
                </a:lnTo>
                <a:lnTo>
                  <a:pt x="949490" y="170105"/>
                </a:lnTo>
                <a:lnTo>
                  <a:pt x="949490" y="294208"/>
                </a:lnTo>
                <a:close/>
              </a:path>
              <a:path w="1015364" h="513080">
                <a:moveTo>
                  <a:pt x="586276" y="304906"/>
                </a:moveTo>
                <a:lnTo>
                  <a:pt x="558995" y="249809"/>
                </a:lnTo>
                <a:lnTo>
                  <a:pt x="585925" y="238225"/>
                </a:lnTo>
                <a:lnTo>
                  <a:pt x="610013" y="227543"/>
                </a:lnTo>
                <a:lnTo>
                  <a:pt x="649665" y="208887"/>
                </a:lnTo>
                <a:lnTo>
                  <a:pt x="691740" y="184665"/>
                </a:lnTo>
                <a:lnTo>
                  <a:pt x="722030" y="154292"/>
                </a:lnTo>
                <a:lnTo>
                  <a:pt x="731241" y="109659"/>
                </a:lnTo>
                <a:lnTo>
                  <a:pt x="731241" y="86657"/>
                </a:lnTo>
                <a:lnTo>
                  <a:pt x="580392" y="86657"/>
                </a:lnTo>
                <a:lnTo>
                  <a:pt x="580392" y="29420"/>
                </a:lnTo>
                <a:lnTo>
                  <a:pt x="798641" y="29420"/>
                </a:lnTo>
                <a:lnTo>
                  <a:pt x="798547" y="119990"/>
                </a:lnTo>
                <a:lnTo>
                  <a:pt x="792289" y="163018"/>
                </a:lnTo>
                <a:lnTo>
                  <a:pt x="770357" y="201332"/>
                </a:lnTo>
                <a:lnTo>
                  <a:pt x="738863" y="229014"/>
                </a:lnTo>
                <a:lnTo>
                  <a:pt x="705013" y="249876"/>
                </a:lnTo>
                <a:lnTo>
                  <a:pt x="661433" y="271741"/>
                </a:lnTo>
                <a:lnTo>
                  <a:pt x="607021" y="296013"/>
                </a:lnTo>
                <a:lnTo>
                  <a:pt x="586276" y="304906"/>
                </a:lnTo>
                <a:close/>
              </a:path>
              <a:path w="1015364" h="513080">
                <a:moveTo>
                  <a:pt x="798641" y="512457"/>
                </a:moveTo>
                <a:lnTo>
                  <a:pt x="750749" y="508545"/>
                </a:lnTo>
                <a:lnTo>
                  <a:pt x="710245" y="497078"/>
                </a:lnTo>
                <a:lnTo>
                  <a:pt x="670393" y="471602"/>
                </a:lnTo>
                <a:lnTo>
                  <a:pt x="648929" y="436163"/>
                </a:lnTo>
                <a:lnTo>
                  <a:pt x="646258" y="416705"/>
                </a:lnTo>
                <a:lnTo>
                  <a:pt x="646258" y="392099"/>
                </a:lnTo>
                <a:lnTo>
                  <a:pt x="657154" y="353852"/>
                </a:lnTo>
                <a:lnTo>
                  <a:pt x="688179" y="323094"/>
                </a:lnTo>
                <a:lnTo>
                  <a:pt x="722782" y="307146"/>
                </a:lnTo>
                <a:lnTo>
                  <a:pt x="765944" y="298086"/>
                </a:lnTo>
                <a:lnTo>
                  <a:pt x="798641" y="296347"/>
                </a:lnTo>
                <a:lnTo>
                  <a:pt x="815374" y="296782"/>
                </a:lnTo>
                <a:lnTo>
                  <a:pt x="860960" y="303301"/>
                </a:lnTo>
                <a:lnTo>
                  <a:pt x="898571" y="317042"/>
                </a:lnTo>
                <a:lnTo>
                  <a:pt x="934077" y="345209"/>
                </a:lnTo>
                <a:lnTo>
                  <a:pt x="938443" y="351445"/>
                </a:lnTo>
                <a:lnTo>
                  <a:pt x="798641" y="351445"/>
                </a:lnTo>
                <a:lnTo>
                  <a:pt x="788745" y="351712"/>
                </a:lnTo>
                <a:lnTo>
                  <a:pt x="747489" y="360605"/>
                </a:lnTo>
                <a:lnTo>
                  <a:pt x="714480" y="386750"/>
                </a:lnTo>
                <a:lnTo>
                  <a:pt x="712518" y="392099"/>
                </a:lnTo>
                <a:lnTo>
                  <a:pt x="712518" y="416705"/>
                </a:lnTo>
                <a:lnTo>
                  <a:pt x="741053" y="445307"/>
                </a:lnTo>
                <a:lnTo>
                  <a:pt x="779384" y="456290"/>
                </a:lnTo>
                <a:lnTo>
                  <a:pt x="798641" y="457359"/>
                </a:lnTo>
                <a:lnTo>
                  <a:pt x="938443" y="457359"/>
                </a:lnTo>
                <a:lnTo>
                  <a:pt x="934077" y="463595"/>
                </a:lnTo>
                <a:lnTo>
                  <a:pt x="898571" y="491762"/>
                </a:lnTo>
                <a:lnTo>
                  <a:pt x="860960" y="505503"/>
                </a:lnTo>
                <a:lnTo>
                  <a:pt x="815374" y="512022"/>
                </a:lnTo>
                <a:lnTo>
                  <a:pt x="798641" y="512457"/>
                </a:lnTo>
                <a:close/>
              </a:path>
              <a:path w="1015364" h="513080">
                <a:moveTo>
                  <a:pt x="938443" y="457359"/>
                </a:moveTo>
                <a:lnTo>
                  <a:pt x="798641" y="457359"/>
                </a:lnTo>
                <a:lnTo>
                  <a:pt x="808537" y="457092"/>
                </a:lnTo>
                <a:lnTo>
                  <a:pt x="817898" y="456290"/>
                </a:lnTo>
                <a:lnTo>
                  <a:pt x="856229" y="445307"/>
                </a:lnTo>
                <a:lnTo>
                  <a:pt x="884764" y="416705"/>
                </a:lnTo>
                <a:lnTo>
                  <a:pt x="884764" y="392099"/>
                </a:lnTo>
                <a:lnTo>
                  <a:pt x="856229" y="363497"/>
                </a:lnTo>
                <a:lnTo>
                  <a:pt x="817898" y="352514"/>
                </a:lnTo>
                <a:lnTo>
                  <a:pt x="798641" y="351445"/>
                </a:lnTo>
                <a:lnTo>
                  <a:pt x="938443" y="351445"/>
                </a:lnTo>
                <a:lnTo>
                  <a:pt x="951024" y="392099"/>
                </a:lnTo>
                <a:lnTo>
                  <a:pt x="951024" y="416705"/>
                </a:lnTo>
                <a:lnTo>
                  <a:pt x="950409" y="426117"/>
                </a:lnTo>
                <a:lnTo>
                  <a:pt x="948353" y="436163"/>
                </a:lnTo>
                <a:lnTo>
                  <a:pt x="944926" y="445775"/>
                </a:lnTo>
                <a:lnTo>
                  <a:pt x="940128" y="454952"/>
                </a:lnTo>
                <a:lnTo>
                  <a:pt x="938443" y="4573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1746" y="4015136"/>
            <a:ext cx="4394960" cy="4706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99943" y="3837685"/>
            <a:ext cx="833755" cy="831850"/>
            <a:chOff x="2599943" y="3837685"/>
            <a:chExt cx="833755" cy="8318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9943" y="3837685"/>
              <a:ext cx="833628" cy="8318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65052" y="4054188"/>
              <a:ext cx="273050" cy="391795"/>
            </a:xfrm>
            <a:custGeom>
              <a:avLst/>
              <a:gdLst/>
              <a:ahLst/>
              <a:cxnLst/>
              <a:rect l="l" t="t" r="r" b="b"/>
              <a:pathLst>
                <a:path w="273050" h="391795">
                  <a:moveTo>
                    <a:pt x="272811" y="391564"/>
                  </a:moveTo>
                  <a:lnTo>
                    <a:pt x="0" y="391564"/>
                  </a:lnTo>
                  <a:lnTo>
                    <a:pt x="0" y="340211"/>
                  </a:lnTo>
                  <a:lnTo>
                    <a:pt x="141754" y="194177"/>
                  </a:lnTo>
                  <a:lnTo>
                    <a:pt x="149611" y="185886"/>
                  </a:lnTo>
                  <a:lnTo>
                    <a:pt x="176391" y="152052"/>
                  </a:lnTo>
                  <a:lnTo>
                    <a:pt x="189363" y="111264"/>
                  </a:lnTo>
                  <a:lnTo>
                    <a:pt x="189363" y="101635"/>
                  </a:lnTo>
                  <a:lnTo>
                    <a:pt x="188577" y="94063"/>
                  </a:lnTo>
                  <a:lnTo>
                    <a:pt x="159875" y="64124"/>
                  </a:lnTo>
                  <a:lnTo>
                    <a:pt x="134265" y="60981"/>
                  </a:lnTo>
                  <a:lnTo>
                    <a:pt x="127133" y="60981"/>
                  </a:lnTo>
                  <a:lnTo>
                    <a:pt x="87476" y="74387"/>
                  </a:lnTo>
                  <a:lnTo>
                    <a:pt x="57788" y="107085"/>
                  </a:lnTo>
                  <a:lnTo>
                    <a:pt x="52957" y="115008"/>
                  </a:lnTo>
                  <a:lnTo>
                    <a:pt x="1604" y="81308"/>
                  </a:lnTo>
                  <a:lnTo>
                    <a:pt x="24539" y="47491"/>
                  </a:lnTo>
                  <a:lnTo>
                    <a:pt x="53458" y="22316"/>
                  </a:lnTo>
                  <a:lnTo>
                    <a:pt x="93962" y="4513"/>
                  </a:lnTo>
                  <a:lnTo>
                    <a:pt x="133730" y="0"/>
                  </a:lnTo>
                  <a:lnTo>
                    <a:pt x="149477" y="501"/>
                  </a:lnTo>
                  <a:lnTo>
                    <a:pt x="189898" y="8023"/>
                  </a:lnTo>
                  <a:lnTo>
                    <a:pt x="228679" y="29688"/>
                  </a:lnTo>
                  <a:lnTo>
                    <a:pt x="251146" y="61248"/>
                  </a:lnTo>
                  <a:lnTo>
                    <a:pt x="258368" y="98960"/>
                  </a:lnTo>
                  <a:lnTo>
                    <a:pt x="258368" y="104310"/>
                  </a:lnTo>
                  <a:lnTo>
                    <a:pt x="250394" y="149996"/>
                  </a:lnTo>
                  <a:lnTo>
                    <a:pt x="226740" y="192773"/>
                  </a:lnTo>
                  <a:lnTo>
                    <a:pt x="89332" y="334862"/>
                  </a:lnTo>
                  <a:lnTo>
                    <a:pt x="272811" y="334862"/>
                  </a:lnTo>
                  <a:lnTo>
                    <a:pt x="272811" y="3915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67383" y="3577590"/>
            <a:ext cx="8374380" cy="0"/>
          </a:xfrm>
          <a:custGeom>
            <a:avLst/>
            <a:gdLst/>
            <a:ahLst/>
            <a:cxnLst/>
            <a:rect l="l" t="t" r="r" b="b"/>
            <a:pathLst>
              <a:path w="8374380">
                <a:moveTo>
                  <a:pt x="0" y="0"/>
                </a:moveTo>
                <a:lnTo>
                  <a:pt x="8374379" y="0"/>
                </a:lnTo>
              </a:path>
            </a:pathLst>
          </a:custGeom>
          <a:ln w="19812">
            <a:solidFill>
              <a:srgbClr val="F7AF3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7383" y="4866894"/>
            <a:ext cx="8374380" cy="0"/>
          </a:xfrm>
          <a:custGeom>
            <a:avLst/>
            <a:gdLst/>
            <a:ahLst/>
            <a:cxnLst/>
            <a:rect l="l" t="t" r="r" b="b"/>
            <a:pathLst>
              <a:path w="8374380">
                <a:moveTo>
                  <a:pt x="0" y="0"/>
                </a:moveTo>
                <a:lnTo>
                  <a:pt x="8374379" y="0"/>
                </a:lnTo>
              </a:path>
            </a:pathLst>
          </a:custGeom>
          <a:ln w="19812">
            <a:solidFill>
              <a:srgbClr val="F7AF3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392" y="6576060"/>
            <a:ext cx="976883" cy="1569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1C9CF6-83CE-619D-659C-46CC716ABF22}"/>
              </a:ext>
            </a:extLst>
          </p:cNvPr>
          <p:cNvSpPr txBox="1"/>
          <p:nvPr/>
        </p:nvSpPr>
        <p:spPr>
          <a:xfrm>
            <a:off x="4906071" y="5049715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  <a:latin typeface="Kakao OTF Regular" panose="020B0600000101010101" pitchFamily="34" charset="-127"/>
                <a:ea typeface="Kakao OTF Regular" panose="020B0600000101010101" pitchFamily="34" charset="-127"/>
              </a:rPr>
              <a:t>데이터북</a:t>
            </a:r>
            <a:endParaRPr kumimoji="1" lang="ko-Kore-KR" altLang="en-US" dirty="0">
              <a:solidFill>
                <a:srgbClr val="C00000"/>
              </a:solidFill>
              <a:latin typeface="Kakao OTF Regular" panose="020B0600000101010101" pitchFamily="34" charset="-127"/>
              <a:ea typeface="Kakao OTF Regular" panose="020B0600000101010101" pitchFamily="34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</TotalTime>
  <Words>1670</Words>
  <Application>Microsoft Macintosh PowerPoint</Application>
  <PresentationFormat>사용자 지정</PresentationFormat>
  <Paragraphs>453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5" baseType="lpstr">
      <vt:lpstr>Arial Unicode MS</vt:lpstr>
      <vt:lpstr>Kakao OTF Regular</vt:lpstr>
      <vt:lpstr>Wingdings</vt:lpstr>
      <vt:lpstr>Arial</vt:lpstr>
      <vt:lpstr>Batang</vt:lpstr>
      <vt:lpstr>Symbol</vt:lpstr>
      <vt:lpstr>Cambria</vt:lpstr>
      <vt:lpstr>Times New Roman</vt:lpstr>
      <vt:lpstr>Malgun Gothic</vt:lpstr>
      <vt:lpstr>MT Extra</vt:lpstr>
      <vt:lpstr>Calibri</vt:lpstr>
      <vt:lpstr>Office Theme</vt:lpstr>
      <vt:lpstr>PowerPoint 프레젠테이션</vt:lpstr>
      <vt:lpstr>PowerPoint 프레젠테이션</vt:lpstr>
      <vt:lpstr>PowerPoint 프레젠테이션</vt:lpstr>
      <vt:lpstr>신뢰성 평가방법의 종류와 장단점</vt:lpstr>
      <vt:lpstr>PowerPoint 프레젠테이션</vt:lpstr>
      <vt:lpstr>신뢰성 평가방법의 종류와 장단점</vt:lpstr>
      <vt:lpstr>신뢰성 평가방법의 종류와 장단점</vt:lpstr>
      <vt:lpstr>신뢰성 평가방법의 종류와 장단점</vt:lpstr>
      <vt:lpstr>PowerPoint 프레젠테이션</vt:lpstr>
      <vt:lpstr>신뢰성 예측방법 및 절차</vt:lpstr>
      <vt:lpstr>신뢰성 예측방법 및 절차</vt:lpstr>
      <vt:lpstr>신뢰성 예측방법 및 절차</vt:lpstr>
      <vt:lpstr>PowerPoint 프레젠테이션</vt:lpstr>
      <vt:lpstr>PowerPoint 프레젠테이션</vt:lpstr>
      <vt:lpstr>신뢰성 예측방법 및 절차</vt:lpstr>
      <vt:lpstr>PowerPoint 프레젠테이션</vt:lpstr>
      <vt:lpstr>신뢰성 예측방법 및 절차</vt:lpstr>
      <vt:lpstr>신뢰성 예측방법 및 절차</vt:lpstr>
      <vt:lpstr>신뢰성 예측방법 및 절차</vt:lpstr>
      <vt:lpstr>신뢰성 예측방법 및 절차</vt:lpstr>
      <vt:lpstr>신뢰성 예측방법 및 절차</vt:lpstr>
      <vt:lpstr>신뢰성 예측방법 및 절차</vt:lpstr>
      <vt:lpstr>PowerPoint 프레젠테이션</vt:lpstr>
      <vt:lpstr>PowerPoint 프레젠테이션</vt:lpstr>
      <vt:lpstr>MIL–HDBK–217</vt:lpstr>
      <vt:lpstr>MIL–HDBK–217</vt:lpstr>
      <vt:lpstr>MIL–HDBK–217</vt:lpstr>
      <vt:lpstr>MIL–HDBK–217</vt:lpstr>
      <vt:lpstr>MIL–HDBK–217</vt:lpstr>
      <vt:lpstr>MIL–HDBK–217</vt:lpstr>
      <vt:lpstr>MIL–HDBK–217</vt:lpstr>
      <vt:lpstr>MIL–HDBK–217</vt:lpstr>
      <vt:lpstr>MIL–HDBK–217</vt:lpstr>
      <vt:lpstr>PowerPoint 프레젠테이션</vt:lpstr>
      <vt:lpstr>MIL–HDBK–217</vt:lpstr>
      <vt:lpstr>MIL–HDBK–217</vt:lpstr>
      <vt:lpstr>MIL–HDBK–217</vt:lpstr>
      <vt:lpstr>PowerPoint 프레젠테이션</vt:lpstr>
      <vt:lpstr>RIAC– HDBK–217PLUS</vt:lpstr>
      <vt:lpstr>PowerPoint 프레젠테이션</vt:lpstr>
      <vt:lpstr>RIAC–HDBK–217PLUS</vt:lpstr>
      <vt:lpstr>RIAC–HDBK–217PLUS</vt:lpstr>
      <vt:lpstr>RIAC–HDBK–217PLUS</vt:lpstr>
      <vt:lpstr>PowerPoint 프레젠테이션</vt:lpstr>
      <vt:lpstr>RIAC–HDBK–217PLUS</vt:lpstr>
      <vt:lpstr>RIAC–HDBK–217PLUS</vt:lpstr>
      <vt:lpstr>RIAC–HDBK–217PLUS</vt:lpstr>
      <vt:lpstr>RIAC–HDBK–217PLUS</vt:lpstr>
      <vt:lpstr>RIAC–HDBK–217PLUS</vt:lpstr>
      <vt:lpstr>RIAC–HDBK–217PLUS</vt:lpstr>
      <vt:lpstr>RIAC–HDBK–217PLUS</vt:lpstr>
      <vt:lpstr>RIAC–HDBK–217PLUS</vt:lpstr>
      <vt:lpstr>PowerPoint 프레젠테이션</vt:lpstr>
      <vt:lpstr>Telcordia SR-332</vt:lpstr>
      <vt:lpstr>PowerPoint 프레젠테이션</vt:lpstr>
      <vt:lpstr>Telcordia SR-332</vt:lpstr>
      <vt:lpstr>PowerPoint 프레젠테이션</vt:lpstr>
      <vt:lpstr>Telcordia SR-332</vt:lpstr>
      <vt:lpstr>Telcordia SR-332</vt:lpstr>
      <vt:lpstr>Telcordia SR-332</vt:lpstr>
      <vt:lpstr>Telcordia SR-332</vt:lpstr>
      <vt:lpstr>관련 website 방문: military handbook 217 및 telcordia sr-332</vt:lpstr>
      <vt:lpstr>다음 시간 안내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à°1õY 11 -2( ˝ÆL).pptx</dc:title>
  <dc:creator> 1T</dc:creator>
  <cp:lastModifiedBy>김 태정</cp:lastModifiedBy>
  <cp:revision>49</cp:revision>
  <dcterms:created xsi:type="dcterms:W3CDTF">2022-05-08T06:14:38Z</dcterms:created>
  <dcterms:modified xsi:type="dcterms:W3CDTF">2022-05-13T01:31:28Z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2022-04-01T00:00:00Z</vt:filetime>
  </property>
  <property fmtid="{D5CDD505-2E9C-101B-9397-08002B2CF9AE}" pid="3" name="LastSaved">
    <vt:filetime>2022-05-08T00:00:00Z</vt:filetime>
  </property>
</Properties>
</file>